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41" r:id="rId3"/>
    <p:sldMasterId id="2147483753" r:id="rId4"/>
    <p:sldMasterId id="2147483765" r:id="rId5"/>
    <p:sldMasterId id="2147483777" r:id="rId6"/>
    <p:sldMasterId id="2147483789" r:id="rId7"/>
    <p:sldMasterId id="2147483999" r:id="rId8"/>
  </p:sldMasterIdLst>
  <p:notesMasterIdLst>
    <p:notesMasterId r:id="rId30"/>
  </p:notesMasterIdLst>
  <p:sldIdLst>
    <p:sldId id="256" r:id="rId9"/>
    <p:sldId id="2782" r:id="rId10"/>
    <p:sldId id="450" r:id="rId11"/>
    <p:sldId id="2639" r:id="rId12"/>
    <p:sldId id="2746" r:id="rId13"/>
    <p:sldId id="2747" r:id="rId14"/>
    <p:sldId id="2769" r:id="rId15"/>
    <p:sldId id="2775" r:id="rId16"/>
    <p:sldId id="274" r:id="rId17"/>
    <p:sldId id="2552" r:id="rId18"/>
    <p:sldId id="2772" r:id="rId19"/>
    <p:sldId id="2783" r:id="rId20"/>
    <p:sldId id="2773" r:id="rId21"/>
    <p:sldId id="2784" r:id="rId22"/>
    <p:sldId id="279" r:id="rId23"/>
    <p:sldId id="2776" r:id="rId24"/>
    <p:sldId id="2777" r:id="rId25"/>
    <p:sldId id="2778" r:id="rId26"/>
    <p:sldId id="303" r:id="rId27"/>
    <p:sldId id="439" r:id="rId28"/>
    <p:sldId id="259" r:id="rId29"/>
  </p:sldIdLst>
  <p:sldSz cx="9144000" cy="5143500" type="screen16x9"/>
  <p:notesSz cx="6858000" cy="9144000"/>
  <p:defaultTextStyle>
    <a:defPPr>
      <a:defRPr lang="en-US"/>
    </a:defPPr>
    <a:lvl1pPr algn="l" defTabSz="45551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19" indent="1588" algn="l" defTabSz="45551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633" indent="1588" algn="l" defTabSz="45551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153" indent="3175" algn="l" defTabSz="45551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265" indent="3175" algn="l" defTabSz="45551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544" algn="l" defTabSz="914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650" algn="l" defTabSz="914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760" algn="l" defTabSz="914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869" algn="l" defTabSz="91422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ọng Nghĩa Lê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530"/>
    <a:srgbClr val="D63A20"/>
    <a:srgbClr val="D2232A"/>
    <a:srgbClr val="00A750"/>
    <a:srgbClr val="FEFEFE"/>
    <a:srgbClr val="14A850"/>
    <a:srgbClr val="D7EEDE"/>
    <a:srgbClr val="528FA2"/>
    <a:srgbClr val="B1E0BC"/>
    <a:srgbClr val="05A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7" autoAdjust="0"/>
    <p:restoredTop sz="93471" autoAdjust="0"/>
  </p:normalViewPr>
  <p:slideViewPr>
    <p:cSldViewPr snapToGrid="0">
      <p:cViewPr varScale="1">
        <p:scale>
          <a:sx n="91" d="100"/>
          <a:sy n="91" d="100"/>
        </p:scale>
        <p:origin x="840" y="78"/>
      </p:cViewPr>
      <p:guideLst>
        <p:guide orient="horz" pos="162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65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65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5A770E-FE10-42F8-BD6C-DFCADB2E4B84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65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65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D6829B-1151-4011-B15A-9CB4533AD1B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29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63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19" algn="l" defTabSz="91263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33" algn="l" defTabSz="91263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153" algn="l" defTabSz="91263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265" algn="l" defTabSz="91263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05" algn="l" defTabSz="913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04" algn="l" defTabSz="913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40" algn="l" defTabSz="913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73" algn="l" defTabSz="9130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3E2992EB-169E-49F2-8C90-2FB6640D5D8D}" type="slidenum">
              <a:rPr lang="vi-VN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vi-VN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C9462D9A-A37A-43FB-8CF3-E900AF654F9E}" type="slidenum">
              <a:rPr lang="vi-VN">
                <a:solidFill>
                  <a:srgbClr val="000000"/>
                </a:solidFill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vi-VN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ED3A517C-28F7-41F9-976C-8F28FFF3A58E}" type="slidenum">
              <a:rPr lang="vi-VN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vi-VN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8CCE5EF9-2F7D-4A60-AD19-0F809C3AD829}" type="slidenum">
              <a:rPr lang="vi-VN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vi-VN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707667A3-9A51-40DA-80CD-C87893FB6FF4}" type="slidenum">
              <a:rPr lang="vi-VN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vi-VN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09E563DD-CB7B-48DB-B03D-16D87604FD41}" type="slidenum">
              <a:rPr lang="vi-VN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vi-VN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7F757C35-E063-481E-9FBD-549A00DD1BAA}" type="slidenum">
              <a:rPr lang="vi-VN"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vi-VN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63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5AB1CCAF-0DB5-455F-B224-54A1CA5F5A46}" type="slidenum">
              <a:rPr lang="vi-VN">
                <a:solidFill>
                  <a:srgbClr val="000000"/>
                </a:solidFill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vi-VN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6CDCADE9-0FCC-4B27-BE2C-462BC4D6BD38}" type="slidenum">
              <a:rPr lang="vi-VN">
                <a:solidFill>
                  <a:srgbClr val="000000"/>
                </a:solidFill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vi-VN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25D9614E-C3CA-43DC-886F-0C1B616F558C}" type="slidenum">
              <a:rPr lang="vi-VN">
                <a:solidFill>
                  <a:srgbClr val="000000"/>
                </a:solidFill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vi-VN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  <a:defRPr/>
            </a:pPr>
            <a:fld id="{CC834C3B-1872-456A-8749-9BEB0359E742}" type="slidenum">
              <a:rPr lang="vi-VN">
                <a:solidFill>
                  <a:srgbClr val="000000"/>
                </a:solidFill>
                <a:cs typeface="Arial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vi-VN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36" indent="0" algn="ctr">
              <a:buNone/>
              <a:defRPr sz="1500"/>
            </a:lvl2pPr>
            <a:lvl3pPr marL="685107" indent="0" algn="ctr">
              <a:buNone/>
              <a:defRPr sz="1400"/>
            </a:lvl3pPr>
            <a:lvl4pPr marL="1027661" indent="0" algn="ctr">
              <a:buNone/>
              <a:defRPr sz="1200"/>
            </a:lvl4pPr>
            <a:lvl5pPr marL="1370214" indent="0" algn="ctr">
              <a:buNone/>
              <a:defRPr sz="1200"/>
            </a:lvl5pPr>
            <a:lvl6pPr marL="1712786" indent="0" algn="ctr">
              <a:buNone/>
              <a:defRPr sz="1200"/>
            </a:lvl6pPr>
            <a:lvl7pPr marL="2055320" indent="0" algn="ctr">
              <a:buNone/>
              <a:defRPr sz="1200"/>
            </a:lvl7pPr>
            <a:lvl8pPr marL="2397856" indent="0" algn="ctr">
              <a:buNone/>
              <a:defRPr sz="1200"/>
            </a:lvl8pPr>
            <a:lvl9pPr marL="274039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F2C86-0FB8-47B4-AE4C-8C1A4DE1058B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BA19-B59D-4063-8CA3-564D0E8CD46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BEF92-F4E7-4EBC-B9FE-AC8F416F7A53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78BD-35A5-42B1-BCC1-05F109CADF9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41" indent="0" algn="ctr">
              <a:buNone/>
              <a:defRPr sz="1500"/>
            </a:lvl2pPr>
            <a:lvl3pPr marL="685307" indent="0" algn="ctr">
              <a:buNone/>
              <a:defRPr sz="1400"/>
            </a:lvl3pPr>
            <a:lvl4pPr marL="1027961" indent="0" algn="ctr">
              <a:buNone/>
              <a:defRPr sz="1200"/>
            </a:lvl4pPr>
            <a:lvl5pPr marL="1370614" indent="0" algn="ctr">
              <a:buNone/>
              <a:defRPr sz="1200"/>
            </a:lvl5pPr>
            <a:lvl6pPr marL="1713281" indent="0" algn="ctr">
              <a:buNone/>
              <a:defRPr sz="1200"/>
            </a:lvl6pPr>
            <a:lvl7pPr marL="2055920" indent="0" algn="ctr">
              <a:buNone/>
              <a:defRPr sz="1200"/>
            </a:lvl7pPr>
            <a:lvl8pPr marL="2398560" indent="0" algn="ctr">
              <a:buNone/>
              <a:defRPr sz="1200"/>
            </a:lvl8pPr>
            <a:lvl9pPr marL="274120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954A55-E8A4-4E0E-AC92-65D920393AE7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37E45F-644A-4299-95DA-8F7861F8C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E7A820-31B9-46B9-91E2-07E147A62915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773556-0DDD-4110-8AB3-B37CBAEB5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3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2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9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5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20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BCCE73-46FD-4CF5-993C-28785E4AF1D1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1F44D2-4919-4AA2-810A-B3BA91D7C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48250-4227-4107-899D-E1C21B6B2281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8AC6B-5C16-4687-8E9D-247547434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1" indent="0">
              <a:buNone/>
              <a:defRPr sz="1500" b="1"/>
            </a:lvl2pPr>
            <a:lvl3pPr marL="685307" indent="0">
              <a:buNone/>
              <a:defRPr sz="1400" b="1"/>
            </a:lvl3pPr>
            <a:lvl4pPr marL="1027961" indent="0">
              <a:buNone/>
              <a:defRPr sz="1200" b="1"/>
            </a:lvl4pPr>
            <a:lvl5pPr marL="1370614" indent="0">
              <a:buNone/>
              <a:defRPr sz="1200" b="1"/>
            </a:lvl5pPr>
            <a:lvl6pPr marL="1713281" indent="0">
              <a:buNone/>
              <a:defRPr sz="1200" b="1"/>
            </a:lvl6pPr>
            <a:lvl7pPr marL="2055920" indent="0">
              <a:buNone/>
              <a:defRPr sz="1200" b="1"/>
            </a:lvl7pPr>
            <a:lvl8pPr marL="2398560" indent="0">
              <a:buNone/>
              <a:defRPr sz="1200" b="1"/>
            </a:lvl8pPr>
            <a:lvl9pPr marL="274120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1" indent="0">
              <a:buNone/>
              <a:defRPr sz="1500" b="1"/>
            </a:lvl2pPr>
            <a:lvl3pPr marL="685307" indent="0">
              <a:buNone/>
              <a:defRPr sz="1400" b="1"/>
            </a:lvl3pPr>
            <a:lvl4pPr marL="1027961" indent="0">
              <a:buNone/>
              <a:defRPr sz="1200" b="1"/>
            </a:lvl4pPr>
            <a:lvl5pPr marL="1370614" indent="0">
              <a:buNone/>
              <a:defRPr sz="1200" b="1"/>
            </a:lvl5pPr>
            <a:lvl6pPr marL="1713281" indent="0">
              <a:buNone/>
              <a:defRPr sz="1200" b="1"/>
            </a:lvl6pPr>
            <a:lvl7pPr marL="2055920" indent="0">
              <a:buNone/>
              <a:defRPr sz="1200" b="1"/>
            </a:lvl7pPr>
            <a:lvl8pPr marL="2398560" indent="0">
              <a:buNone/>
              <a:defRPr sz="1200" b="1"/>
            </a:lvl8pPr>
            <a:lvl9pPr marL="274120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CB3345-4CC4-4709-8D15-2032C31D28F8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1DD84-53E7-4EDA-9336-66DFFAA25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7280E1-D7BA-4394-8FFD-99CBF16381A5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23AA9A-3500-4206-95F0-0780B1C5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417609-7297-4DC5-B8BB-EC70B203E7E9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F69D80-04E2-4307-A479-7C74B4EAA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59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41" indent="0">
              <a:buNone/>
              <a:defRPr sz="1100"/>
            </a:lvl2pPr>
            <a:lvl3pPr marL="685307" indent="0">
              <a:buNone/>
              <a:defRPr sz="900"/>
            </a:lvl3pPr>
            <a:lvl4pPr marL="1027961" indent="0">
              <a:buNone/>
              <a:defRPr sz="800"/>
            </a:lvl4pPr>
            <a:lvl5pPr marL="1370614" indent="0">
              <a:buNone/>
              <a:defRPr sz="800"/>
            </a:lvl5pPr>
            <a:lvl6pPr marL="1713281" indent="0">
              <a:buNone/>
              <a:defRPr sz="800"/>
            </a:lvl6pPr>
            <a:lvl7pPr marL="2055920" indent="0">
              <a:buNone/>
              <a:defRPr sz="800"/>
            </a:lvl7pPr>
            <a:lvl8pPr marL="2398560" indent="0">
              <a:buNone/>
              <a:defRPr sz="800"/>
            </a:lvl8pPr>
            <a:lvl9pPr marL="274120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72D708-E554-4994-A9A8-95A60F9FD1D6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F0E812-5103-4ABF-908B-C50405CE9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59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641" indent="0">
              <a:buNone/>
              <a:defRPr sz="2100"/>
            </a:lvl2pPr>
            <a:lvl3pPr marL="685307" indent="0">
              <a:buNone/>
              <a:defRPr sz="1800"/>
            </a:lvl3pPr>
            <a:lvl4pPr marL="1027961" indent="0">
              <a:buNone/>
              <a:defRPr sz="1500"/>
            </a:lvl4pPr>
            <a:lvl5pPr marL="1370614" indent="0">
              <a:buNone/>
              <a:defRPr sz="1500"/>
            </a:lvl5pPr>
            <a:lvl6pPr marL="1713281" indent="0">
              <a:buNone/>
              <a:defRPr sz="1500"/>
            </a:lvl6pPr>
            <a:lvl7pPr marL="2055920" indent="0">
              <a:buNone/>
              <a:defRPr sz="1500"/>
            </a:lvl7pPr>
            <a:lvl8pPr marL="2398560" indent="0">
              <a:buNone/>
              <a:defRPr sz="1500"/>
            </a:lvl8pPr>
            <a:lvl9pPr marL="274120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41" indent="0">
              <a:buNone/>
              <a:defRPr sz="1100"/>
            </a:lvl2pPr>
            <a:lvl3pPr marL="685307" indent="0">
              <a:buNone/>
              <a:defRPr sz="900"/>
            </a:lvl3pPr>
            <a:lvl4pPr marL="1027961" indent="0">
              <a:buNone/>
              <a:defRPr sz="800"/>
            </a:lvl4pPr>
            <a:lvl5pPr marL="1370614" indent="0">
              <a:buNone/>
              <a:defRPr sz="800"/>
            </a:lvl5pPr>
            <a:lvl6pPr marL="1713281" indent="0">
              <a:buNone/>
              <a:defRPr sz="800"/>
            </a:lvl6pPr>
            <a:lvl7pPr marL="2055920" indent="0">
              <a:buNone/>
              <a:defRPr sz="800"/>
            </a:lvl7pPr>
            <a:lvl8pPr marL="2398560" indent="0">
              <a:buNone/>
              <a:defRPr sz="800"/>
            </a:lvl8pPr>
            <a:lvl9pPr marL="274120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ECC101-CB42-4EDF-9035-2591A38B8157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B8C61F-5388-481B-A2ED-7593F4BA2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012A9-1AF5-483D-B760-A058ED2C5E25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6BE2A8-9B1B-4CE1-BD32-2D652D128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8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8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F46DA-78F7-478F-9376-A874465F093B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2F86-CE29-4038-9D08-58C196A56E2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7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7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397067-FC7D-433C-B027-6036F4FA06A2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054287-C9D2-4D8E-B142-840FC23B7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039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425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197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217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77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475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09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41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3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74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48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5CE49-93C0-421C-80FC-250E806172B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53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913145" y="0"/>
            <a:ext cx="5230854" cy="5143500"/>
          </a:xfrm>
          <a:custGeom>
            <a:avLst/>
            <a:gdLst>
              <a:gd name="connsiteX0" fmla="*/ 879038 w 13914434"/>
              <a:gd name="connsiteY0" fmla="*/ 9944026 h 13716000"/>
              <a:gd name="connsiteX1" fmla="*/ 867680 w 13914434"/>
              <a:gd name="connsiteY1" fmla="*/ 9946191 h 13716000"/>
              <a:gd name="connsiteX2" fmla="*/ 867773 w 13914434"/>
              <a:gd name="connsiteY2" fmla="*/ 9948924 h 13716000"/>
              <a:gd name="connsiteX3" fmla="*/ 867805 w 13914434"/>
              <a:gd name="connsiteY3" fmla="*/ 9949582 h 13716000"/>
              <a:gd name="connsiteX4" fmla="*/ 876948 w 13914434"/>
              <a:gd name="connsiteY4" fmla="*/ 9947836 h 13716000"/>
              <a:gd name="connsiteX5" fmla="*/ 1155913 w 13914434"/>
              <a:gd name="connsiteY5" fmla="*/ 7509360 h 13716000"/>
              <a:gd name="connsiteX6" fmla="*/ 1132964 w 13914434"/>
              <a:gd name="connsiteY6" fmla="*/ 7513743 h 13716000"/>
              <a:gd name="connsiteX7" fmla="*/ 1134275 w 13914434"/>
              <a:gd name="connsiteY7" fmla="*/ 7530163 h 13716000"/>
              <a:gd name="connsiteX8" fmla="*/ 1145633 w 13914434"/>
              <a:gd name="connsiteY8" fmla="*/ 7527993 h 13716000"/>
              <a:gd name="connsiteX9" fmla="*/ 879037 w 13914434"/>
              <a:gd name="connsiteY9" fmla="*/ 5257725 h 13716000"/>
              <a:gd name="connsiteX10" fmla="*/ 867679 w 13914434"/>
              <a:gd name="connsiteY10" fmla="*/ 5259891 h 13716000"/>
              <a:gd name="connsiteX11" fmla="*/ 867772 w 13914434"/>
              <a:gd name="connsiteY11" fmla="*/ 5262624 h 13716000"/>
              <a:gd name="connsiteX12" fmla="*/ 867804 w 13914434"/>
              <a:gd name="connsiteY12" fmla="*/ 5263281 h 13716000"/>
              <a:gd name="connsiteX13" fmla="*/ 876947 w 13914434"/>
              <a:gd name="connsiteY13" fmla="*/ 5261535 h 13716000"/>
              <a:gd name="connsiteX14" fmla="*/ 3306175 w 13914434"/>
              <a:gd name="connsiteY14" fmla="*/ 0 h 13716000"/>
              <a:gd name="connsiteX15" fmla="*/ 13914434 w 13914434"/>
              <a:gd name="connsiteY15" fmla="*/ 0 h 13716000"/>
              <a:gd name="connsiteX16" fmla="*/ 13914434 w 13914434"/>
              <a:gd name="connsiteY16" fmla="*/ 4648201 h 13716000"/>
              <a:gd name="connsiteX17" fmla="*/ 13914434 w 13914434"/>
              <a:gd name="connsiteY17" fmla="*/ 13716000 h 13716000"/>
              <a:gd name="connsiteX18" fmla="*/ 3462766 w 13914434"/>
              <a:gd name="connsiteY18" fmla="*/ 13716000 h 13716000"/>
              <a:gd name="connsiteX19" fmla="*/ 3462766 w 13914434"/>
              <a:gd name="connsiteY19" fmla="*/ 13704904 h 13716000"/>
              <a:gd name="connsiteX20" fmla="*/ 1858335 w 13914434"/>
              <a:gd name="connsiteY20" fmla="*/ 13693357 h 13716000"/>
              <a:gd name="connsiteX21" fmla="*/ 1862029 w 13914434"/>
              <a:gd name="connsiteY21" fmla="*/ 13684801 h 13716000"/>
              <a:gd name="connsiteX22" fmla="*/ 1880064 w 13914434"/>
              <a:gd name="connsiteY22" fmla="*/ 13651029 h 13716000"/>
              <a:gd name="connsiteX23" fmla="*/ 1990384 w 13914434"/>
              <a:gd name="connsiteY23" fmla="*/ 13505724 h 13716000"/>
              <a:gd name="connsiteX24" fmla="*/ 1995297 w 13914434"/>
              <a:gd name="connsiteY24" fmla="*/ 13475463 h 13716000"/>
              <a:gd name="connsiteX25" fmla="*/ 1996296 w 13914434"/>
              <a:gd name="connsiteY25" fmla="*/ 13471512 h 13716000"/>
              <a:gd name="connsiteX26" fmla="*/ 1986256 w 13914434"/>
              <a:gd name="connsiteY26" fmla="*/ 13445399 h 13716000"/>
              <a:gd name="connsiteX27" fmla="*/ 1903427 w 13914434"/>
              <a:gd name="connsiteY27" fmla="*/ 13333189 h 13716000"/>
              <a:gd name="connsiteX28" fmla="*/ 1890407 w 13914434"/>
              <a:gd name="connsiteY28" fmla="*/ 13271663 h 13716000"/>
              <a:gd name="connsiteX29" fmla="*/ 1856331 w 13914434"/>
              <a:gd name="connsiteY29" fmla="*/ 13278170 h 13716000"/>
              <a:gd name="connsiteX30" fmla="*/ 1805916 w 13914434"/>
              <a:gd name="connsiteY30" fmla="*/ 13095755 h 13716000"/>
              <a:gd name="connsiteX31" fmla="*/ 1794556 w 13914434"/>
              <a:gd name="connsiteY31" fmla="*/ 13097925 h 13716000"/>
              <a:gd name="connsiteX32" fmla="*/ 1793136 w 13914434"/>
              <a:gd name="connsiteY32" fmla="*/ 13098194 h 13716000"/>
              <a:gd name="connsiteX33" fmla="*/ 1792147 w 13914434"/>
              <a:gd name="connsiteY33" fmla="*/ 13098385 h 13716000"/>
              <a:gd name="connsiteX34" fmla="*/ 1789943 w 13914434"/>
              <a:gd name="connsiteY34" fmla="*/ 13098806 h 13716000"/>
              <a:gd name="connsiteX35" fmla="*/ 1787733 w 13914434"/>
              <a:gd name="connsiteY35" fmla="*/ 13099228 h 13716000"/>
              <a:gd name="connsiteX36" fmla="*/ 1784617 w 13914434"/>
              <a:gd name="connsiteY36" fmla="*/ 13099821 h 13716000"/>
              <a:gd name="connsiteX37" fmla="*/ 1783198 w 13914434"/>
              <a:gd name="connsiteY37" fmla="*/ 13100095 h 13716000"/>
              <a:gd name="connsiteX38" fmla="*/ 1768518 w 13914434"/>
              <a:gd name="connsiteY38" fmla="*/ 12974869 h 13716000"/>
              <a:gd name="connsiteX39" fmla="*/ 1848028 w 13914434"/>
              <a:gd name="connsiteY39" fmla="*/ 12959684 h 13716000"/>
              <a:gd name="connsiteX40" fmla="*/ 1857728 w 13914434"/>
              <a:gd name="connsiteY40" fmla="*/ 12893818 h 13716000"/>
              <a:gd name="connsiteX41" fmla="*/ 1844708 w 13914434"/>
              <a:gd name="connsiteY41" fmla="*/ 12832290 h 13716000"/>
              <a:gd name="connsiteX42" fmla="*/ 1821990 w 13914434"/>
              <a:gd name="connsiteY42" fmla="*/ 12836627 h 13716000"/>
              <a:gd name="connsiteX43" fmla="*/ 1786255 w 13914434"/>
              <a:gd name="connsiteY43" fmla="*/ 12779440 h 13716000"/>
              <a:gd name="connsiteX44" fmla="*/ 1625573 w 13914434"/>
              <a:gd name="connsiteY44" fmla="*/ 12746112 h 13716000"/>
              <a:gd name="connsiteX45" fmla="*/ 1627235 w 13914434"/>
              <a:gd name="connsiteY45" fmla="*/ 12809808 h 13716000"/>
              <a:gd name="connsiteX46" fmla="*/ 1464893 w 13914434"/>
              <a:gd name="connsiteY46" fmla="*/ 12712784 h 13716000"/>
              <a:gd name="connsiteX47" fmla="*/ 1466552 w 13914434"/>
              <a:gd name="connsiteY47" fmla="*/ 12776480 h 13716000"/>
              <a:gd name="connsiteX48" fmla="*/ 1419460 w 13914434"/>
              <a:gd name="connsiteY48" fmla="*/ 12721460 h 13716000"/>
              <a:gd name="connsiteX49" fmla="*/ 1408099 w 13914434"/>
              <a:gd name="connsiteY49" fmla="*/ 12723628 h 13716000"/>
              <a:gd name="connsiteX50" fmla="*/ 1317233 w 13914434"/>
              <a:gd name="connsiteY50" fmla="*/ 12740983 h 13716000"/>
              <a:gd name="connsiteX51" fmla="*/ 1236061 w 13914434"/>
              <a:gd name="connsiteY51" fmla="*/ 12692472 h 13716000"/>
              <a:gd name="connsiteX52" fmla="*/ 1190624 w 13914434"/>
              <a:gd name="connsiteY52" fmla="*/ 12701148 h 13716000"/>
              <a:gd name="connsiteX53" fmla="*/ 1086737 w 13914434"/>
              <a:gd name="connsiteY53" fmla="*/ 12656974 h 13716000"/>
              <a:gd name="connsiteX54" fmla="*/ 1075379 w 13914434"/>
              <a:gd name="connsiteY54" fmla="*/ 12659144 h 13716000"/>
              <a:gd name="connsiteX55" fmla="*/ 961792 w 13914434"/>
              <a:gd name="connsiteY55" fmla="*/ 12680836 h 13716000"/>
              <a:gd name="connsiteX56" fmla="*/ 950434 w 13914434"/>
              <a:gd name="connsiteY56" fmla="*/ 12683004 h 13716000"/>
              <a:gd name="connsiteX57" fmla="*/ 789755 w 13914434"/>
              <a:gd name="connsiteY57" fmla="*/ 12649676 h 13716000"/>
              <a:gd name="connsiteX58" fmla="*/ 755678 w 13914434"/>
              <a:gd name="connsiteY58" fmla="*/ 12656184 h 13716000"/>
              <a:gd name="connsiteX59" fmla="*/ 630731 w 13914434"/>
              <a:gd name="connsiteY59" fmla="*/ 12680045 h 13716000"/>
              <a:gd name="connsiteX60" fmla="*/ 585299 w 13914434"/>
              <a:gd name="connsiteY60" fmla="*/ 12688724 h 13716000"/>
              <a:gd name="connsiteX61" fmla="*/ 538204 w 13914434"/>
              <a:gd name="connsiteY61" fmla="*/ 12633704 h 13716000"/>
              <a:gd name="connsiteX62" fmla="*/ 468392 w 13914434"/>
              <a:gd name="connsiteY62" fmla="*/ 12583020 h 13716000"/>
              <a:gd name="connsiteX63" fmla="*/ 559261 w 13914434"/>
              <a:gd name="connsiteY63" fmla="*/ 12565666 h 13716000"/>
              <a:gd name="connsiteX64" fmla="*/ 594996 w 13914434"/>
              <a:gd name="connsiteY64" fmla="*/ 12622858 h 13716000"/>
              <a:gd name="connsiteX65" fmla="*/ 640430 w 13914434"/>
              <a:gd name="connsiteY65" fmla="*/ 12614180 h 13716000"/>
              <a:gd name="connsiteX66" fmla="*/ 810809 w 13914434"/>
              <a:gd name="connsiteY66" fmla="*/ 12581640 h 13716000"/>
              <a:gd name="connsiteX67" fmla="*/ 818847 w 13914434"/>
              <a:gd name="connsiteY67" fmla="*/ 12452078 h 13716000"/>
              <a:gd name="connsiteX68" fmla="*/ 1081757 w 13914434"/>
              <a:gd name="connsiteY68" fmla="*/ 12465882 h 13716000"/>
              <a:gd name="connsiteX69" fmla="*/ 1149907 w 13914434"/>
              <a:gd name="connsiteY69" fmla="*/ 12452866 h 13716000"/>
              <a:gd name="connsiteX70" fmla="*/ 1343007 w 13914434"/>
              <a:gd name="connsiteY70" fmla="*/ 12415990 h 13716000"/>
              <a:gd name="connsiteX71" fmla="*/ 1388441 w 13914434"/>
              <a:gd name="connsiteY71" fmla="*/ 12407314 h 13716000"/>
              <a:gd name="connsiteX72" fmla="*/ 1492326 w 13914434"/>
              <a:gd name="connsiteY72" fmla="*/ 12451486 h 13716000"/>
              <a:gd name="connsiteX73" fmla="*/ 1515044 w 13914434"/>
              <a:gd name="connsiteY73" fmla="*/ 12447148 h 13716000"/>
              <a:gd name="connsiteX74" fmla="*/ 1628631 w 13914434"/>
              <a:gd name="connsiteY74" fmla="*/ 12425455 h 13716000"/>
              <a:gd name="connsiteX75" fmla="*/ 1674066 w 13914434"/>
              <a:gd name="connsiteY75" fmla="*/ 12416778 h 13716000"/>
              <a:gd name="connsiteX76" fmla="*/ 1776292 w 13914434"/>
              <a:gd name="connsiteY76" fmla="*/ 12397256 h 13716000"/>
              <a:gd name="connsiteX77" fmla="*/ 1808710 w 13914434"/>
              <a:gd name="connsiteY77" fmla="*/ 12327050 h 13716000"/>
              <a:gd name="connsiteX78" fmla="*/ 1417537 w 13914434"/>
              <a:gd name="connsiteY78" fmla="*/ 12209716 h 13716000"/>
              <a:gd name="connsiteX79" fmla="*/ 1383458 w 13914434"/>
              <a:gd name="connsiteY79" fmla="*/ 12216220 h 13716000"/>
              <a:gd name="connsiteX80" fmla="*/ 1200059 w 13914434"/>
              <a:gd name="connsiteY80" fmla="*/ 12187230 h 13716000"/>
              <a:gd name="connsiteX81" fmla="*/ 1063757 w 13914434"/>
              <a:gd name="connsiteY81" fmla="*/ 12213262 h 13716000"/>
              <a:gd name="connsiteX82" fmla="*/ 1006965 w 13914434"/>
              <a:gd name="connsiteY82" fmla="*/ 12224108 h 13716000"/>
              <a:gd name="connsiteX83" fmla="*/ 984246 w 13914434"/>
              <a:gd name="connsiteY83" fmla="*/ 12228447 h 13716000"/>
              <a:gd name="connsiteX84" fmla="*/ 971225 w 13914434"/>
              <a:gd name="connsiteY84" fmla="*/ 12166919 h 13716000"/>
              <a:gd name="connsiteX85" fmla="*/ 1039377 w 13914434"/>
              <a:gd name="connsiteY85" fmla="*/ 12153904 h 13716000"/>
              <a:gd name="connsiteX86" fmla="*/ 1505083 w 13914434"/>
              <a:gd name="connsiteY86" fmla="*/ 12064965 h 13716000"/>
              <a:gd name="connsiteX87" fmla="*/ 1582932 w 13914434"/>
              <a:gd name="connsiteY87" fmla="*/ 11986083 h 13716000"/>
              <a:gd name="connsiteX88" fmla="*/ 1659124 w 13914434"/>
              <a:gd name="connsiteY88" fmla="*/ 11843504 h 13716000"/>
              <a:gd name="connsiteX89" fmla="*/ 1625047 w 13914434"/>
              <a:gd name="connsiteY89" fmla="*/ 11850012 h 13716000"/>
              <a:gd name="connsiteX90" fmla="*/ 1613687 w 13914434"/>
              <a:gd name="connsiteY90" fmla="*/ 11852179 h 13716000"/>
              <a:gd name="connsiteX91" fmla="*/ 1579613 w 13914434"/>
              <a:gd name="connsiteY91" fmla="*/ 11858688 h 13716000"/>
              <a:gd name="connsiteX92" fmla="*/ 1394551 w 13914434"/>
              <a:gd name="connsiteY92" fmla="*/ 11766002 h 13716000"/>
              <a:gd name="connsiteX93" fmla="*/ 1331558 w 13914434"/>
              <a:gd name="connsiteY93" fmla="*/ 11751029 h 13716000"/>
              <a:gd name="connsiteX94" fmla="*/ 1313656 w 13914434"/>
              <a:gd name="connsiteY94" fmla="*/ 11717994 h 13716000"/>
              <a:gd name="connsiteX95" fmla="*/ 1308019 w 13914434"/>
              <a:gd name="connsiteY95" fmla="*/ 11719502 h 13716000"/>
              <a:gd name="connsiteX96" fmla="*/ 1281490 w 13914434"/>
              <a:gd name="connsiteY96" fmla="*/ 11784499 h 13716000"/>
              <a:gd name="connsiteX97" fmla="*/ 1205139 w 13914434"/>
              <a:gd name="connsiteY97" fmla="*/ 11804912 h 13716000"/>
              <a:gd name="connsiteX98" fmla="*/ 1260299 w 13914434"/>
              <a:gd name="connsiteY98" fmla="*/ 11732262 h 13716000"/>
              <a:gd name="connsiteX99" fmla="*/ 1264339 w 13914434"/>
              <a:gd name="connsiteY99" fmla="*/ 11717941 h 13716000"/>
              <a:gd name="connsiteX100" fmla="*/ 1257370 w 13914434"/>
              <a:gd name="connsiteY100" fmla="*/ 11717184 h 13716000"/>
              <a:gd name="connsiteX101" fmla="*/ 1116965 w 13914434"/>
              <a:gd name="connsiteY101" fmla="*/ 11626972 h 13716000"/>
              <a:gd name="connsiteX102" fmla="*/ 1115304 w 13914434"/>
              <a:gd name="connsiteY102" fmla="*/ 11563275 h 13716000"/>
              <a:gd name="connsiteX103" fmla="*/ 1092589 w 13914434"/>
              <a:gd name="connsiteY103" fmla="*/ 11567614 h 13716000"/>
              <a:gd name="connsiteX104" fmla="*/ 1058510 w 13914434"/>
              <a:gd name="connsiteY104" fmla="*/ 11574120 h 13716000"/>
              <a:gd name="connsiteX105" fmla="*/ 1047151 w 13914434"/>
              <a:gd name="connsiteY105" fmla="*/ 11576290 h 13716000"/>
              <a:gd name="connsiteX106" fmla="*/ 1024436 w 13914434"/>
              <a:gd name="connsiteY106" fmla="*/ 11580628 h 13716000"/>
              <a:gd name="connsiteX107" fmla="*/ 1013216 w 13914434"/>
              <a:gd name="connsiteY107" fmla="*/ 11519756 h 13716000"/>
              <a:gd name="connsiteX108" fmla="*/ 1011417 w 13914434"/>
              <a:gd name="connsiteY108" fmla="*/ 11519100 h 13716000"/>
              <a:gd name="connsiteX109" fmla="*/ 1015675 w 13914434"/>
              <a:gd name="connsiteY109" fmla="*/ 11518286 h 13716000"/>
              <a:gd name="connsiteX110" fmla="*/ 1034135 w 13914434"/>
              <a:gd name="connsiteY110" fmla="*/ 11514762 h 13716000"/>
              <a:gd name="connsiteX111" fmla="*/ 1056851 w 13914434"/>
              <a:gd name="connsiteY111" fmla="*/ 11510424 h 13716000"/>
              <a:gd name="connsiteX112" fmla="*/ 1102285 w 13914434"/>
              <a:gd name="connsiteY112" fmla="*/ 11501746 h 13716000"/>
              <a:gd name="connsiteX113" fmla="*/ 1113643 w 13914434"/>
              <a:gd name="connsiteY113" fmla="*/ 11499578 h 13716000"/>
              <a:gd name="connsiteX114" fmla="*/ 1172097 w 13914434"/>
              <a:gd name="connsiteY114" fmla="*/ 11552426 h 13716000"/>
              <a:gd name="connsiteX115" fmla="*/ 1282364 w 13914434"/>
              <a:gd name="connsiteY115" fmla="*/ 11403342 h 13716000"/>
              <a:gd name="connsiteX116" fmla="*/ 1464101 w 13914434"/>
              <a:gd name="connsiteY116" fmla="*/ 11368634 h 13716000"/>
              <a:gd name="connsiteX117" fmla="*/ 1524100 w 13914434"/>
              <a:gd name="connsiteY117" fmla="*/ 11330170 h 13716000"/>
              <a:gd name="connsiteX118" fmla="*/ 1526248 w 13914434"/>
              <a:gd name="connsiteY118" fmla="*/ 11331610 h 13716000"/>
              <a:gd name="connsiteX119" fmla="*/ 1526903 w 13914434"/>
              <a:gd name="connsiteY119" fmla="*/ 11327826 h 13716000"/>
              <a:gd name="connsiteX120" fmla="*/ 1527899 w 13914434"/>
              <a:gd name="connsiteY120" fmla="*/ 11323876 h 13716000"/>
              <a:gd name="connsiteX121" fmla="*/ 1517863 w 13914434"/>
              <a:gd name="connsiteY121" fmla="*/ 11297762 h 13716000"/>
              <a:gd name="connsiteX122" fmla="*/ 1435030 w 13914434"/>
              <a:gd name="connsiteY122" fmla="*/ 11185554 h 13716000"/>
              <a:gd name="connsiteX123" fmla="*/ 1422011 w 13914434"/>
              <a:gd name="connsiteY123" fmla="*/ 11124026 h 13716000"/>
              <a:gd name="connsiteX124" fmla="*/ 1387935 w 13914434"/>
              <a:gd name="connsiteY124" fmla="*/ 11130533 h 13716000"/>
              <a:gd name="connsiteX125" fmla="*/ 1337520 w 13914434"/>
              <a:gd name="connsiteY125" fmla="*/ 10948118 h 13716000"/>
              <a:gd name="connsiteX126" fmla="*/ 1326162 w 13914434"/>
              <a:gd name="connsiteY126" fmla="*/ 10950288 h 13716000"/>
              <a:gd name="connsiteX127" fmla="*/ 1324743 w 13914434"/>
              <a:gd name="connsiteY127" fmla="*/ 10950558 h 13716000"/>
              <a:gd name="connsiteX128" fmla="*/ 1323751 w 13914434"/>
              <a:gd name="connsiteY128" fmla="*/ 10950748 h 13716000"/>
              <a:gd name="connsiteX129" fmla="*/ 1321547 w 13914434"/>
              <a:gd name="connsiteY129" fmla="*/ 10951169 h 13716000"/>
              <a:gd name="connsiteX130" fmla="*/ 1319339 w 13914434"/>
              <a:gd name="connsiteY130" fmla="*/ 10951590 h 13716000"/>
              <a:gd name="connsiteX131" fmla="*/ 1316223 w 13914434"/>
              <a:gd name="connsiteY131" fmla="*/ 10952184 h 13716000"/>
              <a:gd name="connsiteX132" fmla="*/ 1314804 w 13914434"/>
              <a:gd name="connsiteY132" fmla="*/ 10952458 h 13716000"/>
              <a:gd name="connsiteX133" fmla="*/ 1300124 w 13914434"/>
              <a:gd name="connsiteY133" fmla="*/ 10827233 h 13716000"/>
              <a:gd name="connsiteX134" fmla="*/ 1379634 w 13914434"/>
              <a:gd name="connsiteY134" fmla="*/ 10812046 h 13716000"/>
              <a:gd name="connsiteX135" fmla="*/ 1389334 w 13914434"/>
              <a:gd name="connsiteY135" fmla="*/ 10746180 h 13716000"/>
              <a:gd name="connsiteX136" fmla="*/ 1376313 w 13914434"/>
              <a:gd name="connsiteY136" fmla="*/ 10684653 h 13716000"/>
              <a:gd name="connsiteX137" fmla="*/ 1353594 w 13914434"/>
              <a:gd name="connsiteY137" fmla="*/ 10688990 h 13716000"/>
              <a:gd name="connsiteX138" fmla="*/ 1317859 w 13914434"/>
              <a:gd name="connsiteY138" fmla="*/ 10631802 h 13716000"/>
              <a:gd name="connsiteX139" fmla="*/ 1157180 w 13914434"/>
              <a:gd name="connsiteY139" fmla="*/ 10598475 h 13716000"/>
              <a:gd name="connsiteX140" fmla="*/ 1158841 w 13914434"/>
              <a:gd name="connsiteY140" fmla="*/ 10662172 h 13716000"/>
              <a:gd name="connsiteX141" fmla="*/ 996498 w 13914434"/>
              <a:gd name="connsiteY141" fmla="*/ 10565146 h 13716000"/>
              <a:gd name="connsiteX142" fmla="*/ 998158 w 13914434"/>
              <a:gd name="connsiteY142" fmla="*/ 10628843 h 13716000"/>
              <a:gd name="connsiteX143" fmla="*/ 951063 w 13914434"/>
              <a:gd name="connsiteY143" fmla="*/ 10573822 h 13716000"/>
              <a:gd name="connsiteX144" fmla="*/ 939705 w 13914434"/>
              <a:gd name="connsiteY144" fmla="*/ 10575991 h 13716000"/>
              <a:gd name="connsiteX145" fmla="*/ 848837 w 13914434"/>
              <a:gd name="connsiteY145" fmla="*/ 10593346 h 13716000"/>
              <a:gd name="connsiteX146" fmla="*/ 767665 w 13914434"/>
              <a:gd name="connsiteY146" fmla="*/ 10544834 h 13716000"/>
              <a:gd name="connsiteX147" fmla="*/ 722231 w 13914434"/>
              <a:gd name="connsiteY147" fmla="*/ 10553512 h 13716000"/>
              <a:gd name="connsiteX148" fmla="*/ 618341 w 13914434"/>
              <a:gd name="connsiteY148" fmla="*/ 10509336 h 13716000"/>
              <a:gd name="connsiteX149" fmla="*/ 606986 w 13914434"/>
              <a:gd name="connsiteY149" fmla="*/ 10511506 h 13716000"/>
              <a:gd name="connsiteX150" fmla="*/ 493399 w 13914434"/>
              <a:gd name="connsiteY150" fmla="*/ 10533199 h 13716000"/>
              <a:gd name="connsiteX151" fmla="*/ 482040 w 13914434"/>
              <a:gd name="connsiteY151" fmla="*/ 10535367 h 13716000"/>
              <a:gd name="connsiteX152" fmla="*/ 321358 w 13914434"/>
              <a:gd name="connsiteY152" fmla="*/ 10502040 h 13716000"/>
              <a:gd name="connsiteX153" fmla="*/ 287282 w 13914434"/>
              <a:gd name="connsiteY153" fmla="*/ 10508548 h 13716000"/>
              <a:gd name="connsiteX154" fmla="*/ 162338 w 13914434"/>
              <a:gd name="connsiteY154" fmla="*/ 10532408 h 13716000"/>
              <a:gd name="connsiteX155" fmla="*/ 116903 w 13914434"/>
              <a:gd name="connsiteY155" fmla="*/ 10541086 h 13716000"/>
              <a:gd name="connsiteX156" fmla="*/ 69810 w 13914434"/>
              <a:gd name="connsiteY156" fmla="*/ 10486067 h 13716000"/>
              <a:gd name="connsiteX157" fmla="*/ 17996 w 13914434"/>
              <a:gd name="connsiteY157" fmla="*/ 10468956 h 13716000"/>
              <a:gd name="connsiteX158" fmla="*/ 0 w 13914434"/>
              <a:gd name="connsiteY158" fmla="*/ 10435386 h 13716000"/>
              <a:gd name="connsiteX159" fmla="*/ 0 w 13914434"/>
              <a:gd name="connsiteY159" fmla="*/ 10435384 h 13716000"/>
              <a:gd name="connsiteX160" fmla="*/ 90865 w 13914434"/>
              <a:gd name="connsiteY160" fmla="*/ 10418029 h 13716000"/>
              <a:gd name="connsiteX161" fmla="*/ 126600 w 13914434"/>
              <a:gd name="connsiteY161" fmla="*/ 10475221 h 13716000"/>
              <a:gd name="connsiteX162" fmla="*/ 172034 w 13914434"/>
              <a:gd name="connsiteY162" fmla="*/ 10466544 h 13716000"/>
              <a:gd name="connsiteX163" fmla="*/ 342414 w 13914434"/>
              <a:gd name="connsiteY163" fmla="*/ 10434004 h 13716000"/>
              <a:gd name="connsiteX164" fmla="*/ 350451 w 13914434"/>
              <a:gd name="connsiteY164" fmla="*/ 10304441 h 13716000"/>
              <a:gd name="connsiteX165" fmla="*/ 613360 w 13914434"/>
              <a:gd name="connsiteY165" fmla="*/ 10318244 h 13716000"/>
              <a:gd name="connsiteX166" fmla="*/ 681513 w 13914434"/>
              <a:gd name="connsiteY166" fmla="*/ 10305229 h 13716000"/>
              <a:gd name="connsiteX167" fmla="*/ 874610 w 13914434"/>
              <a:gd name="connsiteY167" fmla="*/ 10268354 h 13716000"/>
              <a:gd name="connsiteX168" fmla="*/ 920045 w 13914434"/>
              <a:gd name="connsiteY168" fmla="*/ 10259678 h 13716000"/>
              <a:gd name="connsiteX169" fmla="*/ 1023932 w 13914434"/>
              <a:gd name="connsiteY169" fmla="*/ 10303850 h 13716000"/>
              <a:gd name="connsiteX170" fmla="*/ 1046651 w 13914434"/>
              <a:gd name="connsiteY170" fmla="*/ 10299511 h 13716000"/>
              <a:gd name="connsiteX171" fmla="*/ 1160235 w 13914434"/>
              <a:gd name="connsiteY171" fmla="*/ 10277818 h 13716000"/>
              <a:gd name="connsiteX172" fmla="*/ 1175735 w 13914434"/>
              <a:gd name="connsiteY172" fmla="*/ 10274858 h 13716000"/>
              <a:gd name="connsiteX173" fmla="*/ 1159571 w 13914434"/>
              <a:gd name="connsiteY173" fmla="*/ 10257532 h 13716000"/>
              <a:gd name="connsiteX174" fmla="*/ 1125872 w 13914434"/>
              <a:gd name="connsiteY174" fmla="*/ 10216956 h 13716000"/>
              <a:gd name="connsiteX175" fmla="*/ 1078777 w 13914434"/>
              <a:gd name="connsiteY175" fmla="*/ 10161936 h 13716000"/>
              <a:gd name="connsiteX176" fmla="*/ 1031681 w 13914434"/>
              <a:gd name="connsiteY176" fmla="*/ 10106915 h 13716000"/>
              <a:gd name="connsiteX177" fmla="*/ 995840 w 13914434"/>
              <a:gd name="connsiteY177" fmla="*/ 10086754 h 13716000"/>
              <a:gd name="connsiteX178" fmla="*/ 990735 w 13914434"/>
              <a:gd name="connsiteY178" fmla="*/ 10074120 h 13716000"/>
              <a:gd name="connsiteX179" fmla="*/ 949140 w 13914434"/>
              <a:gd name="connsiteY179" fmla="*/ 10062078 h 13716000"/>
              <a:gd name="connsiteX180" fmla="*/ 915064 w 13914434"/>
              <a:gd name="connsiteY180" fmla="*/ 10068584 h 13716000"/>
              <a:gd name="connsiteX181" fmla="*/ 731666 w 13914434"/>
              <a:gd name="connsiteY181" fmla="*/ 10039593 h 13716000"/>
              <a:gd name="connsiteX182" fmla="*/ 595360 w 13914434"/>
              <a:gd name="connsiteY182" fmla="*/ 10065626 h 13716000"/>
              <a:gd name="connsiteX183" fmla="*/ 538571 w 13914434"/>
              <a:gd name="connsiteY183" fmla="*/ 10076472 h 13716000"/>
              <a:gd name="connsiteX184" fmla="*/ 515852 w 13914434"/>
              <a:gd name="connsiteY184" fmla="*/ 10080810 h 13716000"/>
              <a:gd name="connsiteX185" fmla="*/ 502831 w 13914434"/>
              <a:gd name="connsiteY185" fmla="*/ 10019282 h 13716000"/>
              <a:gd name="connsiteX186" fmla="*/ 570984 w 13914434"/>
              <a:gd name="connsiteY186" fmla="*/ 10006267 h 13716000"/>
              <a:gd name="connsiteX187" fmla="*/ 823104 w 13914434"/>
              <a:gd name="connsiteY187" fmla="*/ 9958118 h 13716000"/>
              <a:gd name="connsiteX188" fmla="*/ 822245 w 13914434"/>
              <a:gd name="connsiteY188" fmla="*/ 9954871 h 13716000"/>
              <a:gd name="connsiteX189" fmla="*/ 780015 w 13914434"/>
              <a:gd name="connsiteY189" fmla="*/ 9935930 h 13716000"/>
              <a:gd name="connsiteX190" fmla="*/ 763938 w 13914434"/>
              <a:gd name="connsiteY190" fmla="*/ 9902324 h 13716000"/>
              <a:gd name="connsiteX191" fmla="*/ 764024 w 13914434"/>
              <a:gd name="connsiteY191" fmla="*/ 9901974 h 13716000"/>
              <a:gd name="connsiteX192" fmla="*/ 900097 w 13914434"/>
              <a:gd name="connsiteY192" fmla="*/ 9875988 h 13716000"/>
              <a:gd name="connsiteX193" fmla="*/ 911453 w 13914434"/>
              <a:gd name="connsiteY193" fmla="*/ 9873816 h 13716000"/>
              <a:gd name="connsiteX194" fmla="*/ 945532 w 13914434"/>
              <a:gd name="connsiteY194" fmla="*/ 9867312 h 13716000"/>
              <a:gd name="connsiteX195" fmla="*/ 1015340 w 13914434"/>
              <a:gd name="connsiteY195" fmla="*/ 9917994 h 13716000"/>
              <a:gd name="connsiteX196" fmla="*/ 1044109 w 13914434"/>
              <a:gd name="connsiteY196" fmla="*/ 9912499 h 13716000"/>
              <a:gd name="connsiteX197" fmla="*/ 1053841 w 13914434"/>
              <a:gd name="connsiteY197" fmla="*/ 9906164 h 13716000"/>
              <a:gd name="connsiteX198" fmla="*/ 1067867 w 13914434"/>
              <a:gd name="connsiteY198" fmla="*/ 9889290 h 13716000"/>
              <a:gd name="connsiteX199" fmla="*/ 1075613 w 13914434"/>
              <a:gd name="connsiteY199" fmla="*/ 9877887 h 13716000"/>
              <a:gd name="connsiteX200" fmla="*/ 1114539 w 13914434"/>
              <a:gd name="connsiteY200" fmla="*/ 9838447 h 13716000"/>
              <a:gd name="connsiteX201" fmla="*/ 1190727 w 13914434"/>
              <a:gd name="connsiteY201" fmla="*/ 9695866 h 13716000"/>
              <a:gd name="connsiteX202" fmla="*/ 1156651 w 13914434"/>
              <a:gd name="connsiteY202" fmla="*/ 9702375 h 13716000"/>
              <a:gd name="connsiteX203" fmla="*/ 1145291 w 13914434"/>
              <a:gd name="connsiteY203" fmla="*/ 9704542 h 13716000"/>
              <a:gd name="connsiteX204" fmla="*/ 1111217 w 13914434"/>
              <a:gd name="connsiteY204" fmla="*/ 9711052 h 13716000"/>
              <a:gd name="connsiteX205" fmla="*/ 926158 w 13914434"/>
              <a:gd name="connsiteY205" fmla="*/ 9618364 h 13716000"/>
              <a:gd name="connsiteX206" fmla="*/ 863162 w 13914434"/>
              <a:gd name="connsiteY206" fmla="*/ 9603392 h 13716000"/>
              <a:gd name="connsiteX207" fmla="*/ 845260 w 13914434"/>
              <a:gd name="connsiteY207" fmla="*/ 9570358 h 13716000"/>
              <a:gd name="connsiteX208" fmla="*/ 839623 w 13914434"/>
              <a:gd name="connsiteY208" fmla="*/ 9571866 h 13716000"/>
              <a:gd name="connsiteX209" fmla="*/ 813097 w 13914434"/>
              <a:gd name="connsiteY209" fmla="*/ 9636862 h 13716000"/>
              <a:gd name="connsiteX210" fmla="*/ 736745 w 13914434"/>
              <a:gd name="connsiteY210" fmla="*/ 9657276 h 13716000"/>
              <a:gd name="connsiteX211" fmla="*/ 791904 w 13914434"/>
              <a:gd name="connsiteY211" fmla="*/ 9584626 h 13716000"/>
              <a:gd name="connsiteX212" fmla="*/ 795943 w 13914434"/>
              <a:gd name="connsiteY212" fmla="*/ 9570304 h 13716000"/>
              <a:gd name="connsiteX213" fmla="*/ 788974 w 13914434"/>
              <a:gd name="connsiteY213" fmla="*/ 9569548 h 13716000"/>
              <a:gd name="connsiteX214" fmla="*/ 648569 w 13914434"/>
              <a:gd name="connsiteY214" fmla="*/ 9479336 h 13716000"/>
              <a:gd name="connsiteX215" fmla="*/ 646908 w 13914434"/>
              <a:gd name="connsiteY215" fmla="*/ 9415639 h 13716000"/>
              <a:gd name="connsiteX216" fmla="*/ 624195 w 13914434"/>
              <a:gd name="connsiteY216" fmla="*/ 9419978 h 13716000"/>
              <a:gd name="connsiteX217" fmla="*/ 590116 w 13914434"/>
              <a:gd name="connsiteY217" fmla="*/ 9426484 h 13716000"/>
              <a:gd name="connsiteX218" fmla="*/ 578758 w 13914434"/>
              <a:gd name="connsiteY218" fmla="*/ 9428653 h 13716000"/>
              <a:gd name="connsiteX219" fmla="*/ 556040 w 13914434"/>
              <a:gd name="connsiteY219" fmla="*/ 9432991 h 13716000"/>
              <a:gd name="connsiteX220" fmla="*/ 544820 w 13914434"/>
              <a:gd name="connsiteY220" fmla="*/ 9372120 h 13716000"/>
              <a:gd name="connsiteX221" fmla="*/ 543023 w 13914434"/>
              <a:gd name="connsiteY221" fmla="*/ 9371464 h 13716000"/>
              <a:gd name="connsiteX222" fmla="*/ 547279 w 13914434"/>
              <a:gd name="connsiteY222" fmla="*/ 9370649 h 13716000"/>
              <a:gd name="connsiteX223" fmla="*/ 565739 w 13914434"/>
              <a:gd name="connsiteY223" fmla="*/ 9367126 h 13716000"/>
              <a:gd name="connsiteX224" fmla="*/ 588455 w 13914434"/>
              <a:gd name="connsiteY224" fmla="*/ 9362787 h 13716000"/>
              <a:gd name="connsiteX225" fmla="*/ 633891 w 13914434"/>
              <a:gd name="connsiteY225" fmla="*/ 9354110 h 13716000"/>
              <a:gd name="connsiteX226" fmla="*/ 645249 w 13914434"/>
              <a:gd name="connsiteY226" fmla="*/ 9351942 h 13716000"/>
              <a:gd name="connsiteX227" fmla="*/ 703703 w 13914434"/>
              <a:gd name="connsiteY227" fmla="*/ 9404790 h 13716000"/>
              <a:gd name="connsiteX228" fmla="*/ 813970 w 13914434"/>
              <a:gd name="connsiteY228" fmla="*/ 9255704 h 13716000"/>
              <a:gd name="connsiteX229" fmla="*/ 995707 w 13914434"/>
              <a:gd name="connsiteY229" fmla="*/ 9220998 h 13716000"/>
              <a:gd name="connsiteX230" fmla="*/ 1075215 w 13914434"/>
              <a:gd name="connsiteY230" fmla="*/ 9205813 h 13716000"/>
              <a:gd name="connsiteX231" fmla="*/ 1247258 w 13914434"/>
              <a:gd name="connsiteY231" fmla="*/ 9236970 h 13716000"/>
              <a:gd name="connsiteX232" fmla="*/ 1279673 w 13914434"/>
              <a:gd name="connsiteY232" fmla="*/ 9166766 h 13716000"/>
              <a:gd name="connsiteX233" fmla="*/ 1256955 w 13914434"/>
              <a:gd name="connsiteY233" fmla="*/ 9171104 h 13716000"/>
              <a:gd name="connsiteX234" fmla="*/ 1118991 w 13914434"/>
              <a:gd name="connsiteY234" fmla="*/ 9133439 h 13716000"/>
              <a:gd name="connsiteX235" fmla="*/ 1071896 w 13914434"/>
              <a:gd name="connsiteY235" fmla="*/ 9078418 h 13716000"/>
              <a:gd name="connsiteX236" fmla="*/ 1060538 w 13914434"/>
              <a:gd name="connsiteY236" fmla="*/ 9080587 h 13716000"/>
              <a:gd name="connsiteX237" fmla="*/ 1003743 w 13914434"/>
              <a:gd name="connsiteY237" fmla="*/ 9091432 h 13716000"/>
              <a:gd name="connsiteX238" fmla="*/ 1036158 w 13914434"/>
              <a:gd name="connsiteY238" fmla="*/ 9021226 h 13716000"/>
              <a:gd name="connsiteX239" fmla="*/ 1102650 w 13914434"/>
              <a:gd name="connsiteY239" fmla="*/ 8944514 h 13716000"/>
              <a:gd name="connsiteX240" fmla="*/ 1146426 w 13914434"/>
              <a:gd name="connsiteY240" fmla="*/ 8872142 h 13716000"/>
              <a:gd name="connsiteX241" fmla="*/ 1328163 w 13914434"/>
              <a:gd name="connsiteY241" fmla="*/ 8837434 h 13716000"/>
              <a:gd name="connsiteX242" fmla="*/ 1281067 w 13914434"/>
              <a:gd name="connsiteY242" fmla="*/ 8782414 h 13716000"/>
              <a:gd name="connsiteX243" fmla="*/ 1269710 w 13914434"/>
              <a:gd name="connsiteY243" fmla="*/ 8784584 h 13716000"/>
              <a:gd name="connsiteX244" fmla="*/ 1245333 w 13914434"/>
              <a:gd name="connsiteY244" fmla="*/ 8725224 h 13716000"/>
              <a:gd name="connsiteX245" fmla="*/ 1336202 w 13914434"/>
              <a:gd name="connsiteY245" fmla="*/ 8707869 h 13716000"/>
              <a:gd name="connsiteX246" fmla="*/ 1406015 w 13914434"/>
              <a:gd name="connsiteY246" fmla="*/ 8758552 h 13716000"/>
              <a:gd name="connsiteX247" fmla="*/ 1417370 w 13914434"/>
              <a:gd name="connsiteY247" fmla="*/ 8756382 h 13716000"/>
              <a:gd name="connsiteX248" fmla="*/ 1462807 w 13914434"/>
              <a:gd name="connsiteY248" fmla="*/ 8747708 h 13716000"/>
              <a:gd name="connsiteX249" fmla="*/ 1427070 w 13914434"/>
              <a:gd name="connsiteY249" fmla="*/ 8690516 h 13716000"/>
              <a:gd name="connsiteX250" fmla="*/ 1448128 w 13914434"/>
              <a:gd name="connsiteY250" fmla="*/ 8622481 h 13716000"/>
              <a:gd name="connsiteX251" fmla="*/ 1469185 w 13914434"/>
              <a:gd name="connsiteY251" fmla="*/ 8554445 h 13716000"/>
              <a:gd name="connsiteX252" fmla="*/ 1433447 w 13914434"/>
              <a:gd name="connsiteY252" fmla="*/ 8497256 h 13716000"/>
              <a:gd name="connsiteX253" fmla="*/ 1250052 w 13914434"/>
              <a:gd name="connsiteY253" fmla="*/ 8468266 h 13716000"/>
              <a:gd name="connsiteX254" fmla="*/ 1064990 w 13914434"/>
              <a:gd name="connsiteY254" fmla="*/ 8375578 h 13716000"/>
              <a:gd name="connsiteX255" fmla="*/ 1019556 w 13914434"/>
              <a:gd name="connsiteY255" fmla="*/ 8384257 h 13716000"/>
              <a:gd name="connsiteX256" fmla="*/ 983821 w 13914434"/>
              <a:gd name="connsiteY256" fmla="*/ 8327068 h 13716000"/>
              <a:gd name="connsiteX257" fmla="*/ 948083 w 13914434"/>
              <a:gd name="connsiteY257" fmla="*/ 8269878 h 13716000"/>
              <a:gd name="connsiteX258" fmla="*/ 821478 w 13914434"/>
              <a:gd name="connsiteY258" fmla="*/ 8230040 h 13716000"/>
              <a:gd name="connsiteX259" fmla="*/ 797100 w 13914434"/>
              <a:gd name="connsiteY259" fmla="*/ 8170683 h 13716000"/>
              <a:gd name="connsiteX260" fmla="*/ 657478 w 13914434"/>
              <a:gd name="connsiteY260" fmla="*/ 8069319 h 13716000"/>
              <a:gd name="connsiteX261" fmla="*/ 610381 w 13914434"/>
              <a:gd name="connsiteY261" fmla="*/ 8014299 h 13716000"/>
              <a:gd name="connsiteX262" fmla="*/ 595036 w 13914434"/>
              <a:gd name="connsiteY262" fmla="*/ 8007227 h 13716000"/>
              <a:gd name="connsiteX263" fmla="*/ 591263 w 13914434"/>
              <a:gd name="connsiteY263" fmla="*/ 8001283 h 13716000"/>
              <a:gd name="connsiteX264" fmla="*/ 585298 w 13914434"/>
              <a:gd name="connsiteY264" fmla="*/ 8002423 h 13716000"/>
              <a:gd name="connsiteX265" fmla="*/ 543430 w 13914434"/>
              <a:gd name="connsiteY265" fmla="*/ 7964909 h 13716000"/>
              <a:gd name="connsiteX266" fmla="*/ 540703 w 13914434"/>
              <a:gd name="connsiteY266" fmla="*/ 7955779 h 13716000"/>
              <a:gd name="connsiteX267" fmla="*/ 540362 w 13914434"/>
              <a:gd name="connsiteY267" fmla="*/ 7955655 h 13716000"/>
              <a:gd name="connsiteX268" fmla="*/ 534319 w 13914434"/>
              <a:gd name="connsiteY268" fmla="*/ 7947917 h 13716000"/>
              <a:gd name="connsiteX269" fmla="*/ 521138 w 13914434"/>
              <a:gd name="connsiteY269" fmla="*/ 7949661 h 13716000"/>
              <a:gd name="connsiteX270" fmla="*/ 468392 w 13914434"/>
              <a:gd name="connsiteY270" fmla="*/ 7896720 h 13716000"/>
              <a:gd name="connsiteX271" fmla="*/ 480805 w 13914434"/>
              <a:gd name="connsiteY271" fmla="*/ 7894349 h 13716000"/>
              <a:gd name="connsiteX272" fmla="*/ 479204 w 13914434"/>
              <a:gd name="connsiteY272" fmla="*/ 7874314 h 13716000"/>
              <a:gd name="connsiteX273" fmla="*/ 457739 w 13914434"/>
              <a:gd name="connsiteY273" fmla="*/ 7851406 h 13716000"/>
              <a:gd name="connsiteX274" fmla="*/ 446382 w 13914434"/>
              <a:gd name="connsiteY274" fmla="*/ 7853579 h 13716000"/>
              <a:gd name="connsiteX275" fmla="*/ 412305 w 13914434"/>
              <a:gd name="connsiteY275" fmla="*/ 7860084 h 13716000"/>
              <a:gd name="connsiteX276" fmla="*/ 410644 w 13914434"/>
              <a:gd name="connsiteY276" fmla="*/ 7796388 h 13716000"/>
              <a:gd name="connsiteX277" fmla="*/ 399286 w 13914434"/>
              <a:gd name="connsiteY277" fmla="*/ 7798555 h 13716000"/>
              <a:gd name="connsiteX278" fmla="*/ 412305 w 13914434"/>
              <a:gd name="connsiteY278" fmla="*/ 7860084 h 13716000"/>
              <a:gd name="connsiteX279" fmla="*/ 353851 w 13914434"/>
              <a:gd name="connsiteY279" fmla="*/ 7807234 h 13716000"/>
              <a:gd name="connsiteX280" fmla="*/ 311619 w 13914434"/>
              <a:gd name="connsiteY280" fmla="*/ 7788294 h 13716000"/>
              <a:gd name="connsiteX281" fmla="*/ 295542 w 13914434"/>
              <a:gd name="connsiteY281" fmla="*/ 7754686 h 13716000"/>
              <a:gd name="connsiteX282" fmla="*/ 295630 w 13914434"/>
              <a:gd name="connsiteY282" fmla="*/ 7754337 h 13716000"/>
              <a:gd name="connsiteX283" fmla="*/ 431701 w 13914434"/>
              <a:gd name="connsiteY283" fmla="*/ 7728351 h 13716000"/>
              <a:gd name="connsiteX284" fmla="*/ 443059 w 13914434"/>
              <a:gd name="connsiteY284" fmla="*/ 7726179 h 13716000"/>
              <a:gd name="connsiteX285" fmla="*/ 477136 w 13914434"/>
              <a:gd name="connsiteY285" fmla="*/ 7719675 h 13716000"/>
              <a:gd name="connsiteX286" fmla="*/ 546947 w 13914434"/>
              <a:gd name="connsiteY286" fmla="*/ 7770357 h 13716000"/>
              <a:gd name="connsiteX287" fmla="*/ 581023 w 13914434"/>
              <a:gd name="connsiteY287" fmla="*/ 7763848 h 13716000"/>
              <a:gd name="connsiteX288" fmla="*/ 751402 w 13914434"/>
              <a:gd name="connsiteY288" fmla="*/ 7731309 h 13716000"/>
              <a:gd name="connsiteX289" fmla="*/ 808197 w 13914434"/>
              <a:gd name="connsiteY289" fmla="*/ 7720464 h 13716000"/>
              <a:gd name="connsiteX290" fmla="*/ 836051 w 13914434"/>
              <a:gd name="connsiteY290" fmla="*/ 7742150 h 13716000"/>
              <a:gd name="connsiteX291" fmla="*/ 840452 w 13914434"/>
              <a:gd name="connsiteY291" fmla="*/ 7761976 h 13716000"/>
              <a:gd name="connsiteX292" fmla="*/ 880633 w 13914434"/>
              <a:gd name="connsiteY292" fmla="*/ 7754908 h 13716000"/>
              <a:gd name="connsiteX293" fmla="*/ 884760 w 13914434"/>
              <a:gd name="connsiteY293" fmla="*/ 7742851 h 13716000"/>
              <a:gd name="connsiteX294" fmla="*/ 876347 w 13914434"/>
              <a:gd name="connsiteY294" fmla="*/ 7707450 h 13716000"/>
              <a:gd name="connsiteX295" fmla="*/ 829252 w 13914434"/>
              <a:gd name="connsiteY295" fmla="*/ 7652428 h 13716000"/>
              <a:gd name="connsiteX296" fmla="*/ 793517 w 13914434"/>
              <a:gd name="connsiteY296" fmla="*/ 7595238 h 13716000"/>
              <a:gd name="connsiteX297" fmla="*/ 759443 w 13914434"/>
              <a:gd name="connsiteY297" fmla="*/ 7601748 h 13716000"/>
              <a:gd name="connsiteX298" fmla="*/ 746421 w 13914434"/>
              <a:gd name="connsiteY298" fmla="*/ 7540217 h 13716000"/>
              <a:gd name="connsiteX299" fmla="*/ 791856 w 13914434"/>
              <a:gd name="connsiteY299" fmla="*/ 7531540 h 13716000"/>
              <a:gd name="connsiteX300" fmla="*/ 814571 w 13914434"/>
              <a:gd name="connsiteY300" fmla="*/ 7527202 h 13716000"/>
              <a:gd name="connsiteX301" fmla="*/ 835629 w 13914434"/>
              <a:gd name="connsiteY301" fmla="*/ 7459168 h 13716000"/>
              <a:gd name="connsiteX302" fmla="*/ 801556 w 13914434"/>
              <a:gd name="connsiteY302" fmla="*/ 7465674 h 13716000"/>
              <a:gd name="connsiteX303" fmla="*/ 868045 w 13914434"/>
              <a:gd name="connsiteY303" fmla="*/ 7388961 h 13716000"/>
              <a:gd name="connsiteX304" fmla="*/ 892424 w 13914434"/>
              <a:gd name="connsiteY304" fmla="*/ 7448320 h 13716000"/>
              <a:gd name="connsiteX305" fmla="*/ 903782 w 13914434"/>
              <a:gd name="connsiteY305" fmla="*/ 7446150 h 13716000"/>
              <a:gd name="connsiteX306" fmla="*/ 960574 w 13914434"/>
              <a:gd name="connsiteY306" fmla="*/ 7435305 h 13716000"/>
              <a:gd name="connsiteX307" fmla="*/ 996417 w 13914434"/>
              <a:gd name="connsiteY307" fmla="*/ 7455466 h 13716000"/>
              <a:gd name="connsiteX308" fmla="*/ 1002602 w 13914434"/>
              <a:gd name="connsiteY308" fmla="*/ 7474626 h 13716000"/>
              <a:gd name="connsiteX309" fmla="*/ 1039376 w 13914434"/>
              <a:gd name="connsiteY309" fmla="*/ 7467603 h 13716000"/>
              <a:gd name="connsiteX310" fmla="*/ 1045851 w 13914434"/>
              <a:gd name="connsiteY310" fmla="*/ 7466367 h 13716000"/>
              <a:gd name="connsiteX311" fmla="*/ 1058161 w 13914434"/>
              <a:gd name="connsiteY311" fmla="*/ 7456678 h 13716000"/>
              <a:gd name="connsiteX312" fmla="*/ 1096643 w 13914434"/>
              <a:gd name="connsiteY312" fmla="*/ 7454955 h 13716000"/>
              <a:gd name="connsiteX313" fmla="*/ 1097878 w 13914434"/>
              <a:gd name="connsiteY313" fmla="*/ 7456431 h 13716000"/>
              <a:gd name="connsiteX314" fmla="*/ 1505083 w 13914434"/>
              <a:gd name="connsiteY314" fmla="*/ 7378664 h 13716000"/>
              <a:gd name="connsiteX315" fmla="*/ 1582931 w 13914434"/>
              <a:gd name="connsiteY315" fmla="*/ 7299782 h 13716000"/>
              <a:gd name="connsiteX316" fmla="*/ 1659123 w 13914434"/>
              <a:gd name="connsiteY316" fmla="*/ 7157203 h 13716000"/>
              <a:gd name="connsiteX317" fmla="*/ 1625046 w 13914434"/>
              <a:gd name="connsiteY317" fmla="*/ 7163711 h 13716000"/>
              <a:gd name="connsiteX318" fmla="*/ 1613686 w 13914434"/>
              <a:gd name="connsiteY318" fmla="*/ 7165878 h 13716000"/>
              <a:gd name="connsiteX319" fmla="*/ 1579612 w 13914434"/>
              <a:gd name="connsiteY319" fmla="*/ 7172387 h 13716000"/>
              <a:gd name="connsiteX320" fmla="*/ 1394550 w 13914434"/>
              <a:gd name="connsiteY320" fmla="*/ 7079701 h 13716000"/>
              <a:gd name="connsiteX321" fmla="*/ 1331557 w 13914434"/>
              <a:gd name="connsiteY321" fmla="*/ 7064728 h 13716000"/>
              <a:gd name="connsiteX322" fmla="*/ 1313656 w 13914434"/>
              <a:gd name="connsiteY322" fmla="*/ 7031694 h 13716000"/>
              <a:gd name="connsiteX323" fmla="*/ 1308018 w 13914434"/>
              <a:gd name="connsiteY323" fmla="*/ 7033201 h 13716000"/>
              <a:gd name="connsiteX324" fmla="*/ 1281489 w 13914434"/>
              <a:gd name="connsiteY324" fmla="*/ 7098198 h 13716000"/>
              <a:gd name="connsiteX325" fmla="*/ 1205138 w 13914434"/>
              <a:gd name="connsiteY325" fmla="*/ 7118611 h 13716000"/>
              <a:gd name="connsiteX326" fmla="*/ 1260298 w 13914434"/>
              <a:gd name="connsiteY326" fmla="*/ 7045961 h 13716000"/>
              <a:gd name="connsiteX327" fmla="*/ 1264338 w 13914434"/>
              <a:gd name="connsiteY327" fmla="*/ 7031640 h 13716000"/>
              <a:gd name="connsiteX328" fmla="*/ 1257369 w 13914434"/>
              <a:gd name="connsiteY328" fmla="*/ 7030884 h 13716000"/>
              <a:gd name="connsiteX329" fmla="*/ 1116964 w 13914434"/>
              <a:gd name="connsiteY329" fmla="*/ 6940672 h 13716000"/>
              <a:gd name="connsiteX330" fmla="*/ 1115303 w 13914434"/>
              <a:gd name="connsiteY330" fmla="*/ 6876974 h 13716000"/>
              <a:gd name="connsiteX331" fmla="*/ 1092588 w 13914434"/>
              <a:gd name="connsiteY331" fmla="*/ 6881313 h 13716000"/>
              <a:gd name="connsiteX332" fmla="*/ 1058509 w 13914434"/>
              <a:gd name="connsiteY332" fmla="*/ 6887819 h 13716000"/>
              <a:gd name="connsiteX333" fmla="*/ 1047150 w 13914434"/>
              <a:gd name="connsiteY333" fmla="*/ 6889989 h 13716000"/>
              <a:gd name="connsiteX334" fmla="*/ 1024435 w 13914434"/>
              <a:gd name="connsiteY334" fmla="*/ 6894327 h 13716000"/>
              <a:gd name="connsiteX335" fmla="*/ 1013215 w 13914434"/>
              <a:gd name="connsiteY335" fmla="*/ 6833456 h 13716000"/>
              <a:gd name="connsiteX336" fmla="*/ 1011416 w 13914434"/>
              <a:gd name="connsiteY336" fmla="*/ 6832800 h 13716000"/>
              <a:gd name="connsiteX337" fmla="*/ 1015674 w 13914434"/>
              <a:gd name="connsiteY337" fmla="*/ 6831985 h 13716000"/>
              <a:gd name="connsiteX338" fmla="*/ 1034134 w 13914434"/>
              <a:gd name="connsiteY338" fmla="*/ 6828463 h 13716000"/>
              <a:gd name="connsiteX339" fmla="*/ 1056850 w 13914434"/>
              <a:gd name="connsiteY339" fmla="*/ 6824124 h 13716000"/>
              <a:gd name="connsiteX340" fmla="*/ 1102284 w 13914434"/>
              <a:gd name="connsiteY340" fmla="*/ 6815445 h 13716000"/>
              <a:gd name="connsiteX341" fmla="*/ 1113642 w 13914434"/>
              <a:gd name="connsiteY341" fmla="*/ 6813278 h 13716000"/>
              <a:gd name="connsiteX342" fmla="*/ 1172096 w 13914434"/>
              <a:gd name="connsiteY342" fmla="*/ 6866125 h 13716000"/>
              <a:gd name="connsiteX343" fmla="*/ 1282363 w 13914434"/>
              <a:gd name="connsiteY343" fmla="*/ 6717041 h 13716000"/>
              <a:gd name="connsiteX344" fmla="*/ 1464100 w 13914434"/>
              <a:gd name="connsiteY344" fmla="*/ 6682334 h 13716000"/>
              <a:gd name="connsiteX345" fmla="*/ 1524099 w 13914434"/>
              <a:gd name="connsiteY345" fmla="*/ 6643869 h 13716000"/>
              <a:gd name="connsiteX346" fmla="*/ 1526247 w 13914434"/>
              <a:gd name="connsiteY346" fmla="*/ 6645309 h 13716000"/>
              <a:gd name="connsiteX347" fmla="*/ 1526902 w 13914434"/>
              <a:gd name="connsiteY347" fmla="*/ 6641525 h 13716000"/>
              <a:gd name="connsiteX348" fmla="*/ 1527899 w 13914434"/>
              <a:gd name="connsiteY348" fmla="*/ 6637576 h 13716000"/>
              <a:gd name="connsiteX349" fmla="*/ 1517862 w 13914434"/>
              <a:gd name="connsiteY349" fmla="*/ 6611462 h 13716000"/>
              <a:gd name="connsiteX350" fmla="*/ 1435030 w 13914434"/>
              <a:gd name="connsiteY350" fmla="*/ 6499253 h 13716000"/>
              <a:gd name="connsiteX351" fmla="*/ 1422010 w 13914434"/>
              <a:gd name="connsiteY351" fmla="*/ 6437727 h 13716000"/>
              <a:gd name="connsiteX352" fmla="*/ 1387934 w 13914434"/>
              <a:gd name="connsiteY352" fmla="*/ 6444233 h 13716000"/>
              <a:gd name="connsiteX353" fmla="*/ 1337520 w 13914434"/>
              <a:gd name="connsiteY353" fmla="*/ 6261818 h 13716000"/>
              <a:gd name="connsiteX354" fmla="*/ 1326161 w 13914434"/>
              <a:gd name="connsiteY354" fmla="*/ 6263987 h 13716000"/>
              <a:gd name="connsiteX355" fmla="*/ 1324742 w 13914434"/>
              <a:gd name="connsiteY355" fmla="*/ 6264257 h 13716000"/>
              <a:gd name="connsiteX356" fmla="*/ 1323750 w 13914434"/>
              <a:gd name="connsiteY356" fmla="*/ 6264447 h 13716000"/>
              <a:gd name="connsiteX357" fmla="*/ 1321546 w 13914434"/>
              <a:gd name="connsiteY357" fmla="*/ 6264870 h 13716000"/>
              <a:gd name="connsiteX358" fmla="*/ 1319338 w 13914434"/>
              <a:gd name="connsiteY358" fmla="*/ 6265291 h 13716000"/>
              <a:gd name="connsiteX359" fmla="*/ 1316222 w 13914434"/>
              <a:gd name="connsiteY359" fmla="*/ 6265883 h 13716000"/>
              <a:gd name="connsiteX360" fmla="*/ 1314803 w 13914434"/>
              <a:gd name="connsiteY360" fmla="*/ 6266157 h 13716000"/>
              <a:gd name="connsiteX361" fmla="*/ 1300124 w 13914434"/>
              <a:gd name="connsiteY361" fmla="*/ 6140932 h 13716000"/>
              <a:gd name="connsiteX362" fmla="*/ 1379634 w 13914434"/>
              <a:gd name="connsiteY362" fmla="*/ 6125746 h 13716000"/>
              <a:gd name="connsiteX363" fmla="*/ 1389333 w 13914434"/>
              <a:gd name="connsiteY363" fmla="*/ 6059880 h 13716000"/>
              <a:gd name="connsiteX364" fmla="*/ 1376312 w 13914434"/>
              <a:gd name="connsiteY364" fmla="*/ 5998353 h 13716000"/>
              <a:gd name="connsiteX365" fmla="*/ 1353593 w 13914434"/>
              <a:gd name="connsiteY365" fmla="*/ 6002691 h 13716000"/>
              <a:gd name="connsiteX366" fmla="*/ 1317858 w 13914434"/>
              <a:gd name="connsiteY366" fmla="*/ 5945502 h 13716000"/>
              <a:gd name="connsiteX367" fmla="*/ 1157179 w 13914434"/>
              <a:gd name="connsiteY367" fmla="*/ 5912174 h 13716000"/>
              <a:gd name="connsiteX368" fmla="*/ 1158840 w 13914434"/>
              <a:gd name="connsiteY368" fmla="*/ 5975872 h 13716000"/>
              <a:gd name="connsiteX369" fmla="*/ 996497 w 13914434"/>
              <a:gd name="connsiteY369" fmla="*/ 5878846 h 13716000"/>
              <a:gd name="connsiteX370" fmla="*/ 998157 w 13914434"/>
              <a:gd name="connsiteY370" fmla="*/ 5942542 h 13716000"/>
              <a:gd name="connsiteX371" fmla="*/ 951062 w 13914434"/>
              <a:gd name="connsiteY371" fmla="*/ 5887522 h 13716000"/>
              <a:gd name="connsiteX372" fmla="*/ 939704 w 13914434"/>
              <a:gd name="connsiteY372" fmla="*/ 5889690 h 13716000"/>
              <a:gd name="connsiteX373" fmla="*/ 848836 w 13914434"/>
              <a:gd name="connsiteY373" fmla="*/ 5907045 h 13716000"/>
              <a:gd name="connsiteX374" fmla="*/ 767664 w 13914434"/>
              <a:gd name="connsiteY374" fmla="*/ 5858534 h 13716000"/>
              <a:gd name="connsiteX375" fmla="*/ 722230 w 13914434"/>
              <a:gd name="connsiteY375" fmla="*/ 5867211 h 13716000"/>
              <a:gd name="connsiteX376" fmla="*/ 618340 w 13914434"/>
              <a:gd name="connsiteY376" fmla="*/ 5823037 h 13716000"/>
              <a:gd name="connsiteX377" fmla="*/ 606985 w 13914434"/>
              <a:gd name="connsiteY377" fmla="*/ 5825206 h 13716000"/>
              <a:gd name="connsiteX378" fmla="*/ 493398 w 13914434"/>
              <a:gd name="connsiteY378" fmla="*/ 5846898 h 13716000"/>
              <a:gd name="connsiteX379" fmla="*/ 482039 w 13914434"/>
              <a:gd name="connsiteY379" fmla="*/ 5849066 h 13716000"/>
              <a:gd name="connsiteX380" fmla="*/ 321357 w 13914434"/>
              <a:gd name="connsiteY380" fmla="*/ 5815739 h 13716000"/>
              <a:gd name="connsiteX381" fmla="*/ 287281 w 13914434"/>
              <a:gd name="connsiteY381" fmla="*/ 5822247 h 13716000"/>
              <a:gd name="connsiteX382" fmla="*/ 162337 w 13914434"/>
              <a:gd name="connsiteY382" fmla="*/ 5846107 h 13716000"/>
              <a:gd name="connsiteX383" fmla="*/ 116902 w 13914434"/>
              <a:gd name="connsiteY383" fmla="*/ 5854786 h 13716000"/>
              <a:gd name="connsiteX384" fmla="*/ 69809 w 13914434"/>
              <a:gd name="connsiteY384" fmla="*/ 5799766 h 13716000"/>
              <a:gd name="connsiteX385" fmla="*/ 17995 w 13914434"/>
              <a:gd name="connsiteY385" fmla="*/ 5782656 h 13716000"/>
              <a:gd name="connsiteX386" fmla="*/ 0 w 13914434"/>
              <a:gd name="connsiteY386" fmla="*/ 5749088 h 13716000"/>
              <a:gd name="connsiteX387" fmla="*/ 0 w 13914434"/>
              <a:gd name="connsiteY387" fmla="*/ 5749084 h 13716000"/>
              <a:gd name="connsiteX388" fmla="*/ 90864 w 13914434"/>
              <a:gd name="connsiteY388" fmla="*/ 5731729 h 13716000"/>
              <a:gd name="connsiteX389" fmla="*/ 126599 w 13914434"/>
              <a:gd name="connsiteY389" fmla="*/ 5788920 h 13716000"/>
              <a:gd name="connsiteX390" fmla="*/ 172033 w 13914434"/>
              <a:gd name="connsiteY390" fmla="*/ 5780243 h 13716000"/>
              <a:gd name="connsiteX391" fmla="*/ 342413 w 13914434"/>
              <a:gd name="connsiteY391" fmla="*/ 5747705 h 13716000"/>
              <a:gd name="connsiteX392" fmla="*/ 350450 w 13914434"/>
              <a:gd name="connsiteY392" fmla="*/ 5618140 h 13716000"/>
              <a:gd name="connsiteX393" fmla="*/ 613360 w 13914434"/>
              <a:gd name="connsiteY393" fmla="*/ 5631945 h 13716000"/>
              <a:gd name="connsiteX394" fmla="*/ 681512 w 13914434"/>
              <a:gd name="connsiteY394" fmla="*/ 5618928 h 13716000"/>
              <a:gd name="connsiteX395" fmla="*/ 874609 w 13914434"/>
              <a:gd name="connsiteY395" fmla="*/ 5582053 h 13716000"/>
              <a:gd name="connsiteX396" fmla="*/ 920044 w 13914434"/>
              <a:gd name="connsiteY396" fmla="*/ 5573377 h 13716000"/>
              <a:gd name="connsiteX397" fmla="*/ 1023931 w 13914434"/>
              <a:gd name="connsiteY397" fmla="*/ 5617550 h 13716000"/>
              <a:gd name="connsiteX398" fmla="*/ 1046650 w 13914434"/>
              <a:gd name="connsiteY398" fmla="*/ 5613210 h 13716000"/>
              <a:gd name="connsiteX399" fmla="*/ 1160234 w 13914434"/>
              <a:gd name="connsiteY399" fmla="*/ 5591518 h 13716000"/>
              <a:gd name="connsiteX400" fmla="*/ 1175734 w 13914434"/>
              <a:gd name="connsiteY400" fmla="*/ 5588557 h 13716000"/>
              <a:gd name="connsiteX401" fmla="*/ 1159570 w 13914434"/>
              <a:gd name="connsiteY401" fmla="*/ 5571231 h 13716000"/>
              <a:gd name="connsiteX402" fmla="*/ 1125871 w 13914434"/>
              <a:gd name="connsiteY402" fmla="*/ 5530655 h 13716000"/>
              <a:gd name="connsiteX403" fmla="*/ 1078776 w 13914434"/>
              <a:gd name="connsiteY403" fmla="*/ 5475635 h 13716000"/>
              <a:gd name="connsiteX404" fmla="*/ 1031680 w 13914434"/>
              <a:gd name="connsiteY404" fmla="*/ 5420614 h 13716000"/>
              <a:gd name="connsiteX405" fmla="*/ 995839 w 13914434"/>
              <a:gd name="connsiteY405" fmla="*/ 5400453 h 13716000"/>
              <a:gd name="connsiteX406" fmla="*/ 990734 w 13914434"/>
              <a:gd name="connsiteY406" fmla="*/ 5387819 h 13716000"/>
              <a:gd name="connsiteX407" fmla="*/ 949140 w 13914434"/>
              <a:gd name="connsiteY407" fmla="*/ 5375778 h 13716000"/>
              <a:gd name="connsiteX408" fmla="*/ 915063 w 13914434"/>
              <a:gd name="connsiteY408" fmla="*/ 5382283 h 13716000"/>
              <a:gd name="connsiteX409" fmla="*/ 731665 w 13914434"/>
              <a:gd name="connsiteY409" fmla="*/ 5353294 h 13716000"/>
              <a:gd name="connsiteX410" fmla="*/ 595359 w 13914434"/>
              <a:gd name="connsiteY410" fmla="*/ 5379326 h 13716000"/>
              <a:gd name="connsiteX411" fmla="*/ 538570 w 13914434"/>
              <a:gd name="connsiteY411" fmla="*/ 5390172 h 13716000"/>
              <a:gd name="connsiteX412" fmla="*/ 515851 w 13914434"/>
              <a:gd name="connsiteY412" fmla="*/ 5394509 h 13716000"/>
              <a:gd name="connsiteX413" fmla="*/ 502830 w 13914434"/>
              <a:gd name="connsiteY413" fmla="*/ 5332982 h 13716000"/>
              <a:gd name="connsiteX414" fmla="*/ 570983 w 13914434"/>
              <a:gd name="connsiteY414" fmla="*/ 5319966 h 13716000"/>
              <a:gd name="connsiteX415" fmla="*/ 823103 w 13914434"/>
              <a:gd name="connsiteY415" fmla="*/ 5271819 h 13716000"/>
              <a:gd name="connsiteX416" fmla="*/ 822244 w 13914434"/>
              <a:gd name="connsiteY416" fmla="*/ 5268570 h 13716000"/>
              <a:gd name="connsiteX417" fmla="*/ 780014 w 13914434"/>
              <a:gd name="connsiteY417" fmla="*/ 5249629 h 13716000"/>
              <a:gd name="connsiteX418" fmla="*/ 763937 w 13914434"/>
              <a:gd name="connsiteY418" fmla="*/ 5216023 h 13716000"/>
              <a:gd name="connsiteX419" fmla="*/ 764023 w 13914434"/>
              <a:gd name="connsiteY419" fmla="*/ 5215674 h 13716000"/>
              <a:gd name="connsiteX420" fmla="*/ 900097 w 13914434"/>
              <a:gd name="connsiteY420" fmla="*/ 5189687 h 13716000"/>
              <a:gd name="connsiteX421" fmla="*/ 911452 w 13914434"/>
              <a:gd name="connsiteY421" fmla="*/ 5187516 h 13716000"/>
              <a:gd name="connsiteX422" fmla="*/ 945531 w 13914434"/>
              <a:gd name="connsiteY422" fmla="*/ 5181011 h 13716000"/>
              <a:gd name="connsiteX423" fmla="*/ 1015339 w 13914434"/>
              <a:gd name="connsiteY423" fmla="*/ 5231694 h 13716000"/>
              <a:gd name="connsiteX424" fmla="*/ 1044108 w 13914434"/>
              <a:gd name="connsiteY424" fmla="*/ 5226198 h 13716000"/>
              <a:gd name="connsiteX425" fmla="*/ 1053840 w 13914434"/>
              <a:gd name="connsiteY425" fmla="*/ 5219863 h 13716000"/>
              <a:gd name="connsiteX426" fmla="*/ 1067866 w 13914434"/>
              <a:gd name="connsiteY426" fmla="*/ 5202989 h 13716000"/>
              <a:gd name="connsiteX427" fmla="*/ 1075612 w 13914434"/>
              <a:gd name="connsiteY427" fmla="*/ 5191586 h 13716000"/>
              <a:gd name="connsiteX428" fmla="*/ 1114538 w 13914434"/>
              <a:gd name="connsiteY428" fmla="*/ 5152146 h 13716000"/>
              <a:gd name="connsiteX429" fmla="*/ 1190726 w 13914434"/>
              <a:gd name="connsiteY429" fmla="*/ 5009566 h 13716000"/>
              <a:gd name="connsiteX430" fmla="*/ 1156650 w 13914434"/>
              <a:gd name="connsiteY430" fmla="*/ 5016074 h 13716000"/>
              <a:gd name="connsiteX431" fmla="*/ 1145290 w 13914434"/>
              <a:gd name="connsiteY431" fmla="*/ 5018242 h 13716000"/>
              <a:gd name="connsiteX432" fmla="*/ 1111216 w 13914434"/>
              <a:gd name="connsiteY432" fmla="*/ 5024751 h 13716000"/>
              <a:gd name="connsiteX433" fmla="*/ 926157 w 13914434"/>
              <a:gd name="connsiteY433" fmla="*/ 4932064 h 13716000"/>
              <a:gd name="connsiteX434" fmla="*/ 863161 w 13914434"/>
              <a:gd name="connsiteY434" fmla="*/ 4917091 h 13716000"/>
              <a:gd name="connsiteX435" fmla="*/ 845259 w 13914434"/>
              <a:gd name="connsiteY435" fmla="*/ 4884057 h 13716000"/>
              <a:gd name="connsiteX436" fmla="*/ 839622 w 13914434"/>
              <a:gd name="connsiteY436" fmla="*/ 4885565 h 13716000"/>
              <a:gd name="connsiteX437" fmla="*/ 813096 w 13914434"/>
              <a:gd name="connsiteY437" fmla="*/ 4950561 h 13716000"/>
              <a:gd name="connsiteX438" fmla="*/ 736744 w 13914434"/>
              <a:gd name="connsiteY438" fmla="*/ 4970976 h 13716000"/>
              <a:gd name="connsiteX439" fmla="*/ 791903 w 13914434"/>
              <a:gd name="connsiteY439" fmla="*/ 4898325 h 13716000"/>
              <a:gd name="connsiteX440" fmla="*/ 795942 w 13914434"/>
              <a:gd name="connsiteY440" fmla="*/ 4884005 h 13716000"/>
              <a:gd name="connsiteX441" fmla="*/ 788973 w 13914434"/>
              <a:gd name="connsiteY441" fmla="*/ 4883248 h 13716000"/>
              <a:gd name="connsiteX442" fmla="*/ 648568 w 13914434"/>
              <a:gd name="connsiteY442" fmla="*/ 4793036 h 13716000"/>
              <a:gd name="connsiteX443" fmla="*/ 646907 w 13914434"/>
              <a:gd name="connsiteY443" fmla="*/ 4729338 h 13716000"/>
              <a:gd name="connsiteX444" fmla="*/ 624194 w 13914434"/>
              <a:gd name="connsiteY444" fmla="*/ 4733678 h 13716000"/>
              <a:gd name="connsiteX445" fmla="*/ 590115 w 13914434"/>
              <a:gd name="connsiteY445" fmla="*/ 4740185 h 13716000"/>
              <a:gd name="connsiteX446" fmla="*/ 578757 w 13914434"/>
              <a:gd name="connsiteY446" fmla="*/ 4742354 h 13716000"/>
              <a:gd name="connsiteX447" fmla="*/ 556039 w 13914434"/>
              <a:gd name="connsiteY447" fmla="*/ 4746691 h 13716000"/>
              <a:gd name="connsiteX448" fmla="*/ 544819 w 13914434"/>
              <a:gd name="connsiteY448" fmla="*/ 4685819 h 13716000"/>
              <a:gd name="connsiteX449" fmla="*/ 543022 w 13914434"/>
              <a:gd name="connsiteY449" fmla="*/ 4685164 h 13716000"/>
              <a:gd name="connsiteX450" fmla="*/ 547278 w 13914434"/>
              <a:gd name="connsiteY450" fmla="*/ 4684348 h 13716000"/>
              <a:gd name="connsiteX451" fmla="*/ 565739 w 13914434"/>
              <a:gd name="connsiteY451" fmla="*/ 4680825 h 13716000"/>
              <a:gd name="connsiteX452" fmla="*/ 588454 w 13914434"/>
              <a:gd name="connsiteY452" fmla="*/ 4676486 h 13716000"/>
              <a:gd name="connsiteX453" fmla="*/ 633890 w 13914434"/>
              <a:gd name="connsiteY453" fmla="*/ 4667809 h 13716000"/>
              <a:gd name="connsiteX454" fmla="*/ 645249 w 13914434"/>
              <a:gd name="connsiteY454" fmla="*/ 4665641 h 13716000"/>
              <a:gd name="connsiteX455" fmla="*/ 703702 w 13914434"/>
              <a:gd name="connsiteY455" fmla="*/ 4718490 h 13716000"/>
              <a:gd name="connsiteX456" fmla="*/ 813969 w 13914434"/>
              <a:gd name="connsiteY456" fmla="*/ 4569405 h 13716000"/>
              <a:gd name="connsiteX457" fmla="*/ 995706 w 13914434"/>
              <a:gd name="connsiteY457" fmla="*/ 4534698 h 13716000"/>
              <a:gd name="connsiteX458" fmla="*/ 1075214 w 13914434"/>
              <a:gd name="connsiteY458" fmla="*/ 4519512 h 13716000"/>
              <a:gd name="connsiteX459" fmla="*/ 1247257 w 13914434"/>
              <a:gd name="connsiteY459" fmla="*/ 4550670 h 13716000"/>
              <a:gd name="connsiteX460" fmla="*/ 1279673 w 13914434"/>
              <a:gd name="connsiteY460" fmla="*/ 4480466 h 13716000"/>
              <a:gd name="connsiteX461" fmla="*/ 1256954 w 13914434"/>
              <a:gd name="connsiteY461" fmla="*/ 4484804 h 13716000"/>
              <a:gd name="connsiteX462" fmla="*/ 1118991 w 13914434"/>
              <a:gd name="connsiteY462" fmla="*/ 4447140 h 13716000"/>
              <a:gd name="connsiteX463" fmla="*/ 1071895 w 13914434"/>
              <a:gd name="connsiteY463" fmla="*/ 4392119 h 13716000"/>
              <a:gd name="connsiteX464" fmla="*/ 1060537 w 13914434"/>
              <a:gd name="connsiteY464" fmla="*/ 4394288 h 13716000"/>
              <a:gd name="connsiteX465" fmla="*/ 1003742 w 13914434"/>
              <a:gd name="connsiteY465" fmla="*/ 4405132 h 13716000"/>
              <a:gd name="connsiteX466" fmla="*/ 1036157 w 13914434"/>
              <a:gd name="connsiteY466" fmla="*/ 4334925 h 13716000"/>
              <a:gd name="connsiteX467" fmla="*/ 1102649 w 13914434"/>
              <a:gd name="connsiteY467" fmla="*/ 4258215 h 13716000"/>
              <a:gd name="connsiteX468" fmla="*/ 1146425 w 13914434"/>
              <a:gd name="connsiteY468" fmla="*/ 4185841 h 13716000"/>
              <a:gd name="connsiteX469" fmla="*/ 1328162 w 13914434"/>
              <a:gd name="connsiteY469" fmla="*/ 4151133 h 13716000"/>
              <a:gd name="connsiteX470" fmla="*/ 1281066 w 13914434"/>
              <a:gd name="connsiteY470" fmla="*/ 4096114 h 13716000"/>
              <a:gd name="connsiteX471" fmla="*/ 1269709 w 13914434"/>
              <a:gd name="connsiteY471" fmla="*/ 4098283 h 13716000"/>
              <a:gd name="connsiteX472" fmla="*/ 1245332 w 13914434"/>
              <a:gd name="connsiteY472" fmla="*/ 4038923 h 13716000"/>
              <a:gd name="connsiteX473" fmla="*/ 1336201 w 13914434"/>
              <a:gd name="connsiteY473" fmla="*/ 4021569 h 13716000"/>
              <a:gd name="connsiteX474" fmla="*/ 1406015 w 13914434"/>
              <a:gd name="connsiteY474" fmla="*/ 4072251 h 13716000"/>
              <a:gd name="connsiteX475" fmla="*/ 1417369 w 13914434"/>
              <a:gd name="connsiteY475" fmla="*/ 4070082 h 13716000"/>
              <a:gd name="connsiteX476" fmla="*/ 1462806 w 13914434"/>
              <a:gd name="connsiteY476" fmla="*/ 4061407 h 13716000"/>
              <a:gd name="connsiteX477" fmla="*/ 1427069 w 13914434"/>
              <a:gd name="connsiteY477" fmla="*/ 4004216 h 13716000"/>
              <a:gd name="connsiteX478" fmla="*/ 1448127 w 13914434"/>
              <a:gd name="connsiteY478" fmla="*/ 3936180 h 13716000"/>
              <a:gd name="connsiteX479" fmla="*/ 1469184 w 13914434"/>
              <a:gd name="connsiteY479" fmla="*/ 3868144 h 13716000"/>
              <a:gd name="connsiteX480" fmla="*/ 1433446 w 13914434"/>
              <a:gd name="connsiteY480" fmla="*/ 3810955 h 13716000"/>
              <a:gd name="connsiteX481" fmla="*/ 1250051 w 13914434"/>
              <a:gd name="connsiteY481" fmla="*/ 3781965 h 13716000"/>
              <a:gd name="connsiteX482" fmla="*/ 1064989 w 13914434"/>
              <a:gd name="connsiteY482" fmla="*/ 3689277 h 13716000"/>
              <a:gd name="connsiteX483" fmla="*/ 1019555 w 13914434"/>
              <a:gd name="connsiteY483" fmla="*/ 3697957 h 13716000"/>
              <a:gd name="connsiteX484" fmla="*/ 983820 w 13914434"/>
              <a:gd name="connsiteY484" fmla="*/ 3640767 h 13716000"/>
              <a:gd name="connsiteX485" fmla="*/ 948083 w 13914434"/>
              <a:gd name="connsiteY485" fmla="*/ 3583577 h 13716000"/>
              <a:gd name="connsiteX486" fmla="*/ 821477 w 13914434"/>
              <a:gd name="connsiteY486" fmla="*/ 3543740 h 13716000"/>
              <a:gd name="connsiteX487" fmla="*/ 797099 w 13914434"/>
              <a:gd name="connsiteY487" fmla="*/ 3484382 h 13716000"/>
              <a:gd name="connsiteX488" fmla="*/ 657477 w 13914434"/>
              <a:gd name="connsiteY488" fmla="*/ 3383018 h 13716000"/>
              <a:gd name="connsiteX489" fmla="*/ 610380 w 13914434"/>
              <a:gd name="connsiteY489" fmla="*/ 3327998 h 13716000"/>
              <a:gd name="connsiteX490" fmla="*/ 563287 w 13914434"/>
              <a:gd name="connsiteY490" fmla="*/ 3272978 h 13716000"/>
              <a:gd name="connsiteX491" fmla="*/ 516192 w 13914434"/>
              <a:gd name="connsiteY491" fmla="*/ 3217957 h 13716000"/>
              <a:gd name="connsiteX492" fmla="*/ 482116 w 13914434"/>
              <a:gd name="connsiteY492" fmla="*/ 3224465 h 13716000"/>
              <a:gd name="connsiteX493" fmla="*/ 457738 w 13914434"/>
              <a:gd name="connsiteY493" fmla="*/ 3165105 h 13716000"/>
              <a:gd name="connsiteX494" fmla="*/ 446381 w 13914434"/>
              <a:gd name="connsiteY494" fmla="*/ 3167278 h 13716000"/>
              <a:gd name="connsiteX495" fmla="*/ 412304 w 13914434"/>
              <a:gd name="connsiteY495" fmla="*/ 3173784 h 13716000"/>
              <a:gd name="connsiteX496" fmla="*/ 410643 w 13914434"/>
              <a:gd name="connsiteY496" fmla="*/ 3110088 h 13716000"/>
              <a:gd name="connsiteX497" fmla="*/ 399285 w 13914434"/>
              <a:gd name="connsiteY497" fmla="*/ 3112254 h 13716000"/>
              <a:gd name="connsiteX498" fmla="*/ 412304 w 13914434"/>
              <a:gd name="connsiteY498" fmla="*/ 3173784 h 13716000"/>
              <a:gd name="connsiteX499" fmla="*/ 353851 w 13914434"/>
              <a:gd name="connsiteY499" fmla="*/ 3120933 h 13716000"/>
              <a:gd name="connsiteX500" fmla="*/ 311618 w 13914434"/>
              <a:gd name="connsiteY500" fmla="*/ 3101993 h 13716000"/>
              <a:gd name="connsiteX501" fmla="*/ 295541 w 13914434"/>
              <a:gd name="connsiteY501" fmla="*/ 3068386 h 13716000"/>
              <a:gd name="connsiteX502" fmla="*/ 295629 w 13914434"/>
              <a:gd name="connsiteY502" fmla="*/ 3068037 h 13716000"/>
              <a:gd name="connsiteX503" fmla="*/ 431700 w 13914434"/>
              <a:gd name="connsiteY503" fmla="*/ 3042051 h 13716000"/>
              <a:gd name="connsiteX504" fmla="*/ 443058 w 13914434"/>
              <a:gd name="connsiteY504" fmla="*/ 3039879 h 13716000"/>
              <a:gd name="connsiteX505" fmla="*/ 477135 w 13914434"/>
              <a:gd name="connsiteY505" fmla="*/ 3033374 h 13716000"/>
              <a:gd name="connsiteX506" fmla="*/ 546946 w 13914434"/>
              <a:gd name="connsiteY506" fmla="*/ 3084057 h 13716000"/>
              <a:gd name="connsiteX507" fmla="*/ 581022 w 13914434"/>
              <a:gd name="connsiteY507" fmla="*/ 3077547 h 13716000"/>
              <a:gd name="connsiteX508" fmla="*/ 751401 w 13914434"/>
              <a:gd name="connsiteY508" fmla="*/ 3045008 h 13716000"/>
              <a:gd name="connsiteX509" fmla="*/ 808196 w 13914434"/>
              <a:gd name="connsiteY509" fmla="*/ 3034163 h 13716000"/>
              <a:gd name="connsiteX510" fmla="*/ 843931 w 13914434"/>
              <a:gd name="connsiteY510" fmla="*/ 3091353 h 13716000"/>
              <a:gd name="connsiteX511" fmla="*/ 876346 w 13914434"/>
              <a:gd name="connsiteY511" fmla="*/ 3021149 h 13716000"/>
              <a:gd name="connsiteX512" fmla="*/ 829251 w 13914434"/>
              <a:gd name="connsiteY512" fmla="*/ 2966127 h 13716000"/>
              <a:gd name="connsiteX513" fmla="*/ 793516 w 13914434"/>
              <a:gd name="connsiteY513" fmla="*/ 2908937 h 13716000"/>
              <a:gd name="connsiteX514" fmla="*/ 759443 w 13914434"/>
              <a:gd name="connsiteY514" fmla="*/ 2915447 h 13716000"/>
              <a:gd name="connsiteX515" fmla="*/ 746421 w 13914434"/>
              <a:gd name="connsiteY515" fmla="*/ 2853916 h 13716000"/>
              <a:gd name="connsiteX516" fmla="*/ 791855 w 13914434"/>
              <a:gd name="connsiteY516" fmla="*/ 2845240 h 13716000"/>
              <a:gd name="connsiteX517" fmla="*/ 814571 w 13914434"/>
              <a:gd name="connsiteY517" fmla="*/ 2840901 h 13716000"/>
              <a:gd name="connsiteX518" fmla="*/ 835628 w 13914434"/>
              <a:gd name="connsiteY518" fmla="*/ 2772867 h 13716000"/>
              <a:gd name="connsiteX519" fmla="*/ 801555 w 13914434"/>
              <a:gd name="connsiteY519" fmla="*/ 2779373 h 13716000"/>
              <a:gd name="connsiteX520" fmla="*/ 868044 w 13914434"/>
              <a:gd name="connsiteY520" fmla="*/ 2702660 h 13716000"/>
              <a:gd name="connsiteX521" fmla="*/ 892423 w 13914434"/>
              <a:gd name="connsiteY521" fmla="*/ 2762020 h 13716000"/>
              <a:gd name="connsiteX522" fmla="*/ 903781 w 13914434"/>
              <a:gd name="connsiteY522" fmla="*/ 2759850 h 13716000"/>
              <a:gd name="connsiteX523" fmla="*/ 960573 w 13914434"/>
              <a:gd name="connsiteY523" fmla="*/ 2749004 h 13716000"/>
              <a:gd name="connsiteX524" fmla="*/ 1007669 w 13914434"/>
              <a:gd name="connsiteY524" fmla="*/ 2804024 h 13716000"/>
              <a:gd name="connsiteX525" fmla="*/ 1109898 w 13914434"/>
              <a:gd name="connsiteY525" fmla="*/ 2784502 h 13716000"/>
              <a:gd name="connsiteX526" fmla="*/ 1134274 w 13914434"/>
              <a:gd name="connsiteY526" fmla="*/ 2843862 h 13716000"/>
              <a:gd name="connsiteX527" fmla="*/ 1145632 w 13914434"/>
              <a:gd name="connsiteY527" fmla="*/ 2841692 h 13716000"/>
              <a:gd name="connsiteX528" fmla="*/ 1234842 w 13914434"/>
              <a:gd name="connsiteY528" fmla="*/ 2760640 h 13716000"/>
              <a:gd name="connsiteX529" fmla="*/ 1429599 w 13914434"/>
              <a:gd name="connsiteY529" fmla="*/ 2787459 h 13716000"/>
              <a:gd name="connsiteX530" fmla="*/ 1702204 w 13914434"/>
              <a:gd name="connsiteY530" fmla="*/ 2735398 h 13716000"/>
              <a:gd name="connsiteX531" fmla="*/ 1838509 w 13914434"/>
              <a:gd name="connsiteY531" fmla="*/ 2709368 h 13716000"/>
              <a:gd name="connsiteX532" fmla="*/ 1973151 w 13914434"/>
              <a:gd name="connsiteY532" fmla="*/ 2619638 h 13716000"/>
              <a:gd name="connsiteX533" fmla="*/ 2107795 w 13914434"/>
              <a:gd name="connsiteY533" fmla="*/ 2529912 h 13716000"/>
              <a:gd name="connsiteX534" fmla="*/ 2110070 w 13914434"/>
              <a:gd name="connsiteY534" fmla="*/ 2520733 h 13716000"/>
              <a:gd name="connsiteX535" fmla="*/ 2078861 w 13914434"/>
              <a:gd name="connsiteY535" fmla="*/ 2499784 h 13716000"/>
              <a:gd name="connsiteX536" fmla="*/ 2033270 w 13914434"/>
              <a:gd name="connsiteY536" fmla="*/ 2461479 h 13716000"/>
              <a:gd name="connsiteX537" fmla="*/ 1970277 w 13914434"/>
              <a:gd name="connsiteY537" fmla="*/ 2446506 h 13716000"/>
              <a:gd name="connsiteX538" fmla="*/ 1952376 w 13914434"/>
              <a:gd name="connsiteY538" fmla="*/ 2413473 h 13716000"/>
              <a:gd name="connsiteX539" fmla="*/ 1946738 w 13914434"/>
              <a:gd name="connsiteY539" fmla="*/ 2414980 h 13716000"/>
              <a:gd name="connsiteX540" fmla="*/ 1920209 w 13914434"/>
              <a:gd name="connsiteY540" fmla="*/ 2479977 h 13716000"/>
              <a:gd name="connsiteX541" fmla="*/ 1843857 w 13914434"/>
              <a:gd name="connsiteY541" fmla="*/ 2500392 h 13716000"/>
              <a:gd name="connsiteX542" fmla="*/ 1899018 w 13914434"/>
              <a:gd name="connsiteY542" fmla="*/ 2427741 h 13716000"/>
              <a:gd name="connsiteX543" fmla="*/ 1903058 w 13914434"/>
              <a:gd name="connsiteY543" fmla="*/ 2413419 h 13716000"/>
              <a:gd name="connsiteX544" fmla="*/ 1896089 w 13914434"/>
              <a:gd name="connsiteY544" fmla="*/ 2412663 h 13716000"/>
              <a:gd name="connsiteX545" fmla="*/ 1755684 w 13914434"/>
              <a:gd name="connsiteY545" fmla="*/ 2322451 h 13716000"/>
              <a:gd name="connsiteX546" fmla="*/ 1754023 w 13914434"/>
              <a:gd name="connsiteY546" fmla="*/ 2258754 h 13716000"/>
              <a:gd name="connsiteX547" fmla="*/ 1731307 w 13914434"/>
              <a:gd name="connsiteY547" fmla="*/ 2263092 h 13716000"/>
              <a:gd name="connsiteX548" fmla="*/ 1697229 w 13914434"/>
              <a:gd name="connsiteY548" fmla="*/ 2269599 h 13716000"/>
              <a:gd name="connsiteX549" fmla="*/ 1685873 w 13914434"/>
              <a:gd name="connsiteY549" fmla="*/ 2271769 h 13716000"/>
              <a:gd name="connsiteX550" fmla="*/ 1663154 w 13914434"/>
              <a:gd name="connsiteY550" fmla="*/ 2276107 h 13716000"/>
              <a:gd name="connsiteX551" fmla="*/ 1651935 w 13914434"/>
              <a:gd name="connsiteY551" fmla="*/ 2215234 h 13716000"/>
              <a:gd name="connsiteX552" fmla="*/ 1650136 w 13914434"/>
              <a:gd name="connsiteY552" fmla="*/ 2214579 h 13716000"/>
              <a:gd name="connsiteX553" fmla="*/ 1654394 w 13914434"/>
              <a:gd name="connsiteY553" fmla="*/ 2213765 h 13716000"/>
              <a:gd name="connsiteX554" fmla="*/ 1672854 w 13914434"/>
              <a:gd name="connsiteY554" fmla="*/ 2210241 h 13716000"/>
              <a:gd name="connsiteX555" fmla="*/ 1695570 w 13914434"/>
              <a:gd name="connsiteY555" fmla="*/ 2205902 h 13716000"/>
              <a:gd name="connsiteX556" fmla="*/ 1741004 w 13914434"/>
              <a:gd name="connsiteY556" fmla="*/ 2197225 h 13716000"/>
              <a:gd name="connsiteX557" fmla="*/ 1752365 w 13914434"/>
              <a:gd name="connsiteY557" fmla="*/ 2195057 h 13716000"/>
              <a:gd name="connsiteX558" fmla="*/ 1810815 w 13914434"/>
              <a:gd name="connsiteY558" fmla="*/ 2247904 h 13716000"/>
              <a:gd name="connsiteX559" fmla="*/ 1921083 w 13914434"/>
              <a:gd name="connsiteY559" fmla="*/ 2098820 h 13716000"/>
              <a:gd name="connsiteX560" fmla="*/ 2102820 w 13914434"/>
              <a:gd name="connsiteY560" fmla="*/ 2064113 h 13716000"/>
              <a:gd name="connsiteX561" fmla="*/ 2182331 w 13914434"/>
              <a:gd name="connsiteY561" fmla="*/ 2048928 h 13716000"/>
              <a:gd name="connsiteX562" fmla="*/ 2354371 w 13914434"/>
              <a:gd name="connsiteY562" fmla="*/ 2080085 h 13716000"/>
              <a:gd name="connsiteX563" fmla="*/ 2386786 w 13914434"/>
              <a:gd name="connsiteY563" fmla="*/ 2009882 h 13716000"/>
              <a:gd name="connsiteX564" fmla="*/ 2364068 w 13914434"/>
              <a:gd name="connsiteY564" fmla="*/ 2014220 h 13716000"/>
              <a:gd name="connsiteX565" fmla="*/ 2226106 w 13914434"/>
              <a:gd name="connsiteY565" fmla="*/ 1976554 h 13716000"/>
              <a:gd name="connsiteX566" fmla="*/ 2179011 w 13914434"/>
              <a:gd name="connsiteY566" fmla="*/ 1921534 h 13716000"/>
              <a:gd name="connsiteX567" fmla="*/ 2167650 w 13914434"/>
              <a:gd name="connsiteY567" fmla="*/ 1923702 h 13716000"/>
              <a:gd name="connsiteX568" fmla="*/ 2110858 w 13914434"/>
              <a:gd name="connsiteY568" fmla="*/ 1934548 h 13716000"/>
              <a:gd name="connsiteX569" fmla="*/ 2143274 w 13914434"/>
              <a:gd name="connsiteY569" fmla="*/ 1864342 h 13716000"/>
              <a:gd name="connsiteX570" fmla="*/ 2209765 w 13914434"/>
              <a:gd name="connsiteY570" fmla="*/ 1787630 h 13716000"/>
              <a:gd name="connsiteX571" fmla="*/ 2253538 w 13914434"/>
              <a:gd name="connsiteY571" fmla="*/ 1715257 h 13716000"/>
              <a:gd name="connsiteX572" fmla="*/ 2435277 w 13914434"/>
              <a:gd name="connsiteY572" fmla="*/ 1680549 h 13716000"/>
              <a:gd name="connsiteX573" fmla="*/ 2388183 w 13914434"/>
              <a:gd name="connsiteY573" fmla="*/ 1625530 h 13716000"/>
              <a:gd name="connsiteX574" fmla="*/ 2376825 w 13914434"/>
              <a:gd name="connsiteY574" fmla="*/ 1627698 h 13716000"/>
              <a:gd name="connsiteX575" fmla="*/ 2352445 w 13914434"/>
              <a:gd name="connsiteY575" fmla="*/ 1568338 h 13716000"/>
              <a:gd name="connsiteX576" fmla="*/ 2443313 w 13914434"/>
              <a:gd name="connsiteY576" fmla="*/ 1550984 h 13716000"/>
              <a:gd name="connsiteX577" fmla="*/ 2513127 w 13914434"/>
              <a:gd name="connsiteY577" fmla="*/ 1601667 h 13716000"/>
              <a:gd name="connsiteX578" fmla="*/ 2524485 w 13914434"/>
              <a:gd name="connsiteY578" fmla="*/ 1599498 h 13716000"/>
              <a:gd name="connsiteX579" fmla="*/ 2569920 w 13914434"/>
              <a:gd name="connsiteY579" fmla="*/ 1590823 h 13716000"/>
              <a:gd name="connsiteX580" fmla="*/ 2534182 w 13914434"/>
              <a:gd name="connsiteY580" fmla="*/ 1533631 h 13716000"/>
              <a:gd name="connsiteX581" fmla="*/ 2555239 w 13914434"/>
              <a:gd name="connsiteY581" fmla="*/ 1465597 h 13716000"/>
              <a:gd name="connsiteX582" fmla="*/ 2576299 w 13914434"/>
              <a:gd name="connsiteY582" fmla="*/ 1397559 h 13716000"/>
              <a:gd name="connsiteX583" fmla="*/ 2540563 w 13914434"/>
              <a:gd name="connsiteY583" fmla="*/ 1340371 h 13716000"/>
              <a:gd name="connsiteX584" fmla="*/ 2357164 w 13914434"/>
              <a:gd name="connsiteY584" fmla="*/ 1311381 h 13716000"/>
              <a:gd name="connsiteX585" fmla="*/ 2172105 w 13914434"/>
              <a:gd name="connsiteY585" fmla="*/ 1218694 h 13716000"/>
              <a:gd name="connsiteX586" fmla="*/ 2126671 w 13914434"/>
              <a:gd name="connsiteY586" fmla="*/ 1227374 h 13716000"/>
              <a:gd name="connsiteX587" fmla="*/ 2090934 w 13914434"/>
              <a:gd name="connsiteY587" fmla="*/ 1170182 h 13716000"/>
              <a:gd name="connsiteX588" fmla="*/ 2055199 w 13914434"/>
              <a:gd name="connsiteY588" fmla="*/ 1112993 h 13716000"/>
              <a:gd name="connsiteX589" fmla="*/ 1928592 w 13914434"/>
              <a:gd name="connsiteY589" fmla="*/ 1073155 h 13716000"/>
              <a:gd name="connsiteX590" fmla="*/ 1904216 w 13914434"/>
              <a:gd name="connsiteY590" fmla="*/ 1013798 h 13716000"/>
              <a:gd name="connsiteX591" fmla="*/ 1764591 w 13914434"/>
              <a:gd name="connsiteY591" fmla="*/ 912433 h 13716000"/>
              <a:gd name="connsiteX592" fmla="*/ 1717496 w 13914434"/>
              <a:gd name="connsiteY592" fmla="*/ 857414 h 13716000"/>
              <a:gd name="connsiteX593" fmla="*/ 1670400 w 13914434"/>
              <a:gd name="connsiteY593" fmla="*/ 802394 h 13716000"/>
              <a:gd name="connsiteX594" fmla="*/ 1623305 w 13914434"/>
              <a:gd name="connsiteY594" fmla="*/ 747374 h 13716000"/>
              <a:gd name="connsiteX595" fmla="*/ 1589231 w 13914434"/>
              <a:gd name="connsiteY595" fmla="*/ 753882 h 13716000"/>
              <a:gd name="connsiteX596" fmla="*/ 1564852 w 13914434"/>
              <a:gd name="connsiteY596" fmla="*/ 694522 h 13716000"/>
              <a:gd name="connsiteX597" fmla="*/ 1553493 w 13914434"/>
              <a:gd name="connsiteY597" fmla="*/ 696695 h 13716000"/>
              <a:gd name="connsiteX598" fmla="*/ 1519417 w 13914434"/>
              <a:gd name="connsiteY598" fmla="*/ 703199 h 13716000"/>
              <a:gd name="connsiteX599" fmla="*/ 1517757 w 13914434"/>
              <a:gd name="connsiteY599" fmla="*/ 639504 h 13716000"/>
              <a:gd name="connsiteX600" fmla="*/ 1506399 w 13914434"/>
              <a:gd name="connsiteY600" fmla="*/ 641671 h 13716000"/>
              <a:gd name="connsiteX601" fmla="*/ 1519417 w 13914434"/>
              <a:gd name="connsiteY601" fmla="*/ 703199 h 13716000"/>
              <a:gd name="connsiteX602" fmla="*/ 1460964 w 13914434"/>
              <a:gd name="connsiteY602" fmla="*/ 650348 h 13716000"/>
              <a:gd name="connsiteX603" fmla="*/ 1418733 w 13914434"/>
              <a:gd name="connsiteY603" fmla="*/ 631408 h 13716000"/>
              <a:gd name="connsiteX604" fmla="*/ 1402657 w 13914434"/>
              <a:gd name="connsiteY604" fmla="*/ 597803 h 13716000"/>
              <a:gd name="connsiteX605" fmla="*/ 1402745 w 13914434"/>
              <a:gd name="connsiteY605" fmla="*/ 597454 h 13716000"/>
              <a:gd name="connsiteX606" fmla="*/ 1538817 w 13914434"/>
              <a:gd name="connsiteY606" fmla="*/ 571466 h 13716000"/>
              <a:gd name="connsiteX607" fmla="*/ 1550174 w 13914434"/>
              <a:gd name="connsiteY607" fmla="*/ 569296 h 13716000"/>
              <a:gd name="connsiteX608" fmla="*/ 1584250 w 13914434"/>
              <a:gd name="connsiteY608" fmla="*/ 562791 h 13716000"/>
              <a:gd name="connsiteX609" fmla="*/ 1654059 w 13914434"/>
              <a:gd name="connsiteY609" fmla="*/ 613472 h 13716000"/>
              <a:gd name="connsiteX610" fmla="*/ 1688138 w 13914434"/>
              <a:gd name="connsiteY610" fmla="*/ 606962 h 13716000"/>
              <a:gd name="connsiteX611" fmla="*/ 1858518 w 13914434"/>
              <a:gd name="connsiteY611" fmla="*/ 574425 h 13716000"/>
              <a:gd name="connsiteX612" fmla="*/ 1915312 w 13914434"/>
              <a:gd name="connsiteY612" fmla="*/ 563578 h 13716000"/>
              <a:gd name="connsiteX613" fmla="*/ 1951047 w 13914434"/>
              <a:gd name="connsiteY613" fmla="*/ 620769 h 13716000"/>
              <a:gd name="connsiteX614" fmla="*/ 1983459 w 13914434"/>
              <a:gd name="connsiteY614" fmla="*/ 550564 h 13716000"/>
              <a:gd name="connsiteX615" fmla="*/ 1936366 w 13914434"/>
              <a:gd name="connsiteY615" fmla="*/ 495543 h 13716000"/>
              <a:gd name="connsiteX616" fmla="*/ 1900630 w 13914434"/>
              <a:gd name="connsiteY616" fmla="*/ 438353 h 13716000"/>
              <a:gd name="connsiteX617" fmla="*/ 1866555 w 13914434"/>
              <a:gd name="connsiteY617" fmla="*/ 444863 h 13716000"/>
              <a:gd name="connsiteX618" fmla="*/ 1853537 w 13914434"/>
              <a:gd name="connsiteY618" fmla="*/ 383331 h 13716000"/>
              <a:gd name="connsiteX619" fmla="*/ 1898970 w 13914434"/>
              <a:gd name="connsiteY619" fmla="*/ 374656 h 13716000"/>
              <a:gd name="connsiteX620" fmla="*/ 1921687 w 13914434"/>
              <a:gd name="connsiteY620" fmla="*/ 370317 h 13716000"/>
              <a:gd name="connsiteX621" fmla="*/ 1942744 w 13914434"/>
              <a:gd name="connsiteY621" fmla="*/ 302282 h 13716000"/>
              <a:gd name="connsiteX622" fmla="*/ 1908667 w 13914434"/>
              <a:gd name="connsiteY622" fmla="*/ 308790 h 13716000"/>
              <a:gd name="connsiteX623" fmla="*/ 1975159 w 13914434"/>
              <a:gd name="connsiteY623" fmla="*/ 232077 h 13716000"/>
              <a:gd name="connsiteX624" fmla="*/ 1999539 w 13914434"/>
              <a:gd name="connsiteY624" fmla="*/ 291436 h 13716000"/>
              <a:gd name="connsiteX625" fmla="*/ 2010895 w 13914434"/>
              <a:gd name="connsiteY625" fmla="*/ 289267 h 13716000"/>
              <a:gd name="connsiteX626" fmla="*/ 2067689 w 13914434"/>
              <a:gd name="connsiteY626" fmla="*/ 278419 h 13716000"/>
              <a:gd name="connsiteX627" fmla="*/ 2114784 w 13914434"/>
              <a:gd name="connsiteY627" fmla="*/ 333441 h 13716000"/>
              <a:gd name="connsiteX628" fmla="*/ 2217011 w 13914434"/>
              <a:gd name="connsiteY628" fmla="*/ 313919 h 13716000"/>
              <a:gd name="connsiteX629" fmla="*/ 2241390 w 13914434"/>
              <a:gd name="connsiteY629" fmla="*/ 373278 h 13716000"/>
              <a:gd name="connsiteX630" fmla="*/ 2252748 w 13914434"/>
              <a:gd name="connsiteY630" fmla="*/ 371109 h 13716000"/>
              <a:gd name="connsiteX631" fmla="*/ 2341956 w 13914434"/>
              <a:gd name="connsiteY631" fmla="*/ 290057 h 13716000"/>
              <a:gd name="connsiteX632" fmla="*/ 2536711 w 13914434"/>
              <a:gd name="connsiteY632" fmla="*/ 316875 h 13716000"/>
              <a:gd name="connsiteX633" fmla="*/ 2809320 w 13914434"/>
              <a:gd name="connsiteY633" fmla="*/ 264814 h 13716000"/>
              <a:gd name="connsiteX634" fmla="*/ 2945624 w 13914434"/>
              <a:gd name="connsiteY634" fmla="*/ 238784 h 13716000"/>
              <a:gd name="connsiteX635" fmla="*/ 3080267 w 13914434"/>
              <a:gd name="connsiteY635" fmla="*/ 149054 h 13716000"/>
              <a:gd name="connsiteX636" fmla="*/ 3214910 w 13914434"/>
              <a:gd name="connsiteY636" fmla="*/ 59327 h 13716000"/>
              <a:gd name="connsiteX637" fmla="*/ 3283061 w 13914434"/>
              <a:gd name="connsiteY637" fmla="*/ 46311 h 13716000"/>
              <a:gd name="connsiteX638" fmla="*/ 3284481 w 13914434"/>
              <a:gd name="connsiteY638" fmla="*/ 46040 h 13716000"/>
              <a:gd name="connsiteX639" fmla="*/ 3285583 w 13914434"/>
              <a:gd name="connsiteY639" fmla="*/ 45830 h 13716000"/>
              <a:gd name="connsiteX640" fmla="*/ 3288740 w 13914434"/>
              <a:gd name="connsiteY640" fmla="*/ 45227 h 13716000"/>
              <a:gd name="connsiteX641" fmla="*/ 3290171 w 13914434"/>
              <a:gd name="connsiteY641" fmla="*/ 44954 h 13716000"/>
              <a:gd name="connsiteX642" fmla="*/ 3292645 w 13914434"/>
              <a:gd name="connsiteY642" fmla="*/ 44482 h 13716000"/>
              <a:gd name="connsiteX643" fmla="*/ 3294420 w 13914434"/>
              <a:gd name="connsiteY643" fmla="*/ 44142 h 13716000"/>
              <a:gd name="connsiteX644" fmla="*/ 3290171 w 13914434"/>
              <a:gd name="connsiteY644" fmla="*/ 44954 h 13716000"/>
              <a:gd name="connsiteX645" fmla="*/ 3287853 w 13914434"/>
              <a:gd name="connsiteY645" fmla="*/ 45395 h 13716000"/>
              <a:gd name="connsiteX646" fmla="*/ 3285583 w 13914434"/>
              <a:gd name="connsiteY646" fmla="*/ 45830 h 13716000"/>
              <a:gd name="connsiteX647" fmla="*/ 3284836 w 13914434"/>
              <a:gd name="connsiteY647" fmla="*/ 45972 h 13716000"/>
              <a:gd name="connsiteX648" fmla="*/ 3283061 w 13914434"/>
              <a:gd name="connsiteY648" fmla="*/ 46311 h 13716000"/>
              <a:gd name="connsiteX649" fmla="*/ 3300914 w 13914434"/>
              <a:gd name="connsiteY649" fmla="*/ 5893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</a:cxnLst>
            <a:rect l="l" t="t" r="r" b="b"/>
            <a:pathLst>
              <a:path w="13914434" h="13716000">
                <a:moveTo>
                  <a:pt x="879038" y="9944026"/>
                </a:moveTo>
                <a:lnTo>
                  <a:pt x="867680" y="9946191"/>
                </a:lnTo>
                <a:cubicBezTo>
                  <a:pt x="867680" y="9946191"/>
                  <a:pt x="867705" y="9947188"/>
                  <a:pt x="867773" y="9948924"/>
                </a:cubicBezTo>
                <a:cubicBezTo>
                  <a:pt x="867783" y="9949144"/>
                  <a:pt x="867793" y="9949363"/>
                  <a:pt x="867805" y="9949582"/>
                </a:cubicBezTo>
                <a:lnTo>
                  <a:pt x="876948" y="9947836"/>
                </a:lnTo>
                <a:close/>
                <a:moveTo>
                  <a:pt x="1155913" y="7509360"/>
                </a:moveTo>
                <a:lnTo>
                  <a:pt x="1132964" y="7513743"/>
                </a:lnTo>
                <a:lnTo>
                  <a:pt x="1134275" y="7530163"/>
                </a:lnTo>
                <a:lnTo>
                  <a:pt x="1145633" y="7527993"/>
                </a:lnTo>
                <a:close/>
                <a:moveTo>
                  <a:pt x="879037" y="5257725"/>
                </a:moveTo>
                <a:lnTo>
                  <a:pt x="867679" y="5259891"/>
                </a:lnTo>
                <a:cubicBezTo>
                  <a:pt x="867679" y="5259891"/>
                  <a:pt x="867704" y="5260887"/>
                  <a:pt x="867772" y="5262624"/>
                </a:cubicBezTo>
                <a:cubicBezTo>
                  <a:pt x="867782" y="5262843"/>
                  <a:pt x="867792" y="5263062"/>
                  <a:pt x="867804" y="5263281"/>
                </a:cubicBezTo>
                <a:lnTo>
                  <a:pt x="876947" y="5261535"/>
                </a:lnTo>
                <a:close/>
                <a:moveTo>
                  <a:pt x="3306175" y="0"/>
                </a:moveTo>
                <a:lnTo>
                  <a:pt x="13914434" y="0"/>
                </a:lnTo>
                <a:lnTo>
                  <a:pt x="13914434" y="4648201"/>
                </a:lnTo>
                <a:lnTo>
                  <a:pt x="13914434" y="13716000"/>
                </a:lnTo>
                <a:lnTo>
                  <a:pt x="3462766" y="13716000"/>
                </a:lnTo>
                <a:lnTo>
                  <a:pt x="3462766" y="13704904"/>
                </a:lnTo>
                <a:lnTo>
                  <a:pt x="1858335" y="13693357"/>
                </a:lnTo>
                <a:lnTo>
                  <a:pt x="1862029" y="13684801"/>
                </a:lnTo>
                <a:cubicBezTo>
                  <a:pt x="1868660" y="13668552"/>
                  <a:pt x="1875292" y="13652303"/>
                  <a:pt x="1880064" y="13651029"/>
                </a:cubicBezTo>
                <a:cubicBezTo>
                  <a:pt x="1916135" y="13583481"/>
                  <a:pt x="1942664" y="13518486"/>
                  <a:pt x="1990384" y="13505724"/>
                </a:cubicBezTo>
                <a:cubicBezTo>
                  <a:pt x="1990384" y="13505724"/>
                  <a:pt x="1992243" y="13490754"/>
                  <a:pt x="1995297" y="13475463"/>
                </a:cubicBezTo>
                <a:lnTo>
                  <a:pt x="1996296" y="13471512"/>
                </a:lnTo>
                <a:lnTo>
                  <a:pt x="1986256" y="13445399"/>
                </a:lnTo>
                <a:cubicBezTo>
                  <a:pt x="1940822" y="13454078"/>
                  <a:pt x="1927803" y="13392549"/>
                  <a:pt x="1903427" y="13333189"/>
                </a:cubicBezTo>
                <a:cubicBezTo>
                  <a:pt x="1892066" y="13335359"/>
                  <a:pt x="1892066" y="13335359"/>
                  <a:pt x="1890407" y="13271663"/>
                </a:cubicBezTo>
                <a:lnTo>
                  <a:pt x="1856331" y="13278170"/>
                </a:lnTo>
                <a:cubicBezTo>
                  <a:pt x="1820594" y="13220980"/>
                  <a:pt x="1807577" y="13159450"/>
                  <a:pt x="1805916" y="13095755"/>
                </a:cubicBezTo>
                <a:lnTo>
                  <a:pt x="1794556" y="13097925"/>
                </a:lnTo>
                <a:lnTo>
                  <a:pt x="1793136" y="13098194"/>
                </a:lnTo>
                <a:lnTo>
                  <a:pt x="1792147" y="13098385"/>
                </a:lnTo>
                <a:lnTo>
                  <a:pt x="1789943" y="13098806"/>
                </a:lnTo>
                <a:lnTo>
                  <a:pt x="1787733" y="13099228"/>
                </a:lnTo>
                <a:lnTo>
                  <a:pt x="1784617" y="13099821"/>
                </a:lnTo>
                <a:lnTo>
                  <a:pt x="1783198" y="13100095"/>
                </a:lnTo>
                <a:cubicBezTo>
                  <a:pt x="1771839" y="13102263"/>
                  <a:pt x="1747463" y="13042905"/>
                  <a:pt x="1768518" y="12974869"/>
                </a:cubicBezTo>
                <a:cubicBezTo>
                  <a:pt x="1800933" y="12904664"/>
                  <a:pt x="1800933" y="12904664"/>
                  <a:pt x="1848028" y="12959684"/>
                </a:cubicBezTo>
                <a:cubicBezTo>
                  <a:pt x="1859386" y="12957512"/>
                  <a:pt x="1857728" y="12893818"/>
                  <a:pt x="1857728" y="12893818"/>
                </a:cubicBezTo>
                <a:cubicBezTo>
                  <a:pt x="1857728" y="12893818"/>
                  <a:pt x="1846368" y="12895984"/>
                  <a:pt x="1844708" y="12832290"/>
                </a:cubicBezTo>
                <a:lnTo>
                  <a:pt x="1821990" y="12836627"/>
                </a:lnTo>
                <a:cubicBezTo>
                  <a:pt x="1810633" y="12838798"/>
                  <a:pt x="1787914" y="12843136"/>
                  <a:pt x="1786255" y="12779440"/>
                </a:cubicBezTo>
                <a:cubicBezTo>
                  <a:pt x="1729461" y="12790284"/>
                  <a:pt x="1672668" y="12801131"/>
                  <a:pt x="1625573" y="12746112"/>
                </a:cubicBezTo>
                <a:lnTo>
                  <a:pt x="1627235" y="12809808"/>
                </a:lnTo>
                <a:cubicBezTo>
                  <a:pt x="1568781" y="12756956"/>
                  <a:pt x="1511986" y="12767803"/>
                  <a:pt x="1464893" y="12712784"/>
                </a:cubicBezTo>
                <a:cubicBezTo>
                  <a:pt x="1465445" y="12734016"/>
                  <a:pt x="1465998" y="12755248"/>
                  <a:pt x="1466552" y="12776480"/>
                </a:cubicBezTo>
                <a:cubicBezTo>
                  <a:pt x="1453533" y="12714954"/>
                  <a:pt x="1432478" y="12782988"/>
                  <a:pt x="1419460" y="12721460"/>
                </a:cubicBezTo>
                <a:lnTo>
                  <a:pt x="1408099" y="12723628"/>
                </a:lnTo>
                <a:lnTo>
                  <a:pt x="1317233" y="12740983"/>
                </a:lnTo>
                <a:cubicBezTo>
                  <a:pt x="1294514" y="12745322"/>
                  <a:pt x="1260438" y="12751827"/>
                  <a:pt x="1236061" y="12692472"/>
                </a:cubicBezTo>
                <a:lnTo>
                  <a:pt x="1190624" y="12701148"/>
                </a:lnTo>
                <a:cubicBezTo>
                  <a:pt x="1154889" y="12643958"/>
                  <a:pt x="1122471" y="12714164"/>
                  <a:pt x="1086737" y="12656974"/>
                </a:cubicBezTo>
                <a:lnTo>
                  <a:pt x="1075379" y="12659144"/>
                </a:lnTo>
                <a:cubicBezTo>
                  <a:pt x="1029942" y="12667819"/>
                  <a:pt x="997530" y="12738023"/>
                  <a:pt x="961792" y="12680836"/>
                </a:cubicBezTo>
                <a:lnTo>
                  <a:pt x="950434" y="12683004"/>
                </a:lnTo>
                <a:cubicBezTo>
                  <a:pt x="891981" y="12630152"/>
                  <a:pt x="836848" y="12704695"/>
                  <a:pt x="789755" y="12649676"/>
                </a:cubicBezTo>
                <a:lnTo>
                  <a:pt x="755678" y="12656184"/>
                </a:lnTo>
                <a:cubicBezTo>
                  <a:pt x="721602" y="12662693"/>
                  <a:pt x="677826" y="12735068"/>
                  <a:pt x="630731" y="12680045"/>
                </a:cubicBezTo>
                <a:lnTo>
                  <a:pt x="585299" y="12688724"/>
                </a:lnTo>
                <a:cubicBezTo>
                  <a:pt x="572277" y="12627195"/>
                  <a:pt x="551223" y="12695233"/>
                  <a:pt x="538204" y="12633704"/>
                </a:cubicBezTo>
                <a:cubicBezTo>
                  <a:pt x="515485" y="12638041"/>
                  <a:pt x="492769" y="12642380"/>
                  <a:pt x="468392" y="12583020"/>
                </a:cubicBezTo>
                <a:lnTo>
                  <a:pt x="559261" y="12565666"/>
                </a:lnTo>
                <a:cubicBezTo>
                  <a:pt x="570619" y="12563498"/>
                  <a:pt x="583635" y="12625026"/>
                  <a:pt x="594996" y="12622858"/>
                </a:cubicBezTo>
                <a:lnTo>
                  <a:pt x="640430" y="12614180"/>
                </a:lnTo>
                <a:lnTo>
                  <a:pt x="810809" y="12581640"/>
                </a:lnTo>
                <a:cubicBezTo>
                  <a:pt x="809149" y="12517944"/>
                  <a:pt x="784771" y="12458584"/>
                  <a:pt x="818847" y="12452078"/>
                </a:cubicBezTo>
                <a:cubicBezTo>
                  <a:pt x="909717" y="12434724"/>
                  <a:pt x="989227" y="12419540"/>
                  <a:pt x="1081757" y="12465882"/>
                </a:cubicBezTo>
                <a:lnTo>
                  <a:pt x="1149907" y="12452866"/>
                </a:lnTo>
                <a:lnTo>
                  <a:pt x="1343007" y="12415990"/>
                </a:lnTo>
                <a:lnTo>
                  <a:pt x="1388441" y="12407314"/>
                </a:lnTo>
                <a:cubicBezTo>
                  <a:pt x="1424176" y="12464502"/>
                  <a:pt x="1456591" y="12394298"/>
                  <a:pt x="1492326" y="12451486"/>
                </a:cubicBezTo>
                <a:lnTo>
                  <a:pt x="1515044" y="12447148"/>
                </a:lnTo>
                <a:lnTo>
                  <a:pt x="1628631" y="12425455"/>
                </a:lnTo>
                <a:lnTo>
                  <a:pt x="1674066" y="12416778"/>
                </a:lnTo>
                <a:lnTo>
                  <a:pt x="1776292" y="12397256"/>
                </a:lnTo>
                <a:cubicBezTo>
                  <a:pt x="1799010" y="12392915"/>
                  <a:pt x="1810368" y="12390746"/>
                  <a:pt x="1808710" y="12327050"/>
                </a:cubicBezTo>
                <a:cubicBezTo>
                  <a:pt x="1682103" y="12287214"/>
                  <a:pt x="1555498" y="12247380"/>
                  <a:pt x="1417537" y="12209716"/>
                </a:cubicBezTo>
                <a:lnTo>
                  <a:pt x="1383458" y="12216220"/>
                </a:lnTo>
                <a:cubicBezTo>
                  <a:pt x="1315308" y="12229236"/>
                  <a:pt x="1258513" y="12240083"/>
                  <a:pt x="1200059" y="12187230"/>
                </a:cubicBezTo>
                <a:lnTo>
                  <a:pt x="1063757" y="12213262"/>
                </a:lnTo>
                <a:lnTo>
                  <a:pt x="1006965" y="12224108"/>
                </a:lnTo>
                <a:lnTo>
                  <a:pt x="984246" y="12228447"/>
                </a:lnTo>
                <a:cubicBezTo>
                  <a:pt x="972888" y="12230616"/>
                  <a:pt x="971225" y="12166919"/>
                  <a:pt x="971225" y="12166919"/>
                </a:cubicBezTo>
                <a:lnTo>
                  <a:pt x="1039377" y="12153904"/>
                </a:lnTo>
                <a:lnTo>
                  <a:pt x="1505083" y="12064965"/>
                </a:lnTo>
                <a:cubicBezTo>
                  <a:pt x="1539157" y="12058458"/>
                  <a:pt x="1548856" y="11992590"/>
                  <a:pt x="1582932" y="11986083"/>
                </a:cubicBezTo>
                <a:cubicBezTo>
                  <a:pt x="1603990" y="11918046"/>
                  <a:pt x="1651083" y="11973067"/>
                  <a:pt x="1659124" y="11843504"/>
                </a:cubicBezTo>
                <a:lnTo>
                  <a:pt x="1625047" y="11850012"/>
                </a:lnTo>
                <a:lnTo>
                  <a:pt x="1613687" y="11852179"/>
                </a:lnTo>
                <a:lnTo>
                  <a:pt x="1579613" y="11858688"/>
                </a:lnTo>
                <a:cubicBezTo>
                  <a:pt x="1522818" y="11869532"/>
                  <a:pt x="1453007" y="11818854"/>
                  <a:pt x="1394551" y="11766002"/>
                </a:cubicBezTo>
                <a:cubicBezTo>
                  <a:pt x="1368996" y="11770884"/>
                  <a:pt x="1349830" y="11774544"/>
                  <a:pt x="1331558" y="11751029"/>
                </a:cubicBezTo>
                <a:lnTo>
                  <a:pt x="1313656" y="11717994"/>
                </a:lnTo>
                <a:lnTo>
                  <a:pt x="1308019" y="11719502"/>
                </a:lnTo>
                <a:cubicBezTo>
                  <a:pt x="1298473" y="11722054"/>
                  <a:pt x="1291036" y="11781948"/>
                  <a:pt x="1281490" y="11784499"/>
                </a:cubicBezTo>
                <a:lnTo>
                  <a:pt x="1205139" y="11804912"/>
                </a:lnTo>
                <a:cubicBezTo>
                  <a:pt x="1222121" y="11742470"/>
                  <a:pt x="1241210" y="11737365"/>
                  <a:pt x="1260299" y="11732262"/>
                </a:cubicBezTo>
                <a:lnTo>
                  <a:pt x="1264339" y="11717941"/>
                </a:lnTo>
                <a:lnTo>
                  <a:pt x="1257370" y="11717184"/>
                </a:lnTo>
                <a:cubicBezTo>
                  <a:pt x="1204645" y="11706248"/>
                  <a:pt x="1160804" y="11666610"/>
                  <a:pt x="1116965" y="11626972"/>
                </a:cubicBezTo>
                <a:lnTo>
                  <a:pt x="1115304" y="11563275"/>
                </a:lnTo>
                <a:lnTo>
                  <a:pt x="1092589" y="11567614"/>
                </a:lnTo>
                <a:lnTo>
                  <a:pt x="1058510" y="11574120"/>
                </a:lnTo>
                <a:lnTo>
                  <a:pt x="1047151" y="11576290"/>
                </a:lnTo>
                <a:lnTo>
                  <a:pt x="1024436" y="11580628"/>
                </a:lnTo>
                <a:cubicBezTo>
                  <a:pt x="1023190" y="11532854"/>
                  <a:pt x="1016491" y="11522132"/>
                  <a:pt x="1013216" y="11519756"/>
                </a:cubicBezTo>
                <a:lnTo>
                  <a:pt x="1011417" y="11519100"/>
                </a:lnTo>
                <a:lnTo>
                  <a:pt x="1015675" y="11518286"/>
                </a:lnTo>
                <a:lnTo>
                  <a:pt x="1034135" y="11514762"/>
                </a:lnTo>
                <a:lnTo>
                  <a:pt x="1056851" y="11510424"/>
                </a:lnTo>
                <a:lnTo>
                  <a:pt x="1102285" y="11501746"/>
                </a:lnTo>
                <a:lnTo>
                  <a:pt x="1113643" y="11499578"/>
                </a:lnTo>
                <a:cubicBezTo>
                  <a:pt x="1138022" y="11558936"/>
                  <a:pt x="1160739" y="11554598"/>
                  <a:pt x="1172097" y="11552426"/>
                </a:cubicBezTo>
                <a:cubicBezTo>
                  <a:pt x="1217533" y="11543750"/>
                  <a:pt x="1249948" y="11473546"/>
                  <a:pt x="1282364" y="11403342"/>
                </a:cubicBezTo>
                <a:cubicBezTo>
                  <a:pt x="1326137" y="11330967"/>
                  <a:pt x="1392628" y="11254254"/>
                  <a:pt x="1464101" y="11368634"/>
                </a:cubicBezTo>
                <a:cubicBezTo>
                  <a:pt x="1481139" y="11365380"/>
                  <a:pt x="1503633" y="11325076"/>
                  <a:pt x="1524100" y="11330170"/>
                </a:cubicBezTo>
                <a:lnTo>
                  <a:pt x="1526248" y="11331610"/>
                </a:lnTo>
                <a:lnTo>
                  <a:pt x="1526903" y="11327826"/>
                </a:lnTo>
                <a:lnTo>
                  <a:pt x="1527899" y="11323876"/>
                </a:lnTo>
                <a:lnTo>
                  <a:pt x="1517863" y="11297762"/>
                </a:lnTo>
                <a:cubicBezTo>
                  <a:pt x="1472428" y="11306440"/>
                  <a:pt x="1459407" y="11244912"/>
                  <a:pt x="1435030" y="11185554"/>
                </a:cubicBezTo>
                <a:cubicBezTo>
                  <a:pt x="1423672" y="11187722"/>
                  <a:pt x="1423672" y="11187722"/>
                  <a:pt x="1422011" y="11124026"/>
                </a:cubicBezTo>
                <a:lnTo>
                  <a:pt x="1387935" y="11130533"/>
                </a:lnTo>
                <a:cubicBezTo>
                  <a:pt x="1352200" y="11073342"/>
                  <a:pt x="1339182" y="11011814"/>
                  <a:pt x="1337520" y="10948118"/>
                </a:cubicBezTo>
                <a:lnTo>
                  <a:pt x="1326162" y="10950288"/>
                </a:lnTo>
                <a:lnTo>
                  <a:pt x="1324743" y="10950558"/>
                </a:lnTo>
                <a:lnTo>
                  <a:pt x="1323751" y="10950748"/>
                </a:lnTo>
                <a:lnTo>
                  <a:pt x="1321547" y="10951169"/>
                </a:lnTo>
                <a:lnTo>
                  <a:pt x="1319339" y="10951590"/>
                </a:lnTo>
                <a:lnTo>
                  <a:pt x="1316223" y="10952184"/>
                </a:lnTo>
                <a:lnTo>
                  <a:pt x="1314804" y="10952458"/>
                </a:lnTo>
                <a:cubicBezTo>
                  <a:pt x="1303444" y="10954626"/>
                  <a:pt x="1279067" y="10895268"/>
                  <a:pt x="1300124" y="10827233"/>
                </a:cubicBezTo>
                <a:cubicBezTo>
                  <a:pt x="1332540" y="10757026"/>
                  <a:pt x="1332540" y="10757026"/>
                  <a:pt x="1379634" y="10812046"/>
                </a:cubicBezTo>
                <a:cubicBezTo>
                  <a:pt x="1390993" y="10809876"/>
                  <a:pt x="1389334" y="10746180"/>
                  <a:pt x="1389334" y="10746180"/>
                </a:cubicBezTo>
                <a:cubicBezTo>
                  <a:pt x="1389334" y="10746180"/>
                  <a:pt x="1377974" y="10748348"/>
                  <a:pt x="1376313" y="10684653"/>
                </a:cubicBezTo>
                <a:lnTo>
                  <a:pt x="1353594" y="10688990"/>
                </a:lnTo>
                <a:cubicBezTo>
                  <a:pt x="1342239" y="10691160"/>
                  <a:pt x="1319520" y="10695499"/>
                  <a:pt x="1317859" y="10631802"/>
                </a:cubicBezTo>
                <a:cubicBezTo>
                  <a:pt x="1261067" y="10642647"/>
                  <a:pt x="1204273" y="10653494"/>
                  <a:pt x="1157180" y="10598475"/>
                </a:cubicBezTo>
                <a:lnTo>
                  <a:pt x="1158841" y="10662172"/>
                </a:lnTo>
                <a:cubicBezTo>
                  <a:pt x="1100387" y="10609320"/>
                  <a:pt x="1043593" y="10620166"/>
                  <a:pt x="996498" y="10565146"/>
                </a:cubicBezTo>
                <a:lnTo>
                  <a:pt x="998158" y="10628843"/>
                </a:lnTo>
                <a:cubicBezTo>
                  <a:pt x="985140" y="10567316"/>
                  <a:pt x="964083" y="10635351"/>
                  <a:pt x="951063" y="10573822"/>
                </a:cubicBezTo>
                <a:lnTo>
                  <a:pt x="939705" y="10575991"/>
                </a:lnTo>
                <a:lnTo>
                  <a:pt x="848837" y="10593346"/>
                </a:lnTo>
                <a:cubicBezTo>
                  <a:pt x="826118" y="10597686"/>
                  <a:pt x="792043" y="10604190"/>
                  <a:pt x="767665" y="10544834"/>
                </a:cubicBezTo>
                <a:lnTo>
                  <a:pt x="722231" y="10553512"/>
                </a:lnTo>
                <a:cubicBezTo>
                  <a:pt x="686494" y="10496321"/>
                  <a:pt x="654078" y="10566526"/>
                  <a:pt x="618341" y="10509336"/>
                </a:cubicBezTo>
                <a:lnTo>
                  <a:pt x="606986" y="10511506"/>
                </a:lnTo>
                <a:cubicBezTo>
                  <a:pt x="561549" y="10520183"/>
                  <a:pt x="529133" y="10590386"/>
                  <a:pt x="493399" y="10533199"/>
                </a:cubicBezTo>
                <a:lnTo>
                  <a:pt x="482040" y="10535367"/>
                </a:lnTo>
                <a:cubicBezTo>
                  <a:pt x="423587" y="10482516"/>
                  <a:pt x="368451" y="10557058"/>
                  <a:pt x="321358" y="10502040"/>
                </a:cubicBezTo>
                <a:lnTo>
                  <a:pt x="287282" y="10508548"/>
                </a:lnTo>
                <a:cubicBezTo>
                  <a:pt x="253206" y="10515056"/>
                  <a:pt x="209432" y="10587431"/>
                  <a:pt x="162338" y="10532408"/>
                </a:cubicBezTo>
                <a:lnTo>
                  <a:pt x="116903" y="10541086"/>
                </a:lnTo>
                <a:cubicBezTo>
                  <a:pt x="103884" y="10479558"/>
                  <a:pt x="82827" y="10547596"/>
                  <a:pt x="69810" y="10486067"/>
                </a:cubicBezTo>
                <a:cubicBezTo>
                  <a:pt x="52772" y="10489320"/>
                  <a:pt x="35733" y="10492574"/>
                  <a:pt x="17996" y="10468956"/>
                </a:cubicBezTo>
                <a:lnTo>
                  <a:pt x="0" y="10435386"/>
                </a:lnTo>
                <a:lnTo>
                  <a:pt x="0" y="10435384"/>
                </a:lnTo>
                <a:lnTo>
                  <a:pt x="90865" y="10418029"/>
                </a:lnTo>
                <a:cubicBezTo>
                  <a:pt x="102223" y="10415862"/>
                  <a:pt x="115242" y="10477388"/>
                  <a:pt x="126600" y="10475221"/>
                </a:cubicBezTo>
                <a:lnTo>
                  <a:pt x="172034" y="10466544"/>
                </a:lnTo>
                <a:lnTo>
                  <a:pt x="342414" y="10434004"/>
                </a:lnTo>
                <a:cubicBezTo>
                  <a:pt x="340752" y="10370307"/>
                  <a:pt x="316375" y="10310948"/>
                  <a:pt x="350451" y="10304441"/>
                </a:cubicBezTo>
                <a:cubicBezTo>
                  <a:pt x="441323" y="10287086"/>
                  <a:pt x="520833" y="10271903"/>
                  <a:pt x="613360" y="10318244"/>
                </a:cubicBezTo>
                <a:lnTo>
                  <a:pt x="681513" y="10305229"/>
                </a:lnTo>
                <a:lnTo>
                  <a:pt x="874610" y="10268354"/>
                </a:lnTo>
                <a:lnTo>
                  <a:pt x="920045" y="10259678"/>
                </a:lnTo>
                <a:cubicBezTo>
                  <a:pt x="955780" y="10316866"/>
                  <a:pt x="988198" y="10246661"/>
                  <a:pt x="1023932" y="10303850"/>
                </a:cubicBezTo>
                <a:lnTo>
                  <a:pt x="1046651" y="10299511"/>
                </a:lnTo>
                <a:lnTo>
                  <a:pt x="1160235" y="10277818"/>
                </a:lnTo>
                <a:lnTo>
                  <a:pt x="1175735" y="10274858"/>
                </a:lnTo>
                <a:lnTo>
                  <a:pt x="1159571" y="10257532"/>
                </a:lnTo>
                <a:cubicBezTo>
                  <a:pt x="1148708" y="10244602"/>
                  <a:pt x="1137645" y="10230712"/>
                  <a:pt x="1125872" y="10216956"/>
                </a:cubicBezTo>
                <a:cubicBezTo>
                  <a:pt x="1114512" y="10219126"/>
                  <a:pt x="1090135" y="10159768"/>
                  <a:pt x="1078777" y="10161936"/>
                </a:cubicBezTo>
                <a:cubicBezTo>
                  <a:pt x="1056059" y="10166274"/>
                  <a:pt x="1043039" y="10104746"/>
                  <a:pt x="1031681" y="10106915"/>
                </a:cubicBezTo>
                <a:cubicBezTo>
                  <a:pt x="1023162" y="10108542"/>
                  <a:pt x="1008253" y="10111388"/>
                  <a:pt x="995840" y="10086754"/>
                </a:cubicBezTo>
                <a:lnTo>
                  <a:pt x="990735" y="10074120"/>
                </a:lnTo>
                <a:lnTo>
                  <a:pt x="949140" y="10062078"/>
                </a:lnTo>
                <a:lnTo>
                  <a:pt x="915064" y="10068584"/>
                </a:lnTo>
                <a:cubicBezTo>
                  <a:pt x="846911" y="10081599"/>
                  <a:pt x="790117" y="10092446"/>
                  <a:pt x="731666" y="10039593"/>
                </a:cubicBezTo>
                <a:lnTo>
                  <a:pt x="595360" y="10065626"/>
                </a:lnTo>
                <a:lnTo>
                  <a:pt x="538571" y="10076472"/>
                </a:lnTo>
                <a:lnTo>
                  <a:pt x="515852" y="10080810"/>
                </a:lnTo>
                <a:cubicBezTo>
                  <a:pt x="504492" y="10082980"/>
                  <a:pt x="502831" y="10019282"/>
                  <a:pt x="502831" y="10019282"/>
                </a:cubicBezTo>
                <a:lnTo>
                  <a:pt x="570984" y="10006267"/>
                </a:lnTo>
                <a:lnTo>
                  <a:pt x="823104" y="9958118"/>
                </a:lnTo>
                <a:lnTo>
                  <a:pt x="822245" y="9954871"/>
                </a:lnTo>
                <a:cubicBezTo>
                  <a:pt x="805207" y="9958124"/>
                  <a:pt x="794559" y="9960158"/>
                  <a:pt x="780015" y="9935930"/>
                </a:cubicBezTo>
                <a:lnTo>
                  <a:pt x="763938" y="9902324"/>
                </a:lnTo>
                <a:cubicBezTo>
                  <a:pt x="763966" y="9902207"/>
                  <a:pt x="763996" y="9902090"/>
                  <a:pt x="764024" y="9901974"/>
                </a:cubicBezTo>
                <a:lnTo>
                  <a:pt x="900097" y="9875988"/>
                </a:lnTo>
                <a:lnTo>
                  <a:pt x="911453" y="9873816"/>
                </a:lnTo>
                <a:lnTo>
                  <a:pt x="945532" y="9867312"/>
                </a:lnTo>
                <a:cubicBezTo>
                  <a:pt x="969909" y="9926671"/>
                  <a:pt x="990964" y="9858634"/>
                  <a:pt x="1015340" y="9917994"/>
                </a:cubicBezTo>
                <a:lnTo>
                  <a:pt x="1044109" y="9912499"/>
                </a:lnTo>
                <a:lnTo>
                  <a:pt x="1053841" y="9906164"/>
                </a:lnTo>
                <a:lnTo>
                  <a:pt x="1067867" y="9889290"/>
                </a:lnTo>
                <a:lnTo>
                  <a:pt x="1075613" y="9877887"/>
                </a:lnTo>
                <a:cubicBezTo>
                  <a:pt x="1086555" y="9859794"/>
                  <a:pt x="1097501" y="9841700"/>
                  <a:pt x="1114539" y="9838447"/>
                </a:cubicBezTo>
                <a:cubicBezTo>
                  <a:pt x="1135594" y="9770410"/>
                  <a:pt x="1182690" y="9825430"/>
                  <a:pt x="1190727" y="9695866"/>
                </a:cubicBezTo>
                <a:lnTo>
                  <a:pt x="1156651" y="9702375"/>
                </a:lnTo>
                <a:lnTo>
                  <a:pt x="1145291" y="9704542"/>
                </a:lnTo>
                <a:lnTo>
                  <a:pt x="1111217" y="9711052"/>
                </a:lnTo>
                <a:cubicBezTo>
                  <a:pt x="1054422" y="9721896"/>
                  <a:pt x="984611" y="9671218"/>
                  <a:pt x="926158" y="9618364"/>
                </a:cubicBezTo>
                <a:cubicBezTo>
                  <a:pt x="900601" y="9623247"/>
                  <a:pt x="881433" y="9626907"/>
                  <a:pt x="863162" y="9603392"/>
                </a:cubicBezTo>
                <a:lnTo>
                  <a:pt x="845260" y="9570358"/>
                </a:lnTo>
                <a:lnTo>
                  <a:pt x="839623" y="9571866"/>
                </a:lnTo>
                <a:cubicBezTo>
                  <a:pt x="830080" y="9574418"/>
                  <a:pt x="822643" y="9634310"/>
                  <a:pt x="813097" y="9636862"/>
                </a:cubicBezTo>
                <a:lnTo>
                  <a:pt x="736745" y="9657276"/>
                </a:lnTo>
                <a:cubicBezTo>
                  <a:pt x="753725" y="9594834"/>
                  <a:pt x="772814" y="9589729"/>
                  <a:pt x="791904" y="9584626"/>
                </a:cubicBezTo>
                <a:lnTo>
                  <a:pt x="795943" y="9570304"/>
                </a:lnTo>
                <a:lnTo>
                  <a:pt x="788974" y="9569548"/>
                </a:lnTo>
                <a:cubicBezTo>
                  <a:pt x="736249" y="9558612"/>
                  <a:pt x="692410" y="9518974"/>
                  <a:pt x="648569" y="9479336"/>
                </a:cubicBezTo>
                <a:lnTo>
                  <a:pt x="646908" y="9415639"/>
                </a:lnTo>
                <a:lnTo>
                  <a:pt x="624195" y="9419978"/>
                </a:lnTo>
                <a:lnTo>
                  <a:pt x="590116" y="9426484"/>
                </a:lnTo>
                <a:lnTo>
                  <a:pt x="578758" y="9428653"/>
                </a:lnTo>
                <a:lnTo>
                  <a:pt x="556040" y="9432991"/>
                </a:lnTo>
                <a:cubicBezTo>
                  <a:pt x="554793" y="9385218"/>
                  <a:pt x="548094" y="9374495"/>
                  <a:pt x="544820" y="9372120"/>
                </a:cubicBezTo>
                <a:lnTo>
                  <a:pt x="543023" y="9371464"/>
                </a:lnTo>
                <a:lnTo>
                  <a:pt x="547279" y="9370649"/>
                </a:lnTo>
                <a:lnTo>
                  <a:pt x="565739" y="9367126"/>
                </a:lnTo>
                <a:lnTo>
                  <a:pt x="588455" y="9362787"/>
                </a:lnTo>
                <a:lnTo>
                  <a:pt x="633891" y="9354110"/>
                </a:lnTo>
                <a:lnTo>
                  <a:pt x="645249" y="9351942"/>
                </a:lnTo>
                <a:cubicBezTo>
                  <a:pt x="669627" y="9411300"/>
                  <a:pt x="692345" y="9406962"/>
                  <a:pt x="703703" y="9404790"/>
                </a:cubicBezTo>
                <a:cubicBezTo>
                  <a:pt x="749137" y="9396113"/>
                  <a:pt x="781552" y="9325910"/>
                  <a:pt x="813970" y="9255704"/>
                </a:cubicBezTo>
                <a:cubicBezTo>
                  <a:pt x="857741" y="9183330"/>
                  <a:pt x="924235" y="9106618"/>
                  <a:pt x="995707" y="9220998"/>
                </a:cubicBezTo>
                <a:cubicBezTo>
                  <a:pt x="1018424" y="9216658"/>
                  <a:pt x="1050839" y="9146455"/>
                  <a:pt x="1075215" y="9205813"/>
                </a:cubicBezTo>
                <a:cubicBezTo>
                  <a:pt x="1132010" y="9194966"/>
                  <a:pt x="1188803" y="9184118"/>
                  <a:pt x="1247258" y="9236970"/>
                </a:cubicBezTo>
                <a:cubicBezTo>
                  <a:pt x="1258614" y="9234802"/>
                  <a:pt x="1269974" y="9232633"/>
                  <a:pt x="1279673" y="9166766"/>
                </a:cubicBezTo>
                <a:lnTo>
                  <a:pt x="1256955" y="9171104"/>
                </a:lnTo>
                <a:cubicBezTo>
                  <a:pt x="1209860" y="9116084"/>
                  <a:pt x="1153068" y="9126929"/>
                  <a:pt x="1118991" y="9133439"/>
                </a:cubicBezTo>
                <a:cubicBezTo>
                  <a:pt x="1105972" y="9071910"/>
                  <a:pt x="1084915" y="9139945"/>
                  <a:pt x="1071896" y="9078418"/>
                </a:cubicBezTo>
                <a:lnTo>
                  <a:pt x="1060538" y="9080587"/>
                </a:lnTo>
                <a:lnTo>
                  <a:pt x="1003743" y="9091432"/>
                </a:lnTo>
                <a:cubicBezTo>
                  <a:pt x="1002085" y="9027736"/>
                  <a:pt x="1024801" y="9023398"/>
                  <a:pt x="1036158" y="9021226"/>
                </a:cubicBezTo>
                <a:cubicBezTo>
                  <a:pt x="1070237" y="9014722"/>
                  <a:pt x="1092954" y="9010382"/>
                  <a:pt x="1102650" y="8944514"/>
                </a:cubicBezTo>
                <a:cubicBezTo>
                  <a:pt x="1112350" y="8878648"/>
                  <a:pt x="1135066" y="8874310"/>
                  <a:pt x="1146426" y="8872142"/>
                </a:cubicBezTo>
                <a:lnTo>
                  <a:pt x="1328163" y="8837434"/>
                </a:lnTo>
                <a:cubicBezTo>
                  <a:pt x="1316805" y="8839604"/>
                  <a:pt x="1294087" y="8843942"/>
                  <a:pt x="1281067" y="8782414"/>
                </a:cubicBezTo>
                <a:lnTo>
                  <a:pt x="1269710" y="8784584"/>
                </a:lnTo>
                <a:cubicBezTo>
                  <a:pt x="1246994" y="8788922"/>
                  <a:pt x="1224276" y="8793258"/>
                  <a:pt x="1245333" y="8725224"/>
                </a:cubicBezTo>
                <a:lnTo>
                  <a:pt x="1336202" y="8707869"/>
                </a:lnTo>
                <a:cubicBezTo>
                  <a:pt x="1360578" y="8767230"/>
                  <a:pt x="1381635" y="8699192"/>
                  <a:pt x="1406015" y="8758552"/>
                </a:cubicBezTo>
                <a:lnTo>
                  <a:pt x="1417370" y="8756382"/>
                </a:lnTo>
                <a:lnTo>
                  <a:pt x="1462807" y="8747708"/>
                </a:lnTo>
                <a:cubicBezTo>
                  <a:pt x="1461146" y="8684008"/>
                  <a:pt x="1438428" y="8688347"/>
                  <a:pt x="1427070" y="8690516"/>
                </a:cubicBezTo>
                <a:cubicBezTo>
                  <a:pt x="1427070" y="8690516"/>
                  <a:pt x="1438428" y="8688347"/>
                  <a:pt x="1448128" y="8622481"/>
                </a:cubicBezTo>
                <a:cubicBezTo>
                  <a:pt x="1459485" y="8620311"/>
                  <a:pt x="1482203" y="8615974"/>
                  <a:pt x="1469185" y="8554445"/>
                </a:cubicBezTo>
                <a:cubicBezTo>
                  <a:pt x="1469185" y="8554445"/>
                  <a:pt x="1456165" y="8492917"/>
                  <a:pt x="1433447" y="8497256"/>
                </a:cubicBezTo>
                <a:cubicBezTo>
                  <a:pt x="1376655" y="8508104"/>
                  <a:pt x="1308503" y="8521116"/>
                  <a:pt x="1250052" y="8468266"/>
                </a:cubicBezTo>
                <a:cubicBezTo>
                  <a:pt x="1181896" y="8481280"/>
                  <a:pt x="1113746" y="8494297"/>
                  <a:pt x="1064990" y="8375578"/>
                </a:cubicBezTo>
                <a:lnTo>
                  <a:pt x="1019556" y="8384257"/>
                </a:lnTo>
                <a:cubicBezTo>
                  <a:pt x="1006536" y="8322730"/>
                  <a:pt x="995179" y="8324898"/>
                  <a:pt x="983821" y="8327068"/>
                </a:cubicBezTo>
                <a:cubicBezTo>
                  <a:pt x="972463" y="8329237"/>
                  <a:pt x="961103" y="8331404"/>
                  <a:pt x="948083" y="8269878"/>
                </a:cubicBezTo>
                <a:cubicBezTo>
                  <a:pt x="902649" y="8278554"/>
                  <a:pt x="857215" y="8287232"/>
                  <a:pt x="821478" y="8230040"/>
                </a:cubicBezTo>
                <a:cubicBezTo>
                  <a:pt x="810120" y="8232211"/>
                  <a:pt x="797100" y="8170683"/>
                  <a:pt x="797100" y="8170683"/>
                </a:cubicBezTo>
                <a:cubicBezTo>
                  <a:pt x="740308" y="8181530"/>
                  <a:pt x="704571" y="8124340"/>
                  <a:pt x="657478" y="8069319"/>
                </a:cubicBezTo>
                <a:cubicBezTo>
                  <a:pt x="646118" y="8071489"/>
                  <a:pt x="621741" y="8012131"/>
                  <a:pt x="610381" y="8014299"/>
                </a:cubicBezTo>
                <a:cubicBezTo>
                  <a:pt x="604701" y="8015383"/>
                  <a:pt x="599629" y="8012351"/>
                  <a:pt x="595036" y="8007227"/>
                </a:cubicBezTo>
                <a:lnTo>
                  <a:pt x="591263" y="8001283"/>
                </a:lnTo>
                <a:lnTo>
                  <a:pt x="585298" y="8002423"/>
                </a:lnTo>
                <a:cubicBezTo>
                  <a:pt x="573904" y="7948585"/>
                  <a:pt x="556360" y="7993947"/>
                  <a:pt x="543430" y="7964909"/>
                </a:cubicBezTo>
                <a:lnTo>
                  <a:pt x="540703" y="7955779"/>
                </a:lnTo>
                <a:lnTo>
                  <a:pt x="540362" y="7955655"/>
                </a:lnTo>
                <a:lnTo>
                  <a:pt x="534319" y="7947917"/>
                </a:lnTo>
                <a:lnTo>
                  <a:pt x="521138" y="7949661"/>
                </a:lnTo>
                <a:cubicBezTo>
                  <a:pt x="504022" y="7949928"/>
                  <a:pt x="486674" y="7941239"/>
                  <a:pt x="468392" y="7896720"/>
                </a:cubicBezTo>
                <a:lnTo>
                  <a:pt x="480805" y="7894349"/>
                </a:lnTo>
                <a:lnTo>
                  <a:pt x="479204" y="7874314"/>
                </a:lnTo>
                <a:cubicBezTo>
                  <a:pt x="474776" y="7848154"/>
                  <a:pt x="466258" y="7849781"/>
                  <a:pt x="457739" y="7851406"/>
                </a:cubicBezTo>
                <a:lnTo>
                  <a:pt x="446382" y="7853579"/>
                </a:lnTo>
                <a:lnTo>
                  <a:pt x="412305" y="7860084"/>
                </a:lnTo>
                <a:cubicBezTo>
                  <a:pt x="400944" y="7862254"/>
                  <a:pt x="399286" y="7798555"/>
                  <a:pt x="410644" y="7796388"/>
                </a:cubicBezTo>
                <a:lnTo>
                  <a:pt x="399286" y="7798555"/>
                </a:lnTo>
                <a:cubicBezTo>
                  <a:pt x="399286" y="7798555"/>
                  <a:pt x="400944" y="7862254"/>
                  <a:pt x="412305" y="7860084"/>
                </a:cubicBezTo>
                <a:cubicBezTo>
                  <a:pt x="389586" y="7864422"/>
                  <a:pt x="366871" y="7868762"/>
                  <a:pt x="353851" y="7807234"/>
                </a:cubicBezTo>
                <a:cubicBezTo>
                  <a:pt x="336811" y="7810487"/>
                  <a:pt x="326162" y="7812520"/>
                  <a:pt x="311619" y="7788294"/>
                </a:cubicBezTo>
                <a:lnTo>
                  <a:pt x="295542" y="7754686"/>
                </a:lnTo>
                <a:cubicBezTo>
                  <a:pt x="295572" y="7754570"/>
                  <a:pt x="295600" y="7754454"/>
                  <a:pt x="295630" y="7754337"/>
                </a:cubicBezTo>
                <a:lnTo>
                  <a:pt x="431701" y="7728351"/>
                </a:lnTo>
                <a:lnTo>
                  <a:pt x="443059" y="7726179"/>
                </a:lnTo>
                <a:lnTo>
                  <a:pt x="477136" y="7719675"/>
                </a:lnTo>
                <a:cubicBezTo>
                  <a:pt x="501515" y="7779034"/>
                  <a:pt x="522570" y="7710998"/>
                  <a:pt x="546947" y="7770357"/>
                </a:cubicBezTo>
                <a:lnTo>
                  <a:pt x="581023" y="7763848"/>
                </a:lnTo>
                <a:cubicBezTo>
                  <a:pt x="636157" y="7689307"/>
                  <a:pt x="692949" y="7678459"/>
                  <a:pt x="751402" y="7731309"/>
                </a:cubicBezTo>
                <a:cubicBezTo>
                  <a:pt x="774120" y="7726973"/>
                  <a:pt x="795178" y="7658934"/>
                  <a:pt x="808197" y="7720464"/>
                </a:cubicBezTo>
                <a:cubicBezTo>
                  <a:pt x="825234" y="7717210"/>
                  <a:pt x="829494" y="7716396"/>
                  <a:pt x="836051" y="7742150"/>
                </a:cubicBezTo>
                <a:lnTo>
                  <a:pt x="840452" y="7761976"/>
                </a:lnTo>
                <a:lnTo>
                  <a:pt x="880633" y="7754908"/>
                </a:lnTo>
                <a:lnTo>
                  <a:pt x="884760" y="7742851"/>
                </a:lnTo>
                <a:cubicBezTo>
                  <a:pt x="884883" y="7733826"/>
                  <a:pt x="882442" y="7722290"/>
                  <a:pt x="876347" y="7707450"/>
                </a:cubicBezTo>
                <a:cubicBezTo>
                  <a:pt x="853631" y="7711786"/>
                  <a:pt x="829252" y="7652428"/>
                  <a:pt x="829252" y="7652428"/>
                </a:cubicBezTo>
                <a:cubicBezTo>
                  <a:pt x="806536" y="7656766"/>
                  <a:pt x="795178" y="7658934"/>
                  <a:pt x="793517" y="7595238"/>
                </a:cubicBezTo>
                <a:lnTo>
                  <a:pt x="759443" y="7601748"/>
                </a:lnTo>
                <a:lnTo>
                  <a:pt x="746421" y="7540217"/>
                </a:lnTo>
                <a:cubicBezTo>
                  <a:pt x="756121" y="7474352"/>
                  <a:pt x="780498" y="7533710"/>
                  <a:pt x="791856" y="7531540"/>
                </a:cubicBezTo>
                <a:lnTo>
                  <a:pt x="814571" y="7527202"/>
                </a:lnTo>
                <a:cubicBezTo>
                  <a:pt x="825932" y="7525033"/>
                  <a:pt x="825932" y="7525033"/>
                  <a:pt x="835629" y="7459168"/>
                </a:cubicBezTo>
                <a:lnTo>
                  <a:pt x="801556" y="7465674"/>
                </a:lnTo>
                <a:cubicBezTo>
                  <a:pt x="822613" y="7397640"/>
                  <a:pt x="845328" y="7393300"/>
                  <a:pt x="868045" y="7388961"/>
                </a:cubicBezTo>
                <a:cubicBezTo>
                  <a:pt x="879403" y="7386793"/>
                  <a:pt x="890763" y="7384624"/>
                  <a:pt x="892424" y="7448320"/>
                </a:cubicBezTo>
                <a:lnTo>
                  <a:pt x="903782" y="7446150"/>
                </a:lnTo>
                <a:lnTo>
                  <a:pt x="960574" y="7435305"/>
                </a:lnTo>
                <a:cubicBezTo>
                  <a:pt x="969094" y="7433677"/>
                  <a:pt x="984004" y="7430830"/>
                  <a:pt x="996417" y="7455466"/>
                </a:cubicBezTo>
                <a:lnTo>
                  <a:pt x="1002602" y="7474626"/>
                </a:lnTo>
                <a:lnTo>
                  <a:pt x="1039376" y="7467603"/>
                </a:lnTo>
                <a:lnTo>
                  <a:pt x="1045851" y="7466367"/>
                </a:lnTo>
                <a:lnTo>
                  <a:pt x="1058161" y="7456678"/>
                </a:lnTo>
                <a:cubicBezTo>
                  <a:pt x="1070784" y="7448265"/>
                  <a:pt x="1083524" y="7444332"/>
                  <a:pt x="1096643" y="7454955"/>
                </a:cubicBezTo>
                <a:lnTo>
                  <a:pt x="1097878" y="7456431"/>
                </a:lnTo>
                <a:lnTo>
                  <a:pt x="1505083" y="7378664"/>
                </a:lnTo>
                <a:cubicBezTo>
                  <a:pt x="1539156" y="7372157"/>
                  <a:pt x="1548855" y="7306289"/>
                  <a:pt x="1582931" y="7299782"/>
                </a:cubicBezTo>
                <a:cubicBezTo>
                  <a:pt x="1603989" y="7231746"/>
                  <a:pt x="1651082" y="7286766"/>
                  <a:pt x="1659123" y="7157203"/>
                </a:cubicBezTo>
                <a:lnTo>
                  <a:pt x="1625046" y="7163711"/>
                </a:lnTo>
                <a:lnTo>
                  <a:pt x="1613686" y="7165878"/>
                </a:lnTo>
                <a:lnTo>
                  <a:pt x="1579612" y="7172387"/>
                </a:lnTo>
                <a:cubicBezTo>
                  <a:pt x="1522817" y="7183232"/>
                  <a:pt x="1453006" y="7132553"/>
                  <a:pt x="1394550" y="7079701"/>
                </a:cubicBezTo>
                <a:cubicBezTo>
                  <a:pt x="1368995" y="7084584"/>
                  <a:pt x="1349829" y="7088243"/>
                  <a:pt x="1331557" y="7064728"/>
                </a:cubicBezTo>
                <a:lnTo>
                  <a:pt x="1313656" y="7031694"/>
                </a:lnTo>
                <a:lnTo>
                  <a:pt x="1308018" y="7033201"/>
                </a:lnTo>
                <a:cubicBezTo>
                  <a:pt x="1298472" y="7035754"/>
                  <a:pt x="1291035" y="7095647"/>
                  <a:pt x="1281489" y="7098198"/>
                </a:cubicBezTo>
                <a:lnTo>
                  <a:pt x="1205138" y="7118611"/>
                </a:lnTo>
                <a:cubicBezTo>
                  <a:pt x="1222120" y="7056170"/>
                  <a:pt x="1241210" y="7051064"/>
                  <a:pt x="1260298" y="7045961"/>
                </a:cubicBezTo>
                <a:lnTo>
                  <a:pt x="1264338" y="7031640"/>
                </a:lnTo>
                <a:lnTo>
                  <a:pt x="1257369" y="7030884"/>
                </a:lnTo>
                <a:cubicBezTo>
                  <a:pt x="1204644" y="7019947"/>
                  <a:pt x="1160803" y="6980309"/>
                  <a:pt x="1116964" y="6940672"/>
                </a:cubicBezTo>
                <a:lnTo>
                  <a:pt x="1115303" y="6876974"/>
                </a:lnTo>
                <a:lnTo>
                  <a:pt x="1092588" y="6881313"/>
                </a:lnTo>
                <a:lnTo>
                  <a:pt x="1058509" y="6887819"/>
                </a:lnTo>
                <a:lnTo>
                  <a:pt x="1047150" y="6889989"/>
                </a:lnTo>
                <a:lnTo>
                  <a:pt x="1024435" y="6894327"/>
                </a:lnTo>
                <a:cubicBezTo>
                  <a:pt x="1023189" y="6846553"/>
                  <a:pt x="1016490" y="6835831"/>
                  <a:pt x="1013215" y="6833456"/>
                </a:cubicBezTo>
                <a:lnTo>
                  <a:pt x="1011416" y="6832800"/>
                </a:lnTo>
                <a:lnTo>
                  <a:pt x="1015674" y="6831985"/>
                </a:lnTo>
                <a:lnTo>
                  <a:pt x="1034134" y="6828463"/>
                </a:lnTo>
                <a:lnTo>
                  <a:pt x="1056850" y="6824124"/>
                </a:lnTo>
                <a:lnTo>
                  <a:pt x="1102284" y="6815445"/>
                </a:lnTo>
                <a:lnTo>
                  <a:pt x="1113642" y="6813278"/>
                </a:lnTo>
                <a:cubicBezTo>
                  <a:pt x="1138021" y="6872636"/>
                  <a:pt x="1160738" y="6868298"/>
                  <a:pt x="1172096" y="6866125"/>
                </a:cubicBezTo>
                <a:cubicBezTo>
                  <a:pt x="1217532" y="6857450"/>
                  <a:pt x="1249947" y="6787245"/>
                  <a:pt x="1282363" y="6717041"/>
                </a:cubicBezTo>
                <a:cubicBezTo>
                  <a:pt x="1326136" y="6644666"/>
                  <a:pt x="1392628" y="6567955"/>
                  <a:pt x="1464100" y="6682334"/>
                </a:cubicBezTo>
                <a:cubicBezTo>
                  <a:pt x="1481138" y="6679080"/>
                  <a:pt x="1503632" y="6638777"/>
                  <a:pt x="1524099" y="6643869"/>
                </a:cubicBezTo>
                <a:lnTo>
                  <a:pt x="1526247" y="6645309"/>
                </a:lnTo>
                <a:lnTo>
                  <a:pt x="1526902" y="6641525"/>
                </a:lnTo>
                <a:lnTo>
                  <a:pt x="1527899" y="6637576"/>
                </a:lnTo>
                <a:lnTo>
                  <a:pt x="1517862" y="6611462"/>
                </a:lnTo>
                <a:cubicBezTo>
                  <a:pt x="1472427" y="6620140"/>
                  <a:pt x="1459406" y="6558611"/>
                  <a:pt x="1435030" y="6499253"/>
                </a:cubicBezTo>
                <a:cubicBezTo>
                  <a:pt x="1423671" y="6501422"/>
                  <a:pt x="1423671" y="6501422"/>
                  <a:pt x="1422010" y="6437727"/>
                </a:cubicBezTo>
                <a:lnTo>
                  <a:pt x="1387934" y="6444233"/>
                </a:lnTo>
                <a:cubicBezTo>
                  <a:pt x="1352199" y="6387043"/>
                  <a:pt x="1339181" y="6325513"/>
                  <a:pt x="1337520" y="6261818"/>
                </a:cubicBezTo>
                <a:lnTo>
                  <a:pt x="1326161" y="6263987"/>
                </a:lnTo>
                <a:lnTo>
                  <a:pt x="1324742" y="6264257"/>
                </a:lnTo>
                <a:lnTo>
                  <a:pt x="1323750" y="6264447"/>
                </a:lnTo>
                <a:lnTo>
                  <a:pt x="1321546" y="6264870"/>
                </a:lnTo>
                <a:lnTo>
                  <a:pt x="1319338" y="6265291"/>
                </a:lnTo>
                <a:lnTo>
                  <a:pt x="1316222" y="6265883"/>
                </a:lnTo>
                <a:lnTo>
                  <a:pt x="1314803" y="6266157"/>
                </a:lnTo>
                <a:cubicBezTo>
                  <a:pt x="1303443" y="6268326"/>
                  <a:pt x="1279066" y="6208967"/>
                  <a:pt x="1300124" y="6140932"/>
                </a:cubicBezTo>
                <a:cubicBezTo>
                  <a:pt x="1332539" y="6070726"/>
                  <a:pt x="1332539" y="6070726"/>
                  <a:pt x="1379634" y="6125746"/>
                </a:cubicBezTo>
                <a:cubicBezTo>
                  <a:pt x="1390992" y="6123575"/>
                  <a:pt x="1389333" y="6059880"/>
                  <a:pt x="1389333" y="6059880"/>
                </a:cubicBezTo>
                <a:cubicBezTo>
                  <a:pt x="1389333" y="6059880"/>
                  <a:pt x="1377973" y="6062048"/>
                  <a:pt x="1376312" y="5998353"/>
                </a:cubicBezTo>
                <a:lnTo>
                  <a:pt x="1353593" y="6002691"/>
                </a:lnTo>
                <a:cubicBezTo>
                  <a:pt x="1342239" y="6004860"/>
                  <a:pt x="1319519" y="6009198"/>
                  <a:pt x="1317858" y="5945502"/>
                </a:cubicBezTo>
                <a:cubicBezTo>
                  <a:pt x="1261066" y="5956346"/>
                  <a:pt x="1204272" y="5967193"/>
                  <a:pt x="1157179" y="5912174"/>
                </a:cubicBezTo>
                <a:lnTo>
                  <a:pt x="1158840" y="5975872"/>
                </a:lnTo>
                <a:cubicBezTo>
                  <a:pt x="1100386" y="5923020"/>
                  <a:pt x="1043592" y="5933865"/>
                  <a:pt x="996497" y="5878846"/>
                </a:cubicBezTo>
                <a:lnTo>
                  <a:pt x="998157" y="5942542"/>
                </a:lnTo>
                <a:cubicBezTo>
                  <a:pt x="985139" y="5881016"/>
                  <a:pt x="964082" y="5949050"/>
                  <a:pt x="951062" y="5887522"/>
                </a:cubicBezTo>
                <a:lnTo>
                  <a:pt x="939704" y="5889690"/>
                </a:lnTo>
                <a:lnTo>
                  <a:pt x="848836" y="5907045"/>
                </a:lnTo>
                <a:cubicBezTo>
                  <a:pt x="826117" y="5911385"/>
                  <a:pt x="792042" y="5917889"/>
                  <a:pt x="767664" y="5858534"/>
                </a:cubicBezTo>
                <a:lnTo>
                  <a:pt x="722230" y="5867211"/>
                </a:lnTo>
                <a:cubicBezTo>
                  <a:pt x="686493" y="5810020"/>
                  <a:pt x="654077" y="5880226"/>
                  <a:pt x="618340" y="5823037"/>
                </a:cubicBezTo>
                <a:lnTo>
                  <a:pt x="606985" y="5825206"/>
                </a:lnTo>
                <a:cubicBezTo>
                  <a:pt x="561548" y="5833882"/>
                  <a:pt x="529132" y="5904085"/>
                  <a:pt x="493398" y="5846898"/>
                </a:cubicBezTo>
                <a:lnTo>
                  <a:pt x="482039" y="5849066"/>
                </a:lnTo>
                <a:cubicBezTo>
                  <a:pt x="423586" y="5796217"/>
                  <a:pt x="368450" y="5870758"/>
                  <a:pt x="321357" y="5815739"/>
                </a:cubicBezTo>
                <a:lnTo>
                  <a:pt x="287281" y="5822247"/>
                </a:lnTo>
                <a:cubicBezTo>
                  <a:pt x="253205" y="5828757"/>
                  <a:pt x="209431" y="5901130"/>
                  <a:pt x="162337" y="5846107"/>
                </a:cubicBezTo>
                <a:lnTo>
                  <a:pt x="116902" y="5854786"/>
                </a:lnTo>
                <a:cubicBezTo>
                  <a:pt x="103883" y="5793257"/>
                  <a:pt x="82826" y="5861296"/>
                  <a:pt x="69809" y="5799766"/>
                </a:cubicBezTo>
                <a:cubicBezTo>
                  <a:pt x="52771" y="5803020"/>
                  <a:pt x="35732" y="5806274"/>
                  <a:pt x="17995" y="5782656"/>
                </a:cubicBezTo>
                <a:lnTo>
                  <a:pt x="0" y="5749088"/>
                </a:lnTo>
                <a:lnTo>
                  <a:pt x="0" y="5749084"/>
                </a:lnTo>
                <a:lnTo>
                  <a:pt x="90864" y="5731729"/>
                </a:lnTo>
                <a:cubicBezTo>
                  <a:pt x="102222" y="5729561"/>
                  <a:pt x="115241" y="5791088"/>
                  <a:pt x="126599" y="5788920"/>
                </a:cubicBezTo>
                <a:lnTo>
                  <a:pt x="172033" y="5780243"/>
                </a:lnTo>
                <a:lnTo>
                  <a:pt x="342413" y="5747705"/>
                </a:lnTo>
                <a:cubicBezTo>
                  <a:pt x="340752" y="5684006"/>
                  <a:pt x="316374" y="5624647"/>
                  <a:pt x="350450" y="5618140"/>
                </a:cubicBezTo>
                <a:cubicBezTo>
                  <a:pt x="441322" y="5600787"/>
                  <a:pt x="520832" y="5585602"/>
                  <a:pt x="613360" y="5631945"/>
                </a:cubicBezTo>
                <a:lnTo>
                  <a:pt x="681512" y="5618928"/>
                </a:lnTo>
                <a:lnTo>
                  <a:pt x="874609" y="5582053"/>
                </a:lnTo>
                <a:lnTo>
                  <a:pt x="920044" y="5573377"/>
                </a:lnTo>
                <a:cubicBezTo>
                  <a:pt x="955779" y="5630566"/>
                  <a:pt x="988197" y="5560362"/>
                  <a:pt x="1023931" y="5617550"/>
                </a:cubicBezTo>
                <a:lnTo>
                  <a:pt x="1046650" y="5613210"/>
                </a:lnTo>
                <a:lnTo>
                  <a:pt x="1160234" y="5591518"/>
                </a:lnTo>
                <a:lnTo>
                  <a:pt x="1175734" y="5588557"/>
                </a:lnTo>
                <a:lnTo>
                  <a:pt x="1159570" y="5571231"/>
                </a:lnTo>
                <a:cubicBezTo>
                  <a:pt x="1148707" y="5558301"/>
                  <a:pt x="1137645" y="5544411"/>
                  <a:pt x="1125871" y="5530655"/>
                </a:cubicBezTo>
                <a:cubicBezTo>
                  <a:pt x="1114511" y="5532825"/>
                  <a:pt x="1090134" y="5473467"/>
                  <a:pt x="1078776" y="5475635"/>
                </a:cubicBezTo>
                <a:cubicBezTo>
                  <a:pt x="1056058" y="5479973"/>
                  <a:pt x="1043038" y="5418445"/>
                  <a:pt x="1031680" y="5420614"/>
                </a:cubicBezTo>
                <a:cubicBezTo>
                  <a:pt x="1023162" y="5422243"/>
                  <a:pt x="1008252" y="5425088"/>
                  <a:pt x="995839" y="5400453"/>
                </a:cubicBezTo>
                <a:lnTo>
                  <a:pt x="990734" y="5387819"/>
                </a:lnTo>
                <a:lnTo>
                  <a:pt x="949140" y="5375778"/>
                </a:lnTo>
                <a:lnTo>
                  <a:pt x="915063" y="5382283"/>
                </a:lnTo>
                <a:cubicBezTo>
                  <a:pt x="846911" y="5395298"/>
                  <a:pt x="790116" y="5406145"/>
                  <a:pt x="731665" y="5353294"/>
                </a:cubicBezTo>
                <a:lnTo>
                  <a:pt x="595359" y="5379326"/>
                </a:lnTo>
                <a:lnTo>
                  <a:pt x="538570" y="5390172"/>
                </a:lnTo>
                <a:lnTo>
                  <a:pt x="515851" y="5394509"/>
                </a:lnTo>
                <a:cubicBezTo>
                  <a:pt x="504491" y="5396679"/>
                  <a:pt x="502830" y="5332982"/>
                  <a:pt x="502830" y="5332982"/>
                </a:cubicBezTo>
                <a:lnTo>
                  <a:pt x="570983" y="5319966"/>
                </a:lnTo>
                <a:lnTo>
                  <a:pt x="823103" y="5271819"/>
                </a:lnTo>
                <a:lnTo>
                  <a:pt x="822244" y="5268570"/>
                </a:lnTo>
                <a:cubicBezTo>
                  <a:pt x="805206" y="5271823"/>
                  <a:pt x="794558" y="5273857"/>
                  <a:pt x="780014" y="5249629"/>
                </a:cubicBezTo>
                <a:lnTo>
                  <a:pt x="763937" y="5216023"/>
                </a:lnTo>
                <a:cubicBezTo>
                  <a:pt x="763965" y="5215906"/>
                  <a:pt x="763995" y="5215790"/>
                  <a:pt x="764023" y="5215674"/>
                </a:cubicBezTo>
                <a:lnTo>
                  <a:pt x="900097" y="5189687"/>
                </a:lnTo>
                <a:lnTo>
                  <a:pt x="911452" y="5187516"/>
                </a:lnTo>
                <a:lnTo>
                  <a:pt x="945531" y="5181011"/>
                </a:lnTo>
                <a:cubicBezTo>
                  <a:pt x="969908" y="5240370"/>
                  <a:pt x="990963" y="5172334"/>
                  <a:pt x="1015339" y="5231694"/>
                </a:cubicBezTo>
                <a:lnTo>
                  <a:pt x="1044108" y="5226198"/>
                </a:lnTo>
                <a:lnTo>
                  <a:pt x="1053840" y="5219863"/>
                </a:lnTo>
                <a:lnTo>
                  <a:pt x="1067866" y="5202989"/>
                </a:lnTo>
                <a:lnTo>
                  <a:pt x="1075612" y="5191586"/>
                </a:lnTo>
                <a:cubicBezTo>
                  <a:pt x="1086554" y="5173493"/>
                  <a:pt x="1097500" y="5155400"/>
                  <a:pt x="1114538" y="5152146"/>
                </a:cubicBezTo>
                <a:cubicBezTo>
                  <a:pt x="1135593" y="5084111"/>
                  <a:pt x="1182689" y="5139129"/>
                  <a:pt x="1190726" y="5009566"/>
                </a:cubicBezTo>
                <a:lnTo>
                  <a:pt x="1156650" y="5016074"/>
                </a:lnTo>
                <a:lnTo>
                  <a:pt x="1145290" y="5018242"/>
                </a:lnTo>
                <a:lnTo>
                  <a:pt x="1111216" y="5024751"/>
                </a:lnTo>
                <a:cubicBezTo>
                  <a:pt x="1054421" y="5035597"/>
                  <a:pt x="984610" y="4984917"/>
                  <a:pt x="926157" y="4932064"/>
                </a:cubicBezTo>
                <a:cubicBezTo>
                  <a:pt x="900600" y="4936948"/>
                  <a:pt x="881432" y="4940606"/>
                  <a:pt x="863161" y="4917091"/>
                </a:cubicBezTo>
                <a:lnTo>
                  <a:pt x="845259" y="4884057"/>
                </a:lnTo>
                <a:lnTo>
                  <a:pt x="839622" y="4885565"/>
                </a:lnTo>
                <a:cubicBezTo>
                  <a:pt x="830079" y="4888118"/>
                  <a:pt x="822642" y="4948010"/>
                  <a:pt x="813096" y="4950561"/>
                </a:cubicBezTo>
                <a:lnTo>
                  <a:pt x="736744" y="4970976"/>
                </a:lnTo>
                <a:cubicBezTo>
                  <a:pt x="753725" y="4908533"/>
                  <a:pt x="772813" y="4903428"/>
                  <a:pt x="791903" y="4898325"/>
                </a:cubicBezTo>
                <a:lnTo>
                  <a:pt x="795942" y="4884005"/>
                </a:lnTo>
                <a:lnTo>
                  <a:pt x="788973" y="4883248"/>
                </a:lnTo>
                <a:cubicBezTo>
                  <a:pt x="736248" y="4872311"/>
                  <a:pt x="692409" y="4832673"/>
                  <a:pt x="648568" y="4793036"/>
                </a:cubicBezTo>
                <a:lnTo>
                  <a:pt x="646907" y="4729338"/>
                </a:lnTo>
                <a:lnTo>
                  <a:pt x="624194" y="4733678"/>
                </a:lnTo>
                <a:lnTo>
                  <a:pt x="590115" y="4740185"/>
                </a:lnTo>
                <a:lnTo>
                  <a:pt x="578757" y="4742354"/>
                </a:lnTo>
                <a:lnTo>
                  <a:pt x="556039" y="4746691"/>
                </a:lnTo>
                <a:cubicBezTo>
                  <a:pt x="554792" y="4698917"/>
                  <a:pt x="548094" y="4688195"/>
                  <a:pt x="544819" y="4685819"/>
                </a:cubicBezTo>
                <a:lnTo>
                  <a:pt x="543022" y="4685164"/>
                </a:lnTo>
                <a:lnTo>
                  <a:pt x="547278" y="4684348"/>
                </a:lnTo>
                <a:lnTo>
                  <a:pt x="565739" y="4680825"/>
                </a:lnTo>
                <a:lnTo>
                  <a:pt x="588454" y="4676486"/>
                </a:lnTo>
                <a:lnTo>
                  <a:pt x="633890" y="4667809"/>
                </a:lnTo>
                <a:lnTo>
                  <a:pt x="645249" y="4665641"/>
                </a:lnTo>
                <a:cubicBezTo>
                  <a:pt x="669626" y="4725000"/>
                  <a:pt x="692344" y="4720661"/>
                  <a:pt x="703702" y="4718490"/>
                </a:cubicBezTo>
                <a:cubicBezTo>
                  <a:pt x="749136" y="4709812"/>
                  <a:pt x="781551" y="4639609"/>
                  <a:pt x="813969" y="4569405"/>
                </a:cubicBezTo>
                <a:cubicBezTo>
                  <a:pt x="857740" y="4497030"/>
                  <a:pt x="924234" y="4420317"/>
                  <a:pt x="995706" y="4534698"/>
                </a:cubicBezTo>
                <a:cubicBezTo>
                  <a:pt x="1018423" y="4530358"/>
                  <a:pt x="1050838" y="4460154"/>
                  <a:pt x="1075214" y="4519512"/>
                </a:cubicBezTo>
                <a:cubicBezTo>
                  <a:pt x="1132009" y="4508666"/>
                  <a:pt x="1188802" y="4497818"/>
                  <a:pt x="1247257" y="4550670"/>
                </a:cubicBezTo>
                <a:cubicBezTo>
                  <a:pt x="1258613" y="4548501"/>
                  <a:pt x="1269973" y="4546332"/>
                  <a:pt x="1279673" y="4480466"/>
                </a:cubicBezTo>
                <a:lnTo>
                  <a:pt x="1256954" y="4484804"/>
                </a:lnTo>
                <a:cubicBezTo>
                  <a:pt x="1209859" y="4429783"/>
                  <a:pt x="1153067" y="4440628"/>
                  <a:pt x="1118991" y="4447140"/>
                </a:cubicBezTo>
                <a:cubicBezTo>
                  <a:pt x="1105971" y="4385610"/>
                  <a:pt x="1084914" y="4453646"/>
                  <a:pt x="1071895" y="4392119"/>
                </a:cubicBezTo>
                <a:lnTo>
                  <a:pt x="1060537" y="4394288"/>
                </a:lnTo>
                <a:lnTo>
                  <a:pt x="1003742" y="4405132"/>
                </a:lnTo>
                <a:cubicBezTo>
                  <a:pt x="1002084" y="4341437"/>
                  <a:pt x="1024800" y="4337098"/>
                  <a:pt x="1036157" y="4334925"/>
                </a:cubicBezTo>
                <a:cubicBezTo>
                  <a:pt x="1070236" y="4328422"/>
                  <a:pt x="1092953" y="4324081"/>
                  <a:pt x="1102649" y="4258215"/>
                </a:cubicBezTo>
                <a:cubicBezTo>
                  <a:pt x="1112349" y="4192348"/>
                  <a:pt x="1135065" y="4188009"/>
                  <a:pt x="1146425" y="4185841"/>
                </a:cubicBezTo>
                <a:lnTo>
                  <a:pt x="1328162" y="4151133"/>
                </a:lnTo>
                <a:cubicBezTo>
                  <a:pt x="1316804" y="4153303"/>
                  <a:pt x="1294086" y="4157642"/>
                  <a:pt x="1281066" y="4096114"/>
                </a:cubicBezTo>
                <a:lnTo>
                  <a:pt x="1269709" y="4098283"/>
                </a:lnTo>
                <a:cubicBezTo>
                  <a:pt x="1246993" y="4102622"/>
                  <a:pt x="1224275" y="4106958"/>
                  <a:pt x="1245332" y="4038923"/>
                </a:cubicBezTo>
                <a:lnTo>
                  <a:pt x="1336201" y="4021569"/>
                </a:lnTo>
                <a:cubicBezTo>
                  <a:pt x="1360577" y="4080929"/>
                  <a:pt x="1381634" y="4012891"/>
                  <a:pt x="1406015" y="4072251"/>
                </a:cubicBezTo>
                <a:lnTo>
                  <a:pt x="1417369" y="4070082"/>
                </a:lnTo>
                <a:lnTo>
                  <a:pt x="1462806" y="4061407"/>
                </a:lnTo>
                <a:cubicBezTo>
                  <a:pt x="1461145" y="3997708"/>
                  <a:pt x="1438427" y="4002046"/>
                  <a:pt x="1427069" y="4004216"/>
                </a:cubicBezTo>
                <a:cubicBezTo>
                  <a:pt x="1427069" y="4004216"/>
                  <a:pt x="1438427" y="4002046"/>
                  <a:pt x="1448127" y="3936180"/>
                </a:cubicBezTo>
                <a:cubicBezTo>
                  <a:pt x="1459484" y="3934010"/>
                  <a:pt x="1482202" y="3929673"/>
                  <a:pt x="1469184" y="3868144"/>
                </a:cubicBezTo>
                <a:cubicBezTo>
                  <a:pt x="1469184" y="3868144"/>
                  <a:pt x="1456164" y="3806617"/>
                  <a:pt x="1433446" y="3810955"/>
                </a:cubicBezTo>
                <a:cubicBezTo>
                  <a:pt x="1376655" y="3821803"/>
                  <a:pt x="1308502" y="3834815"/>
                  <a:pt x="1250051" y="3781965"/>
                </a:cubicBezTo>
                <a:cubicBezTo>
                  <a:pt x="1181895" y="3794979"/>
                  <a:pt x="1113745" y="3807996"/>
                  <a:pt x="1064989" y="3689277"/>
                </a:cubicBezTo>
                <a:lnTo>
                  <a:pt x="1019555" y="3697957"/>
                </a:lnTo>
                <a:cubicBezTo>
                  <a:pt x="1006535" y="3636429"/>
                  <a:pt x="995178" y="3638598"/>
                  <a:pt x="983820" y="3640767"/>
                </a:cubicBezTo>
                <a:cubicBezTo>
                  <a:pt x="972462" y="3642936"/>
                  <a:pt x="961102" y="3645103"/>
                  <a:pt x="948083" y="3583577"/>
                </a:cubicBezTo>
                <a:cubicBezTo>
                  <a:pt x="902648" y="3592254"/>
                  <a:pt x="857214" y="3600931"/>
                  <a:pt x="821477" y="3543740"/>
                </a:cubicBezTo>
                <a:cubicBezTo>
                  <a:pt x="810119" y="3545911"/>
                  <a:pt x="797099" y="3484382"/>
                  <a:pt x="797099" y="3484382"/>
                </a:cubicBezTo>
                <a:cubicBezTo>
                  <a:pt x="740308" y="3495229"/>
                  <a:pt x="704570" y="3438039"/>
                  <a:pt x="657477" y="3383018"/>
                </a:cubicBezTo>
                <a:cubicBezTo>
                  <a:pt x="646117" y="3385188"/>
                  <a:pt x="621740" y="3325830"/>
                  <a:pt x="610380" y="3327998"/>
                </a:cubicBezTo>
                <a:cubicBezTo>
                  <a:pt x="587664" y="3332336"/>
                  <a:pt x="574645" y="3270808"/>
                  <a:pt x="563287" y="3272978"/>
                </a:cubicBezTo>
                <a:cubicBezTo>
                  <a:pt x="551927" y="3275147"/>
                  <a:pt x="529210" y="3279485"/>
                  <a:pt x="516192" y="3217957"/>
                </a:cubicBezTo>
                <a:lnTo>
                  <a:pt x="482116" y="3224465"/>
                </a:lnTo>
                <a:cubicBezTo>
                  <a:pt x="480454" y="3160768"/>
                  <a:pt x="469096" y="3162938"/>
                  <a:pt x="457738" y="3165105"/>
                </a:cubicBezTo>
                <a:lnTo>
                  <a:pt x="446381" y="3167278"/>
                </a:lnTo>
                <a:lnTo>
                  <a:pt x="412304" y="3173784"/>
                </a:lnTo>
                <a:cubicBezTo>
                  <a:pt x="400944" y="3175953"/>
                  <a:pt x="399285" y="3112254"/>
                  <a:pt x="410643" y="3110088"/>
                </a:cubicBezTo>
                <a:lnTo>
                  <a:pt x="399285" y="3112254"/>
                </a:lnTo>
                <a:cubicBezTo>
                  <a:pt x="399285" y="3112254"/>
                  <a:pt x="400944" y="3175953"/>
                  <a:pt x="412304" y="3173784"/>
                </a:cubicBezTo>
                <a:cubicBezTo>
                  <a:pt x="389585" y="3178121"/>
                  <a:pt x="366870" y="3182462"/>
                  <a:pt x="353851" y="3120933"/>
                </a:cubicBezTo>
                <a:cubicBezTo>
                  <a:pt x="336810" y="3124186"/>
                  <a:pt x="326162" y="3126220"/>
                  <a:pt x="311618" y="3101993"/>
                </a:cubicBezTo>
                <a:lnTo>
                  <a:pt x="295541" y="3068386"/>
                </a:lnTo>
                <a:cubicBezTo>
                  <a:pt x="295571" y="3068269"/>
                  <a:pt x="295599" y="3068153"/>
                  <a:pt x="295629" y="3068037"/>
                </a:cubicBezTo>
                <a:lnTo>
                  <a:pt x="431700" y="3042051"/>
                </a:lnTo>
                <a:lnTo>
                  <a:pt x="443058" y="3039879"/>
                </a:lnTo>
                <a:lnTo>
                  <a:pt x="477135" y="3033374"/>
                </a:lnTo>
                <a:cubicBezTo>
                  <a:pt x="501514" y="3092733"/>
                  <a:pt x="522569" y="3024697"/>
                  <a:pt x="546946" y="3084057"/>
                </a:cubicBezTo>
                <a:lnTo>
                  <a:pt x="581022" y="3077547"/>
                </a:lnTo>
                <a:cubicBezTo>
                  <a:pt x="636156" y="3003006"/>
                  <a:pt x="692948" y="2992159"/>
                  <a:pt x="751401" y="3045008"/>
                </a:cubicBezTo>
                <a:cubicBezTo>
                  <a:pt x="774119" y="3040672"/>
                  <a:pt x="795177" y="2972633"/>
                  <a:pt x="808196" y="3034163"/>
                </a:cubicBezTo>
                <a:cubicBezTo>
                  <a:pt x="830912" y="3029824"/>
                  <a:pt x="830912" y="3029824"/>
                  <a:pt x="843931" y="3091353"/>
                </a:cubicBezTo>
                <a:cubicBezTo>
                  <a:pt x="866647" y="3087013"/>
                  <a:pt x="900723" y="3080508"/>
                  <a:pt x="876346" y="3021149"/>
                </a:cubicBezTo>
                <a:cubicBezTo>
                  <a:pt x="853630" y="3025486"/>
                  <a:pt x="829251" y="2966127"/>
                  <a:pt x="829251" y="2966127"/>
                </a:cubicBezTo>
                <a:cubicBezTo>
                  <a:pt x="806535" y="2970465"/>
                  <a:pt x="795177" y="2972633"/>
                  <a:pt x="793516" y="2908937"/>
                </a:cubicBezTo>
                <a:lnTo>
                  <a:pt x="759443" y="2915447"/>
                </a:lnTo>
                <a:lnTo>
                  <a:pt x="746421" y="2853916"/>
                </a:lnTo>
                <a:cubicBezTo>
                  <a:pt x="756120" y="2788051"/>
                  <a:pt x="780497" y="2847409"/>
                  <a:pt x="791855" y="2845240"/>
                </a:cubicBezTo>
                <a:lnTo>
                  <a:pt x="814571" y="2840901"/>
                </a:lnTo>
                <a:cubicBezTo>
                  <a:pt x="825931" y="2838732"/>
                  <a:pt x="825931" y="2838732"/>
                  <a:pt x="835628" y="2772867"/>
                </a:cubicBezTo>
                <a:lnTo>
                  <a:pt x="801555" y="2779373"/>
                </a:lnTo>
                <a:cubicBezTo>
                  <a:pt x="822612" y="2711339"/>
                  <a:pt x="845327" y="2706999"/>
                  <a:pt x="868044" y="2702660"/>
                </a:cubicBezTo>
                <a:cubicBezTo>
                  <a:pt x="879402" y="2700492"/>
                  <a:pt x="890762" y="2698323"/>
                  <a:pt x="892423" y="2762020"/>
                </a:cubicBezTo>
                <a:lnTo>
                  <a:pt x="903781" y="2759850"/>
                </a:lnTo>
                <a:lnTo>
                  <a:pt x="960573" y="2749004"/>
                </a:lnTo>
                <a:cubicBezTo>
                  <a:pt x="971934" y="2746834"/>
                  <a:pt x="994652" y="2742496"/>
                  <a:pt x="1007669" y="2804024"/>
                </a:cubicBezTo>
                <a:cubicBezTo>
                  <a:pt x="1041745" y="2797518"/>
                  <a:pt x="1074160" y="2727311"/>
                  <a:pt x="1109898" y="2784502"/>
                </a:cubicBezTo>
                <a:cubicBezTo>
                  <a:pt x="1121255" y="2782333"/>
                  <a:pt x="1132613" y="2780162"/>
                  <a:pt x="1134274" y="2843862"/>
                </a:cubicBezTo>
                <a:lnTo>
                  <a:pt x="1145632" y="2841692"/>
                </a:lnTo>
                <a:cubicBezTo>
                  <a:pt x="1178048" y="2771487"/>
                  <a:pt x="1200766" y="2767148"/>
                  <a:pt x="1234842" y="2760640"/>
                </a:cubicBezTo>
                <a:cubicBezTo>
                  <a:pt x="1302992" y="2747624"/>
                  <a:pt x="1372806" y="2798306"/>
                  <a:pt x="1429599" y="2787459"/>
                </a:cubicBezTo>
                <a:lnTo>
                  <a:pt x="1702204" y="2735398"/>
                </a:lnTo>
                <a:cubicBezTo>
                  <a:pt x="1745980" y="2663023"/>
                  <a:pt x="1793075" y="2718044"/>
                  <a:pt x="1838509" y="2709368"/>
                </a:cubicBezTo>
                <a:cubicBezTo>
                  <a:pt x="1882283" y="2636994"/>
                  <a:pt x="1940736" y="2689843"/>
                  <a:pt x="1973151" y="2619638"/>
                </a:cubicBezTo>
                <a:cubicBezTo>
                  <a:pt x="2015266" y="2483569"/>
                  <a:pt x="2064022" y="2602285"/>
                  <a:pt x="2107795" y="2529912"/>
                </a:cubicBezTo>
                <a:lnTo>
                  <a:pt x="2110070" y="2520733"/>
                </a:lnTo>
                <a:lnTo>
                  <a:pt x="2078861" y="2499784"/>
                </a:lnTo>
                <a:cubicBezTo>
                  <a:pt x="2063209" y="2487771"/>
                  <a:pt x="2047885" y="2474694"/>
                  <a:pt x="2033270" y="2461479"/>
                </a:cubicBezTo>
                <a:cubicBezTo>
                  <a:pt x="2007715" y="2466363"/>
                  <a:pt x="1988549" y="2470023"/>
                  <a:pt x="1970277" y="2446506"/>
                </a:cubicBezTo>
                <a:lnTo>
                  <a:pt x="1952376" y="2413473"/>
                </a:lnTo>
                <a:lnTo>
                  <a:pt x="1946738" y="2414980"/>
                </a:lnTo>
                <a:cubicBezTo>
                  <a:pt x="1937192" y="2417533"/>
                  <a:pt x="1929755" y="2477426"/>
                  <a:pt x="1920209" y="2479977"/>
                </a:cubicBezTo>
                <a:lnTo>
                  <a:pt x="1843857" y="2500392"/>
                </a:lnTo>
                <a:cubicBezTo>
                  <a:pt x="1860840" y="2437949"/>
                  <a:pt x="1879930" y="2432844"/>
                  <a:pt x="1899018" y="2427741"/>
                </a:cubicBezTo>
                <a:lnTo>
                  <a:pt x="1903058" y="2413419"/>
                </a:lnTo>
                <a:lnTo>
                  <a:pt x="1896089" y="2412663"/>
                </a:lnTo>
                <a:cubicBezTo>
                  <a:pt x="1843364" y="2401727"/>
                  <a:pt x="1799523" y="2362088"/>
                  <a:pt x="1755684" y="2322451"/>
                </a:cubicBezTo>
                <a:lnTo>
                  <a:pt x="1754023" y="2258754"/>
                </a:lnTo>
                <a:lnTo>
                  <a:pt x="1731307" y="2263092"/>
                </a:lnTo>
                <a:lnTo>
                  <a:pt x="1697229" y="2269599"/>
                </a:lnTo>
                <a:lnTo>
                  <a:pt x="1685873" y="2271769"/>
                </a:lnTo>
                <a:lnTo>
                  <a:pt x="1663154" y="2276107"/>
                </a:lnTo>
                <a:cubicBezTo>
                  <a:pt x="1661909" y="2228332"/>
                  <a:pt x="1655209" y="2217610"/>
                  <a:pt x="1651935" y="2215234"/>
                </a:cubicBezTo>
                <a:lnTo>
                  <a:pt x="1650136" y="2214579"/>
                </a:lnTo>
                <a:lnTo>
                  <a:pt x="1654394" y="2213765"/>
                </a:lnTo>
                <a:lnTo>
                  <a:pt x="1672854" y="2210241"/>
                </a:lnTo>
                <a:lnTo>
                  <a:pt x="1695570" y="2205902"/>
                </a:lnTo>
                <a:lnTo>
                  <a:pt x="1741004" y="2197225"/>
                </a:lnTo>
                <a:lnTo>
                  <a:pt x="1752365" y="2195057"/>
                </a:lnTo>
                <a:cubicBezTo>
                  <a:pt x="1776741" y="2254415"/>
                  <a:pt x="1799458" y="2250077"/>
                  <a:pt x="1810815" y="2247904"/>
                </a:cubicBezTo>
                <a:cubicBezTo>
                  <a:pt x="1856252" y="2239229"/>
                  <a:pt x="1888667" y="2169025"/>
                  <a:pt x="1921083" y="2098820"/>
                </a:cubicBezTo>
                <a:cubicBezTo>
                  <a:pt x="1964856" y="2026445"/>
                  <a:pt x="2031348" y="1949733"/>
                  <a:pt x="2102820" y="2064113"/>
                </a:cubicBezTo>
                <a:cubicBezTo>
                  <a:pt x="2125538" y="2059773"/>
                  <a:pt x="2157953" y="1989569"/>
                  <a:pt x="2182331" y="2048928"/>
                </a:cubicBezTo>
                <a:cubicBezTo>
                  <a:pt x="2239125" y="2038082"/>
                  <a:pt x="2295917" y="2027234"/>
                  <a:pt x="2354371" y="2080085"/>
                </a:cubicBezTo>
                <a:cubicBezTo>
                  <a:pt x="2365728" y="2077917"/>
                  <a:pt x="2377086" y="2075748"/>
                  <a:pt x="2386786" y="2009882"/>
                </a:cubicBezTo>
                <a:lnTo>
                  <a:pt x="2364068" y="2014220"/>
                </a:lnTo>
                <a:cubicBezTo>
                  <a:pt x="2316975" y="1959199"/>
                  <a:pt x="2260180" y="1970045"/>
                  <a:pt x="2226106" y="1976554"/>
                </a:cubicBezTo>
                <a:cubicBezTo>
                  <a:pt x="2213085" y="1915026"/>
                  <a:pt x="2192030" y="1983060"/>
                  <a:pt x="2179011" y="1921534"/>
                </a:cubicBezTo>
                <a:lnTo>
                  <a:pt x="2167650" y="1923702"/>
                </a:lnTo>
                <a:lnTo>
                  <a:pt x="2110858" y="1934548"/>
                </a:lnTo>
                <a:cubicBezTo>
                  <a:pt x="2109200" y="1870852"/>
                  <a:pt x="2131915" y="1866513"/>
                  <a:pt x="2143274" y="1864342"/>
                </a:cubicBezTo>
                <a:cubicBezTo>
                  <a:pt x="2177350" y="1857837"/>
                  <a:pt x="2200065" y="1853498"/>
                  <a:pt x="2209765" y="1787630"/>
                </a:cubicBezTo>
                <a:cubicBezTo>
                  <a:pt x="2219465" y="1721763"/>
                  <a:pt x="2242180" y="1717424"/>
                  <a:pt x="2253538" y="1715257"/>
                </a:cubicBezTo>
                <a:lnTo>
                  <a:pt x="2435277" y="1680549"/>
                </a:lnTo>
                <a:cubicBezTo>
                  <a:pt x="2423918" y="1682720"/>
                  <a:pt x="2401202" y="1687057"/>
                  <a:pt x="2388183" y="1625530"/>
                </a:cubicBezTo>
                <a:lnTo>
                  <a:pt x="2376825" y="1627698"/>
                </a:lnTo>
                <a:cubicBezTo>
                  <a:pt x="2354106" y="1632037"/>
                  <a:pt x="2331388" y="1636374"/>
                  <a:pt x="2352445" y="1568338"/>
                </a:cubicBezTo>
                <a:lnTo>
                  <a:pt x="2443313" y="1550984"/>
                </a:lnTo>
                <a:cubicBezTo>
                  <a:pt x="2467694" y="1610345"/>
                  <a:pt x="2488751" y="1542307"/>
                  <a:pt x="2513127" y="1601667"/>
                </a:cubicBezTo>
                <a:lnTo>
                  <a:pt x="2524485" y="1599498"/>
                </a:lnTo>
                <a:lnTo>
                  <a:pt x="2569920" y="1590823"/>
                </a:lnTo>
                <a:cubicBezTo>
                  <a:pt x="2568261" y="1527123"/>
                  <a:pt x="2545542" y="1531462"/>
                  <a:pt x="2534182" y="1533631"/>
                </a:cubicBezTo>
                <a:cubicBezTo>
                  <a:pt x="2534182" y="1533631"/>
                  <a:pt x="2545542" y="1531462"/>
                  <a:pt x="2555239" y="1465597"/>
                </a:cubicBezTo>
                <a:cubicBezTo>
                  <a:pt x="2566600" y="1463426"/>
                  <a:pt x="2589316" y="1459089"/>
                  <a:pt x="2576299" y="1397559"/>
                </a:cubicBezTo>
                <a:cubicBezTo>
                  <a:pt x="2576299" y="1397559"/>
                  <a:pt x="2563278" y="1336033"/>
                  <a:pt x="2540563" y="1340371"/>
                </a:cubicBezTo>
                <a:cubicBezTo>
                  <a:pt x="2483770" y="1351218"/>
                  <a:pt x="2415617" y="1364231"/>
                  <a:pt x="2357164" y="1311381"/>
                </a:cubicBezTo>
                <a:cubicBezTo>
                  <a:pt x="2289012" y="1324396"/>
                  <a:pt x="2220859" y="1337412"/>
                  <a:pt x="2172105" y="1218694"/>
                </a:cubicBezTo>
                <a:lnTo>
                  <a:pt x="2126671" y="1227374"/>
                </a:lnTo>
                <a:cubicBezTo>
                  <a:pt x="2113652" y="1165845"/>
                  <a:pt x="2102291" y="1168013"/>
                  <a:pt x="2090934" y="1170182"/>
                </a:cubicBezTo>
                <a:cubicBezTo>
                  <a:pt x="2079575" y="1172352"/>
                  <a:pt x="2068215" y="1174519"/>
                  <a:pt x="2055199" y="1112993"/>
                </a:cubicBezTo>
                <a:cubicBezTo>
                  <a:pt x="2009762" y="1121670"/>
                  <a:pt x="1964327" y="1130347"/>
                  <a:pt x="1928592" y="1073155"/>
                </a:cubicBezTo>
                <a:cubicBezTo>
                  <a:pt x="1917235" y="1075327"/>
                  <a:pt x="1904216" y="1013798"/>
                  <a:pt x="1904216" y="1013798"/>
                </a:cubicBezTo>
                <a:cubicBezTo>
                  <a:pt x="1847421" y="1024645"/>
                  <a:pt x="1811686" y="967456"/>
                  <a:pt x="1764591" y="912433"/>
                </a:cubicBezTo>
                <a:cubicBezTo>
                  <a:pt x="1753231" y="914605"/>
                  <a:pt x="1728853" y="855246"/>
                  <a:pt x="1717496" y="857414"/>
                </a:cubicBezTo>
                <a:cubicBezTo>
                  <a:pt x="1694777" y="861753"/>
                  <a:pt x="1681758" y="800224"/>
                  <a:pt x="1670400" y="802394"/>
                </a:cubicBezTo>
                <a:cubicBezTo>
                  <a:pt x="1659042" y="804563"/>
                  <a:pt x="1636324" y="808900"/>
                  <a:pt x="1623305" y="747374"/>
                </a:cubicBezTo>
                <a:lnTo>
                  <a:pt x="1589231" y="753882"/>
                </a:lnTo>
                <a:cubicBezTo>
                  <a:pt x="1587570" y="690186"/>
                  <a:pt x="1576212" y="692355"/>
                  <a:pt x="1564852" y="694522"/>
                </a:cubicBezTo>
                <a:lnTo>
                  <a:pt x="1553493" y="696695"/>
                </a:lnTo>
                <a:lnTo>
                  <a:pt x="1519417" y="703199"/>
                </a:lnTo>
                <a:cubicBezTo>
                  <a:pt x="1508060" y="705368"/>
                  <a:pt x="1506399" y="641671"/>
                  <a:pt x="1517757" y="639504"/>
                </a:cubicBezTo>
                <a:lnTo>
                  <a:pt x="1506399" y="641671"/>
                </a:lnTo>
                <a:cubicBezTo>
                  <a:pt x="1506399" y="641671"/>
                  <a:pt x="1508060" y="705368"/>
                  <a:pt x="1519417" y="703199"/>
                </a:cubicBezTo>
                <a:cubicBezTo>
                  <a:pt x="1496699" y="707537"/>
                  <a:pt x="1473983" y="711878"/>
                  <a:pt x="1460964" y="650348"/>
                </a:cubicBezTo>
                <a:cubicBezTo>
                  <a:pt x="1443926" y="653602"/>
                  <a:pt x="1433278" y="655638"/>
                  <a:pt x="1418733" y="631408"/>
                </a:cubicBezTo>
                <a:lnTo>
                  <a:pt x="1402657" y="597803"/>
                </a:lnTo>
                <a:cubicBezTo>
                  <a:pt x="1402684" y="597686"/>
                  <a:pt x="1402715" y="597570"/>
                  <a:pt x="1402745" y="597454"/>
                </a:cubicBezTo>
                <a:lnTo>
                  <a:pt x="1538817" y="571466"/>
                </a:lnTo>
                <a:lnTo>
                  <a:pt x="1550174" y="569296"/>
                </a:lnTo>
                <a:lnTo>
                  <a:pt x="1584250" y="562791"/>
                </a:lnTo>
                <a:cubicBezTo>
                  <a:pt x="1608628" y="622149"/>
                  <a:pt x="1629682" y="554114"/>
                  <a:pt x="1654059" y="613472"/>
                </a:cubicBezTo>
                <a:lnTo>
                  <a:pt x="1688138" y="606962"/>
                </a:lnTo>
                <a:cubicBezTo>
                  <a:pt x="1743272" y="532421"/>
                  <a:pt x="1800064" y="521576"/>
                  <a:pt x="1858518" y="574425"/>
                </a:cubicBezTo>
                <a:cubicBezTo>
                  <a:pt x="1881233" y="570087"/>
                  <a:pt x="1902290" y="502050"/>
                  <a:pt x="1915312" y="563578"/>
                </a:cubicBezTo>
                <a:cubicBezTo>
                  <a:pt x="1938027" y="559241"/>
                  <a:pt x="1938027" y="559241"/>
                  <a:pt x="1951047" y="620769"/>
                </a:cubicBezTo>
                <a:cubicBezTo>
                  <a:pt x="1973762" y="616428"/>
                  <a:pt x="2007839" y="609925"/>
                  <a:pt x="1983459" y="550564"/>
                </a:cubicBezTo>
                <a:cubicBezTo>
                  <a:pt x="1960747" y="554903"/>
                  <a:pt x="1936366" y="495543"/>
                  <a:pt x="1936366" y="495543"/>
                </a:cubicBezTo>
                <a:cubicBezTo>
                  <a:pt x="1913651" y="499882"/>
                  <a:pt x="1902290" y="502050"/>
                  <a:pt x="1900630" y="438353"/>
                </a:cubicBezTo>
                <a:lnTo>
                  <a:pt x="1866555" y="444863"/>
                </a:lnTo>
                <a:lnTo>
                  <a:pt x="1853537" y="383331"/>
                </a:lnTo>
                <a:cubicBezTo>
                  <a:pt x="1863234" y="317467"/>
                  <a:pt x="1887610" y="376824"/>
                  <a:pt x="1898970" y="374656"/>
                </a:cubicBezTo>
                <a:lnTo>
                  <a:pt x="1921687" y="370317"/>
                </a:lnTo>
                <a:cubicBezTo>
                  <a:pt x="1933047" y="368149"/>
                  <a:pt x="1933047" y="368149"/>
                  <a:pt x="1942744" y="302282"/>
                </a:cubicBezTo>
                <a:lnTo>
                  <a:pt x="1908667" y="308790"/>
                </a:lnTo>
                <a:cubicBezTo>
                  <a:pt x="1929725" y="240754"/>
                  <a:pt x="1952441" y="236416"/>
                  <a:pt x="1975159" y="232077"/>
                </a:cubicBezTo>
                <a:cubicBezTo>
                  <a:pt x="1986517" y="229907"/>
                  <a:pt x="1997878" y="227737"/>
                  <a:pt x="1999539" y="291436"/>
                </a:cubicBezTo>
                <a:lnTo>
                  <a:pt x="2010895" y="289267"/>
                </a:lnTo>
                <a:lnTo>
                  <a:pt x="2067689" y="278419"/>
                </a:lnTo>
                <a:cubicBezTo>
                  <a:pt x="2079046" y="276250"/>
                  <a:pt x="2101766" y="271912"/>
                  <a:pt x="2114784" y="333441"/>
                </a:cubicBezTo>
                <a:cubicBezTo>
                  <a:pt x="2148860" y="326934"/>
                  <a:pt x="2181275" y="256727"/>
                  <a:pt x="2217011" y="313919"/>
                </a:cubicBezTo>
                <a:cubicBezTo>
                  <a:pt x="2228371" y="311749"/>
                  <a:pt x="2239729" y="309578"/>
                  <a:pt x="2241390" y="373278"/>
                </a:cubicBezTo>
                <a:lnTo>
                  <a:pt x="2252748" y="371109"/>
                </a:lnTo>
                <a:cubicBezTo>
                  <a:pt x="2285163" y="300903"/>
                  <a:pt x="2307879" y="296564"/>
                  <a:pt x="2341956" y="290057"/>
                </a:cubicBezTo>
                <a:cubicBezTo>
                  <a:pt x="2410108" y="277039"/>
                  <a:pt x="2479919" y="327722"/>
                  <a:pt x="2536711" y="316875"/>
                </a:cubicBezTo>
                <a:lnTo>
                  <a:pt x="2809320" y="264814"/>
                </a:lnTo>
                <a:cubicBezTo>
                  <a:pt x="2853095" y="192440"/>
                  <a:pt x="2900188" y="247460"/>
                  <a:pt x="2945624" y="238784"/>
                </a:cubicBezTo>
                <a:cubicBezTo>
                  <a:pt x="2989398" y="166410"/>
                  <a:pt x="3047852" y="219259"/>
                  <a:pt x="3080267" y="149054"/>
                </a:cubicBezTo>
                <a:cubicBezTo>
                  <a:pt x="3122379" y="12986"/>
                  <a:pt x="3171135" y="131701"/>
                  <a:pt x="3214910" y="59327"/>
                </a:cubicBezTo>
                <a:cubicBezTo>
                  <a:pt x="3224608" y="-6539"/>
                  <a:pt x="3260344" y="50650"/>
                  <a:pt x="3283061" y="46311"/>
                </a:cubicBezTo>
                <a:lnTo>
                  <a:pt x="3284481" y="46040"/>
                </a:lnTo>
                <a:lnTo>
                  <a:pt x="3285583" y="45830"/>
                </a:lnTo>
                <a:lnTo>
                  <a:pt x="3288740" y="45227"/>
                </a:lnTo>
                <a:lnTo>
                  <a:pt x="3290171" y="44954"/>
                </a:lnTo>
                <a:lnTo>
                  <a:pt x="3292645" y="44482"/>
                </a:lnTo>
                <a:lnTo>
                  <a:pt x="3294420" y="44142"/>
                </a:lnTo>
                <a:lnTo>
                  <a:pt x="3290171" y="44954"/>
                </a:lnTo>
                <a:lnTo>
                  <a:pt x="3287853" y="45395"/>
                </a:lnTo>
                <a:lnTo>
                  <a:pt x="3285583" y="45830"/>
                </a:lnTo>
                <a:lnTo>
                  <a:pt x="3284836" y="45972"/>
                </a:lnTo>
                <a:lnTo>
                  <a:pt x="3283061" y="46311"/>
                </a:lnTo>
                <a:cubicBezTo>
                  <a:pt x="3288326" y="29302"/>
                  <a:pt x="3294403" y="16139"/>
                  <a:pt x="3300914" y="58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775126" cy="5143500"/>
          </a:xfrm>
          <a:custGeom>
            <a:avLst/>
            <a:gdLst>
              <a:gd name="connsiteX0" fmla="*/ 14391732 w 15362236"/>
              <a:gd name="connsiteY0" fmla="*/ 9944026 h 13716000"/>
              <a:gd name="connsiteX1" fmla="*/ 14394039 w 15362236"/>
              <a:gd name="connsiteY1" fmla="*/ 9947836 h 13716000"/>
              <a:gd name="connsiteX2" fmla="*/ 14404133 w 15362236"/>
              <a:gd name="connsiteY2" fmla="*/ 9949582 h 13716000"/>
              <a:gd name="connsiteX3" fmla="*/ 14404169 w 15362236"/>
              <a:gd name="connsiteY3" fmla="*/ 9948924 h 13716000"/>
              <a:gd name="connsiteX4" fmla="*/ 14404272 w 15362236"/>
              <a:gd name="connsiteY4" fmla="*/ 9946191 h 13716000"/>
              <a:gd name="connsiteX5" fmla="*/ 14086048 w 15362236"/>
              <a:gd name="connsiteY5" fmla="*/ 7509360 h 13716000"/>
              <a:gd name="connsiteX6" fmla="*/ 14097397 w 15362236"/>
              <a:gd name="connsiteY6" fmla="*/ 7527993 h 13716000"/>
              <a:gd name="connsiteX7" fmla="*/ 14109937 w 15362236"/>
              <a:gd name="connsiteY7" fmla="*/ 7530163 h 13716000"/>
              <a:gd name="connsiteX8" fmla="*/ 14111385 w 15362236"/>
              <a:gd name="connsiteY8" fmla="*/ 7513743 h 13716000"/>
              <a:gd name="connsiteX9" fmla="*/ 14391733 w 15362236"/>
              <a:gd name="connsiteY9" fmla="*/ 5257725 h 13716000"/>
              <a:gd name="connsiteX10" fmla="*/ 14394040 w 15362236"/>
              <a:gd name="connsiteY10" fmla="*/ 5261535 h 13716000"/>
              <a:gd name="connsiteX11" fmla="*/ 14404134 w 15362236"/>
              <a:gd name="connsiteY11" fmla="*/ 5263281 h 13716000"/>
              <a:gd name="connsiteX12" fmla="*/ 14404170 w 15362236"/>
              <a:gd name="connsiteY12" fmla="*/ 5262624 h 13716000"/>
              <a:gd name="connsiteX13" fmla="*/ 14404273 w 15362236"/>
              <a:gd name="connsiteY13" fmla="*/ 5259891 h 13716000"/>
              <a:gd name="connsiteX14" fmla="*/ 0 w 15362236"/>
              <a:gd name="connsiteY14" fmla="*/ 0 h 13716000"/>
              <a:gd name="connsiteX15" fmla="*/ 11712051 w 15362236"/>
              <a:gd name="connsiteY15" fmla="*/ 0 h 13716000"/>
              <a:gd name="connsiteX16" fmla="*/ 11717859 w 15362236"/>
              <a:gd name="connsiteY16" fmla="*/ 5893 h 13716000"/>
              <a:gd name="connsiteX17" fmla="*/ 11737569 w 15362236"/>
              <a:gd name="connsiteY17" fmla="*/ 46311 h 13716000"/>
              <a:gd name="connsiteX18" fmla="*/ 11735610 w 15362236"/>
              <a:gd name="connsiteY18" fmla="*/ 45972 h 13716000"/>
              <a:gd name="connsiteX19" fmla="*/ 11734785 w 15362236"/>
              <a:gd name="connsiteY19" fmla="*/ 45830 h 13716000"/>
              <a:gd name="connsiteX20" fmla="*/ 11732279 w 15362236"/>
              <a:gd name="connsiteY20" fmla="*/ 45395 h 13716000"/>
              <a:gd name="connsiteX21" fmla="*/ 11729720 w 15362236"/>
              <a:gd name="connsiteY21" fmla="*/ 44954 h 13716000"/>
              <a:gd name="connsiteX22" fmla="*/ 11725028 w 15362236"/>
              <a:gd name="connsiteY22" fmla="*/ 44142 h 13716000"/>
              <a:gd name="connsiteX23" fmla="*/ 11726988 w 15362236"/>
              <a:gd name="connsiteY23" fmla="*/ 44482 h 13716000"/>
              <a:gd name="connsiteX24" fmla="*/ 11729720 w 15362236"/>
              <a:gd name="connsiteY24" fmla="*/ 44954 h 13716000"/>
              <a:gd name="connsiteX25" fmla="*/ 11731299 w 15362236"/>
              <a:gd name="connsiteY25" fmla="*/ 45227 h 13716000"/>
              <a:gd name="connsiteX26" fmla="*/ 11734785 w 15362236"/>
              <a:gd name="connsiteY26" fmla="*/ 45830 h 13716000"/>
              <a:gd name="connsiteX27" fmla="*/ 11736002 w 15362236"/>
              <a:gd name="connsiteY27" fmla="*/ 46040 h 13716000"/>
              <a:gd name="connsiteX28" fmla="*/ 11737569 w 15362236"/>
              <a:gd name="connsiteY28" fmla="*/ 46311 h 13716000"/>
              <a:gd name="connsiteX29" fmla="*/ 11812812 w 15362236"/>
              <a:gd name="connsiteY29" fmla="*/ 59327 h 13716000"/>
              <a:gd name="connsiteX30" fmla="*/ 11961464 w 15362236"/>
              <a:gd name="connsiteY30" fmla="*/ 149054 h 13716000"/>
              <a:gd name="connsiteX31" fmla="*/ 12110117 w 15362236"/>
              <a:gd name="connsiteY31" fmla="*/ 238784 h 13716000"/>
              <a:gd name="connsiteX32" fmla="*/ 12260603 w 15362236"/>
              <a:gd name="connsiteY32" fmla="*/ 264814 h 13716000"/>
              <a:gd name="connsiteX33" fmla="*/ 12561577 w 15362236"/>
              <a:gd name="connsiteY33" fmla="*/ 316875 h 13716000"/>
              <a:gd name="connsiteX34" fmla="*/ 12776597 w 15362236"/>
              <a:gd name="connsiteY34" fmla="*/ 290057 h 13716000"/>
              <a:gd name="connsiteX35" fmla="*/ 12875087 w 15362236"/>
              <a:gd name="connsiteY35" fmla="*/ 371109 h 13716000"/>
              <a:gd name="connsiteX36" fmla="*/ 12887626 w 15362236"/>
              <a:gd name="connsiteY36" fmla="*/ 373278 h 13716000"/>
              <a:gd name="connsiteX37" fmla="*/ 12914542 w 15362236"/>
              <a:gd name="connsiteY37" fmla="*/ 313919 h 13716000"/>
              <a:gd name="connsiteX38" fmla="*/ 13027406 w 15362236"/>
              <a:gd name="connsiteY38" fmla="*/ 333441 h 13716000"/>
              <a:gd name="connsiteX39" fmla="*/ 13079401 w 15362236"/>
              <a:gd name="connsiteY39" fmla="*/ 278419 h 13716000"/>
              <a:gd name="connsiteX40" fmla="*/ 13142105 w 15362236"/>
              <a:gd name="connsiteY40" fmla="*/ 289267 h 13716000"/>
              <a:gd name="connsiteX41" fmla="*/ 13154642 w 15362236"/>
              <a:gd name="connsiteY41" fmla="*/ 291436 h 13716000"/>
              <a:gd name="connsiteX42" fmla="*/ 13181559 w 15362236"/>
              <a:gd name="connsiteY42" fmla="*/ 232077 h 13716000"/>
              <a:gd name="connsiteX43" fmla="*/ 13254969 w 15362236"/>
              <a:gd name="connsiteY43" fmla="*/ 308790 h 13716000"/>
              <a:gd name="connsiteX44" fmla="*/ 13217347 w 15362236"/>
              <a:gd name="connsiteY44" fmla="*/ 302282 h 13716000"/>
              <a:gd name="connsiteX45" fmla="*/ 13240595 w 15362236"/>
              <a:gd name="connsiteY45" fmla="*/ 370317 h 13716000"/>
              <a:gd name="connsiteX46" fmla="*/ 13265675 w 15362236"/>
              <a:gd name="connsiteY46" fmla="*/ 374656 h 13716000"/>
              <a:gd name="connsiteX47" fmla="*/ 13315836 w 15362236"/>
              <a:gd name="connsiteY47" fmla="*/ 383331 h 13716000"/>
              <a:gd name="connsiteX48" fmla="*/ 13301463 w 15362236"/>
              <a:gd name="connsiteY48" fmla="*/ 444863 h 13716000"/>
              <a:gd name="connsiteX49" fmla="*/ 13263843 w 15362236"/>
              <a:gd name="connsiteY49" fmla="*/ 438353 h 13716000"/>
              <a:gd name="connsiteX50" fmla="*/ 13224388 w 15362236"/>
              <a:gd name="connsiteY50" fmla="*/ 495543 h 13716000"/>
              <a:gd name="connsiteX51" fmla="*/ 13172395 w 15362236"/>
              <a:gd name="connsiteY51" fmla="*/ 550564 h 13716000"/>
              <a:gd name="connsiteX52" fmla="*/ 13208180 w 15362236"/>
              <a:gd name="connsiteY52" fmla="*/ 620769 h 13716000"/>
              <a:gd name="connsiteX53" fmla="*/ 13247633 w 15362236"/>
              <a:gd name="connsiteY53" fmla="*/ 563578 h 13716000"/>
              <a:gd name="connsiteX54" fmla="*/ 13310337 w 15362236"/>
              <a:gd name="connsiteY54" fmla="*/ 574425 h 13716000"/>
              <a:gd name="connsiteX55" fmla="*/ 13498445 w 15362236"/>
              <a:gd name="connsiteY55" fmla="*/ 606962 h 13716000"/>
              <a:gd name="connsiteX56" fmla="*/ 13536069 w 15362236"/>
              <a:gd name="connsiteY56" fmla="*/ 613472 h 13716000"/>
              <a:gd name="connsiteX57" fmla="*/ 13613142 w 15362236"/>
              <a:gd name="connsiteY57" fmla="*/ 562791 h 13716000"/>
              <a:gd name="connsiteX58" fmla="*/ 13650764 w 15362236"/>
              <a:gd name="connsiteY58" fmla="*/ 569296 h 13716000"/>
              <a:gd name="connsiteX59" fmla="*/ 13663303 w 15362236"/>
              <a:gd name="connsiteY59" fmla="*/ 571466 h 13716000"/>
              <a:gd name="connsiteX60" fmla="*/ 13813533 w 15362236"/>
              <a:gd name="connsiteY60" fmla="*/ 597454 h 13716000"/>
              <a:gd name="connsiteX61" fmla="*/ 13813630 w 15362236"/>
              <a:gd name="connsiteY61" fmla="*/ 597803 h 13716000"/>
              <a:gd name="connsiteX62" fmla="*/ 13795881 w 15362236"/>
              <a:gd name="connsiteY62" fmla="*/ 631408 h 13716000"/>
              <a:gd name="connsiteX63" fmla="*/ 13749256 w 15362236"/>
              <a:gd name="connsiteY63" fmla="*/ 650348 h 13716000"/>
              <a:gd name="connsiteX64" fmla="*/ 13684721 w 15362236"/>
              <a:gd name="connsiteY64" fmla="*/ 703199 h 13716000"/>
              <a:gd name="connsiteX65" fmla="*/ 13699094 w 15362236"/>
              <a:gd name="connsiteY65" fmla="*/ 641671 h 13716000"/>
              <a:gd name="connsiteX66" fmla="*/ 13686554 w 15362236"/>
              <a:gd name="connsiteY66" fmla="*/ 639504 h 13716000"/>
              <a:gd name="connsiteX67" fmla="*/ 13684721 w 15362236"/>
              <a:gd name="connsiteY67" fmla="*/ 703199 h 13716000"/>
              <a:gd name="connsiteX68" fmla="*/ 13647099 w 15362236"/>
              <a:gd name="connsiteY68" fmla="*/ 696695 h 13716000"/>
              <a:gd name="connsiteX69" fmla="*/ 13634559 w 15362236"/>
              <a:gd name="connsiteY69" fmla="*/ 694522 h 13716000"/>
              <a:gd name="connsiteX70" fmla="*/ 13607643 w 15362236"/>
              <a:gd name="connsiteY70" fmla="*/ 753882 h 13716000"/>
              <a:gd name="connsiteX71" fmla="*/ 13570024 w 15362236"/>
              <a:gd name="connsiteY71" fmla="*/ 747374 h 13716000"/>
              <a:gd name="connsiteX72" fmla="*/ 13518028 w 15362236"/>
              <a:gd name="connsiteY72" fmla="*/ 802394 h 13716000"/>
              <a:gd name="connsiteX73" fmla="*/ 13466032 w 15362236"/>
              <a:gd name="connsiteY73" fmla="*/ 857414 h 13716000"/>
              <a:gd name="connsiteX74" fmla="*/ 13414037 w 15362236"/>
              <a:gd name="connsiteY74" fmla="*/ 912433 h 13716000"/>
              <a:gd name="connsiteX75" fmla="*/ 13259884 w 15362236"/>
              <a:gd name="connsiteY75" fmla="*/ 1013798 h 13716000"/>
              <a:gd name="connsiteX76" fmla="*/ 13232971 w 15362236"/>
              <a:gd name="connsiteY76" fmla="*/ 1073155 h 13716000"/>
              <a:gd name="connsiteX77" fmla="*/ 13093191 w 15362236"/>
              <a:gd name="connsiteY77" fmla="*/ 1112993 h 13716000"/>
              <a:gd name="connsiteX78" fmla="*/ 13053738 w 15362236"/>
              <a:gd name="connsiteY78" fmla="*/ 1170182 h 13716000"/>
              <a:gd name="connsiteX79" fmla="*/ 13014282 w 15362236"/>
              <a:gd name="connsiteY79" fmla="*/ 1227374 h 13716000"/>
              <a:gd name="connsiteX80" fmla="*/ 12964121 w 15362236"/>
              <a:gd name="connsiteY80" fmla="*/ 1218694 h 13716000"/>
              <a:gd name="connsiteX81" fmla="*/ 12759806 w 15362236"/>
              <a:gd name="connsiteY81" fmla="*/ 1311381 h 13716000"/>
              <a:gd name="connsiteX82" fmla="*/ 12557325 w 15362236"/>
              <a:gd name="connsiteY82" fmla="*/ 1340371 h 13716000"/>
              <a:gd name="connsiteX83" fmla="*/ 12517870 w 15362236"/>
              <a:gd name="connsiteY83" fmla="*/ 1397559 h 13716000"/>
              <a:gd name="connsiteX84" fmla="*/ 12541121 w 15362236"/>
              <a:gd name="connsiteY84" fmla="*/ 1465597 h 13716000"/>
              <a:gd name="connsiteX85" fmla="*/ 12564369 w 15362236"/>
              <a:gd name="connsiteY85" fmla="*/ 1533631 h 13716000"/>
              <a:gd name="connsiteX86" fmla="*/ 12524913 w 15362236"/>
              <a:gd name="connsiteY86" fmla="*/ 1590823 h 13716000"/>
              <a:gd name="connsiteX87" fmla="*/ 12575075 w 15362236"/>
              <a:gd name="connsiteY87" fmla="*/ 1599498 h 13716000"/>
              <a:gd name="connsiteX88" fmla="*/ 12587615 w 15362236"/>
              <a:gd name="connsiteY88" fmla="*/ 1601667 h 13716000"/>
              <a:gd name="connsiteX89" fmla="*/ 12664693 w 15362236"/>
              <a:gd name="connsiteY89" fmla="*/ 1550984 h 13716000"/>
              <a:gd name="connsiteX90" fmla="*/ 12765016 w 15362236"/>
              <a:gd name="connsiteY90" fmla="*/ 1568338 h 13716000"/>
              <a:gd name="connsiteX91" fmla="*/ 12738100 w 15362236"/>
              <a:gd name="connsiteY91" fmla="*/ 1627698 h 13716000"/>
              <a:gd name="connsiteX92" fmla="*/ 12725560 w 15362236"/>
              <a:gd name="connsiteY92" fmla="*/ 1625530 h 13716000"/>
              <a:gd name="connsiteX93" fmla="*/ 12673565 w 15362236"/>
              <a:gd name="connsiteY93" fmla="*/ 1680549 h 13716000"/>
              <a:gd name="connsiteX94" fmla="*/ 12874214 w 15362236"/>
              <a:gd name="connsiteY94" fmla="*/ 1715257 h 13716000"/>
              <a:gd name="connsiteX95" fmla="*/ 12922542 w 15362236"/>
              <a:gd name="connsiteY95" fmla="*/ 1787630 h 13716000"/>
              <a:gd name="connsiteX96" fmla="*/ 12995952 w 15362236"/>
              <a:gd name="connsiteY96" fmla="*/ 1864342 h 13716000"/>
              <a:gd name="connsiteX97" fmla="*/ 13031740 w 15362236"/>
              <a:gd name="connsiteY97" fmla="*/ 1934548 h 13716000"/>
              <a:gd name="connsiteX98" fmla="*/ 12969039 w 15362236"/>
              <a:gd name="connsiteY98" fmla="*/ 1923702 h 13716000"/>
              <a:gd name="connsiteX99" fmla="*/ 12956496 w 15362236"/>
              <a:gd name="connsiteY99" fmla="*/ 1921534 h 13716000"/>
              <a:gd name="connsiteX100" fmla="*/ 12904501 w 15362236"/>
              <a:gd name="connsiteY100" fmla="*/ 1976554 h 13716000"/>
              <a:gd name="connsiteX101" fmla="*/ 12752184 w 15362236"/>
              <a:gd name="connsiteY101" fmla="*/ 2014220 h 13716000"/>
              <a:gd name="connsiteX102" fmla="*/ 12727102 w 15362236"/>
              <a:gd name="connsiteY102" fmla="*/ 2009882 h 13716000"/>
              <a:gd name="connsiteX103" fmla="*/ 12762890 w 15362236"/>
              <a:gd name="connsiteY103" fmla="*/ 2080085 h 13716000"/>
              <a:gd name="connsiteX104" fmla="*/ 12952831 w 15362236"/>
              <a:gd name="connsiteY104" fmla="*/ 2048928 h 13716000"/>
              <a:gd name="connsiteX105" fmla="*/ 13040615 w 15362236"/>
              <a:gd name="connsiteY105" fmla="*/ 2064113 h 13716000"/>
              <a:gd name="connsiteX106" fmla="*/ 13241262 w 15362236"/>
              <a:gd name="connsiteY106" fmla="*/ 2098820 h 13716000"/>
              <a:gd name="connsiteX107" fmla="*/ 13363003 w 15362236"/>
              <a:gd name="connsiteY107" fmla="*/ 2247904 h 13716000"/>
              <a:gd name="connsiteX108" fmla="*/ 13427535 w 15362236"/>
              <a:gd name="connsiteY108" fmla="*/ 2195057 h 13716000"/>
              <a:gd name="connsiteX109" fmla="*/ 13440078 w 15362236"/>
              <a:gd name="connsiteY109" fmla="*/ 2197225 h 13716000"/>
              <a:gd name="connsiteX110" fmla="*/ 13490239 w 15362236"/>
              <a:gd name="connsiteY110" fmla="*/ 2205902 h 13716000"/>
              <a:gd name="connsiteX111" fmla="*/ 13515319 w 15362236"/>
              <a:gd name="connsiteY111" fmla="*/ 2210241 h 13716000"/>
              <a:gd name="connsiteX112" fmla="*/ 13535700 w 15362236"/>
              <a:gd name="connsiteY112" fmla="*/ 2213765 h 13716000"/>
              <a:gd name="connsiteX113" fmla="*/ 13540401 w 15362236"/>
              <a:gd name="connsiteY113" fmla="*/ 2214579 h 13716000"/>
              <a:gd name="connsiteX114" fmla="*/ 13538414 w 15362236"/>
              <a:gd name="connsiteY114" fmla="*/ 2215234 h 13716000"/>
              <a:gd name="connsiteX115" fmla="*/ 13526028 w 15362236"/>
              <a:gd name="connsiteY115" fmla="*/ 2276107 h 13716000"/>
              <a:gd name="connsiteX116" fmla="*/ 13500945 w 15362236"/>
              <a:gd name="connsiteY116" fmla="*/ 2271769 h 13716000"/>
              <a:gd name="connsiteX117" fmla="*/ 13488408 w 15362236"/>
              <a:gd name="connsiteY117" fmla="*/ 2269599 h 13716000"/>
              <a:gd name="connsiteX118" fmla="*/ 13450784 w 15362236"/>
              <a:gd name="connsiteY118" fmla="*/ 2263092 h 13716000"/>
              <a:gd name="connsiteX119" fmla="*/ 13425704 w 15362236"/>
              <a:gd name="connsiteY119" fmla="*/ 2258754 h 13716000"/>
              <a:gd name="connsiteX120" fmla="*/ 13423870 w 15362236"/>
              <a:gd name="connsiteY120" fmla="*/ 2322451 h 13716000"/>
              <a:gd name="connsiteX121" fmla="*/ 13268856 w 15362236"/>
              <a:gd name="connsiteY121" fmla="*/ 2412663 h 13716000"/>
              <a:gd name="connsiteX122" fmla="*/ 13261162 w 15362236"/>
              <a:gd name="connsiteY122" fmla="*/ 2413419 h 13716000"/>
              <a:gd name="connsiteX123" fmla="*/ 13265622 w 15362236"/>
              <a:gd name="connsiteY123" fmla="*/ 2427741 h 13716000"/>
              <a:gd name="connsiteX124" fmla="*/ 13326523 w 15362236"/>
              <a:gd name="connsiteY124" fmla="*/ 2500392 h 13716000"/>
              <a:gd name="connsiteX125" fmla="*/ 13242226 w 15362236"/>
              <a:gd name="connsiteY125" fmla="*/ 2479977 h 13716000"/>
              <a:gd name="connsiteX126" fmla="*/ 13212937 w 15362236"/>
              <a:gd name="connsiteY126" fmla="*/ 2414980 h 13716000"/>
              <a:gd name="connsiteX127" fmla="*/ 13206713 w 15362236"/>
              <a:gd name="connsiteY127" fmla="*/ 2413473 h 13716000"/>
              <a:gd name="connsiteX128" fmla="*/ 13186949 w 15362236"/>
              <a:gd name="connsiteY128" fmla="*/ 2446506 h 13716000"/>
              <a:gd name="connsiteX129" fmla="*/ 13117401 w 15362236"/>
              <a:gd name="connsiteY129" fmla="*/ 2461479 h 13716000"/>
              <a:gd name="connsiteX130" fmla="*/ 13067067 w 15362236"/>
              <a:gd name="connsiteY130" fmla="*/ 2499784 h 13716000"/>
              <a:gd name="connsiteX131" fmla="*/ 13032610 w 15362236"/>
              <a:gd name="connsiteY131" fmla="*/ 2520733 h 13716000"/>
              <a:gd name="connsiteX132" fmla="*/ 13035122 w 15362236"/>
              <a:gd name="connsiteY132" fmla="*/ 2529912 h 13716000"/>
              <a:gd name="connsiteX133" fmla="*/ 13183776 w 15362236"/>
              <a:gd name="connsiteY133" fmla="*/ 2619638 h 13716000"/>
              <a:gd name="connsiteX134" fmla="*/ 13332427 w 15362236"/>
              <a:gd name="connsiteY134" fmla="*/ 2709368 h 13716000"/>
              <a:gd name="connsiteX135" fmla="*/ 13482915 w 15362236"/>
              <a:gd name="connsiteY135" fmla="*/ 2735398 h 13716000"/>
              <a:gd name="connsiteX136" fmla="*/ 13783885 w 15362236"/>
              <a:gd name="connsiteY136" fmla="*/ 2787459 h 13716000"/>
              <a:gd name="connsiteX137" fmla="*/ 13998906 w 15362236"/>
              <a:gd name="connsiteY137" fmla="*/ 2760640 h 13716000"/>
              <a:gd name="connsiteX138" fmla="*/ 14097398 w 15362236"/>
              <a:gd name="connsiteY138" fmla="*/ 2841692 h 13716000"/>
              <a:gd name="connsiteX139" fmla="*/ 14109938 w 15362236"/>
              <a:gd name="connsiteY139" fmla="*/ 2843862 h 13716000"/>
              <a:gd name="connsiteX140" fmla="*/ 14136851 w 15362236"/>
              <a:gd name="connsiteY140" fmla="*/ 2784502 h 13716000"/>
              <a:gd name="connsiteX141" fmla="*/ 14249717 w 15362236"/>
              <a:gd name="connsiteY141" fmla="*/ 2804024 h 13716000"/>
              <a:gd name="connsiteX142" fmla="*/ 14301713 w 15362236"/>
              <a:gd name="connsiteY142" fmla="*/ 2749004 h 13716000"/>
              <a:gd name="connsiteX143" fmla="*/ 14364414 w 15362236"/>
              <a:gd name="connsiteY143" fmla="*/ 2759850 h 13716000"/>
              <a:gd name="connsiteX144" fmla="*/ 14376954 w 15362236"/>
              <a:gd name="connsiteY144" fmla="*/ 2762020 h 13716000"/>
              <a:gd name="connsiteX145" fmla="*/ 14403870 w 15362236"/>
              <a:gd name="connsiteY145" fmla="*/ 2702660 h 13716000"/>
              <a:gd name="connsiteX146" fmla="*/ 14477277 w 15362236"/>
              <a:gd name="connsiteY146" fmla="*/ 2779373 h 13716000"/>
              <a:gd name="connsiteX147" fmla="*/ 14439658 w 15362236"/>
              <a:gd name="connsiteY147" fmla="*/ 2772867 h 13716000"/>
              <a:gd name="connsiteX148" fmla="*/ 14462907 w 15362236"/>
              <a:gd name="connsiteY148" fmla="*/ 2840901 h 13716000"/>
              <a:gd name="connsiteX149" fmla="*/ 14487986 w 15362236"/>
              <a:gd name="connsiteY149" fmla="*/ 2845240 h 13716000"/>
              <a:gd name="connsiteX150" fmla="*/ 14538148 w 15362236"/>
              <a:gd name="connsiteY150" fmla="*/ 2853916 h 13716000"/>
              <a:gd name="connsiteX151" fmla="*/ 14523771 w 15362236"/>
              <a:gd name="connsiteY151" fmla="*/ 2915447 h 13716000"/>
              <a:gd name="connsiteX152" fmla="*/ 14486152 w 15362236"/>
              <a:gd name="connsiteY152" fmla="*/ 2908937 h 13716000"/>
              <a:gd name="connsiteX153" fmla="*/ 14446699 w 15362236"/>
              <a:gd name="connsiteY153" fmla="*/ 2966127 h 13716000"/>
              <a:gd name="connsiteX154" fmla="*/ 14394704 w 15362236"/>
              <a:gd name="connsiteY154" fmla="*/ 3021149 h 13716000"/>
              <a:gd name="connsiteX155" fmla="*/ 14430492 w 15362236"/>
              <a:gd name="connsiteY155" fmla="*/ 3091353 h 13716000"/>
              <a:gd name="connsiteX156" fmla="*/ 14469945 w 15362236"/>
              <a:gd name="connsiteY156" fmla="*/ 3034163 h 13716000"/>
              <a:gd name="connsiteX157" fmla="*/ 14532649 w 15362236"/>
              <a:gd name="connsiteY157" fmla="*/ 3045008 h 13716000"/>
              <a:gd name="connsiteX158" fmla="*/ 14720756 w 15362236"/>
              <a:gd name="connsiteY158" fmla="*/ 3077547 h 13716000"/>
              <a:gd name="connsiteX159" fmla="*/ 14758378 w 15362236"/>
              <a:gd name="connsiteY159" fmla="*/ 3084057 h 13716000"/>
              <a:gd name="connsiteX160" fmla="*/ 14835453 w 15362236"/>
              <a:gd name="connsiteY160" fmla="*/ 3033374 h 13716000"/>
              <a:gd name="connsiteX161" fmla="*/ 14873075 w 15362236"/>
              <a:gd name="connsiteY161" fmla="*/ 3039879 h 13716000"/>
              <a:gd name="connsiteX162" fmla="*/ 14885615 w 15362236"/>
              <a:gd name="connsiteY162" fmla="*/ 3042051 h 13716000"/>
              <a:gd name="connsiteX163" fmla="*/ 15035844 w 15362236"/>
              <a:gd name="connsiteY163" fmla="*/ 3068037 h 13716000"/>
              <a:gd name="connsiteX164" fmla="*/ 15035942 w 15362236"/>
              <a:gd name="connsiteY164" fmla="*/ 3068386 h 13716000"/>
              <a:gd name="connsiteX165" fmla="*/ 15018192 w 15362236"/>
              <a:gd name="connsiteY165" fmla="*/ 3101993 h 13716000"/>
              <a:gd name="connsiteX166" fmla="*/ 14971565 w 15362236"/>
              <a:gd name="connsiteY166" fmla="*/ 3120933 h 13716000"/>
              <a:gd name="connsiteX167" fmla="*/ 14907029 w 15362236"/>
              <a:gd name="connsiteY167" fmla="*/ 3173784 h 13716000"/>
              <a:gd name="connsiteX168" fmla="*/ 14921403 w 15362236"/>
              <a:gd name="connsiteY168" fmla="*/ 3112254 h 13716000"/>
              <a:gd name="connsiteX169" fmla="*/ 14908863 w 15362236"/>
              <a:gd name="connsiteY169" fmla="*/ 3110088 h 13716000"/>
              <a:gd name="connsiteX170" fmla="*/ 14907029 w 15362236"/>
              <a:gd name="connsiteY170" fmla="*/ 3173784 h 13716000"/>
              <a:gd name="connsiteX171" fmla="*/ 14869407 w 15362236"/>
              <a:gd name="connsiteY171" fmla="*/ 3167278 h 13716000"/>
              <a:gd name="connsiteX172" fmla="*/ 14856868 w 15362236"/>
              <a:gd name="connsiteY172" fmla="*/ 3165105 h 13716000"/>
              <a:gd name="connsiteX173" fmla="*/ 14829954 w 15362236"/>
              <a:gd name="connsiteY173" fmla="*/ 3224465 h 13716000"/>
              <a:gd name="connsiteX174" fmla="*/ 14792332 w 15362236"/>
              <a:gd name="connsiteY174" fmla="*/ 3217957 h 13716000"/>
              <a:gd name="connsiteX175" fmla="*/ 14740337 w 15362236"/>
              <a:gd name="connsiteY175" fmla="*/ 3272978 h 13716000"/>
              <a:gd name="connsiteX176" fmla="*/ 14688344 w 15362236"/>
              <a:gd name="connsiteY176" fmla="*/ 3327998 h 13716000"/>
              <a:gd name="connsiteX177" fmla="*/ 14636346 w 15362236"/>
              <a:gd name="connsiteY177" fmla="*/ 3383018 h 13716000"/>
              <a:gd name="connsiteX178" fmla="*/ 14482196 w 15362236"/>
              <a:gd name="connsiteY178" fmla="*/ 3484382 h 13716000"/>
              <a:gd name="connsiteX179" fmla="*/ 14455282 w 15362236"/>
              <a:gd name="connsiteY179" fmla="*/ 3543740 h 13716000"/>
              <a:gd name="connsiteX180" fmla="*/ 14315503 w 15362236"/>
              <a:gd name="connsiteY180" fmla="*/ 3583577 h 13716000"/>
              <a:gd name="connsiteX181" fmla="*/ 14276047 w 15362236"/>
              <a:gd name="connsiteY181" fmla="*/ 3640767 h 13716000"/>
              <a:gd name="connsiteX182" fmla="*/ 14236594 w 15362236"/>
              <a:gd name="connsiteY182" fmla="*/ 3697957 h 13716000"/>
              <a:gd name="connsiteX183" fmla="*/ 14186432 w 15362236"/>
              <a:gd name="connsiteY183" fmla="*/ 3689277 h 13716000"/>
              <a:gd name="connsiteX184" fmla="*/ 13982115 w 15362236"/>
              <a:gd name="connsiteY184" fmla="*/ 3781965 h 13716000"/>
              <a:gd name="connsiteX185" fmla="*/ 13779637 w 15362236"/>
              <a:gd name="connsiteY185" fmla="*/ 3810955 h 13716000"/>
              <a:gd name="connsiteX186" fmla="*/ 13740181 w 15362236"/>
              <a:gd name="connsiteY186" fmla="*/ 3868144 h 13716000"/>
              <a:gd name="connsiteX187" fmla="*/ 13763429 w 15362236"/>
              <a:gd name="connsiteY187" fmla="*/ 3936180 h 13716000"/>
              <a:gd name="connsiteX188" fmla="*/ 13786678 w 15362236"/>
              <a:gd name="connsiteY188" fmla="*/ 4004216 h 13716000"/>
              <a:gd name="connsiteX189" fmla="*/ 13747222 w 15362236"/>
              <a:gd name="connsiteY189" fmla="*/ 4061407 h 13716000"/>
              <a:gd name="connsiteX190" fmla="*/ 13797387 w 15362236"/>
              <a:gd name="connsiteY190" fmla="*/ 4070082 h 13716000"/>
              <a:gd name="connsiteX191" fmla="*/ 13809923 w 15362236"/>
              <a:gd name="connsiteY191" fmla="*/ 4072251 h 13716000"/>
              <a:gd name="connsiteX192" fmla="*/ 13887001 w 15362236"/>
              <a:gd name="connsiteY192" fmla="*/ 4021569 h 13716000"/>
              <a:gd name="connsiteX193" fmla="*/ 13987325 w 15362236"/>
              <a:gd name="connsiteY193" fmla="*/ 4038923 h 13716000"/>
              <a:gd name="connsiteX194" fmla="*/ 13960411 w 15362236"/>
              <a:gd name="connsiteY194" fmla="*/ 4098283 h 13716000"/>
              <a:gd name="connsiteX195" fmla="*/ 13947872 w 15362236"/>
              <a:gd name="connsiteY195" fmla="*/ 4096114 h 13716000"/>
              <a:gd name="connsiteX196" fmla="*/ 13895876 w 15362236"/>
              <a:gd name="connsiteY196" fmla="*/ 4151133 h 13716000"/>
              <a:gd name="connsiteX197" fmla="*/ 14096523 w 15362236"/>
              <a:gd name="connsiteY197" fmla="*/ 4185841 h 13716000"/>
              <a:gd name="connsiteX198" fmla="*/ 14144854 w 15362236"/>
              <a:gd name="connsiteY198" fmla="*/ 4258215 h 13716000"/>
              <a:gd name="connsiteX199" fmla="*/ 14218264 w 15362236"/>
              <a:gd name="connsiteY199" fmla="*/ 4334925 h 13716000"/>
              <a:gd name="connsiteX200" fmla="*/ 14254052 w 15362236"/>
              <a:gd name="connsiteY200" fmla="*/ 4405132 h 13716000"/>
              <a:gd name="connsiteX201" fmla="*/ 14191348 w 15362236"/>
              <a:gd name="connsiteY201" fmla="*/ 4394288 h 13716000"/>
              <a:gd name="connsiteX202" fmla="*/ 14178808 w 15362236"/>
              <a:gd name="connsiteY202" fmla="*/ 4392119 h 13716000"/>
              <a:gd name="connsiteX203" fmla="*/ 14126812 w 15362236"/>
              <a:gd name="connsiteY203" fmla="*/ 4447140 h 13716000"/>
              <a:gd name="connsiteX204" fmla="*/ 13974493 w 15362236"/>
              <a:gd name="connsiteY204" fmla="*/ 4484804 h 13716000"/>
              <a:gd name="connsiteX205" fmla="*/ 13949411 w 15362236"/>
              <a:gd name="connsiteY205" fmla="*/ 4480466 h 13716000"/>
              <a:gd name="connsiteX206" fmla="*/ 13985199 w 15362236"/>
              <a:gd name="connsiteY206" fmla="*/ 4550670 h 13716000"/>
              <a:gd name="connsiteX207" fmla="*/ 14175143 w 15362236"/>
              <a:gd name="connsiteY207" fmla="*/ 4519512 h 13716000"/>
              <a:gd name="connsiteX208" fmla="*/ 14262924 w 15362236"/>
              <a:gd name="connsiteY208" fmla="*/ 4534698 h 13716000"/>
              <a:gd name="connsiteX209" fmla="*/ 14463571 w 15362236"/>
              <a:gd name="connsiteY209" fmla="*/ 4569405 h 13716000"/>
              <a:gd name="connsiteX210" fmla="*/ 14585311 w 15362236"/>
              <a:gd name="connsiteY210" fmla="*/ 4718490 h 13716000"/>
              <a:gd name="connsiteX211" fmla="*/ 14649847 w 15362236"/>
              <a:gd name="connsiteY211" fmla="*/ 4665641 h 13716000"/>
              <a:gd name="connsiteX212" fmla="*/ 14662387 w 15362236"/>
              <a:gd name="connsiteY212" fmla="*/ 4667809 h 13716000"/>
              <a:gd name="connsiteX213" fmla="*/ 14712551 w 15362236"/>
              <a:gd name="connsiteY213" fmla="*/ 4676486 h 13716000"/>
              <a:gd name="connsiteX214" fmla="*/ 14737630 w 15362236"/>
              <a:gd name="connsiteY214" fmla="*/ 4680825 h 13716000"/>
              <a:gd name="connsiteX215" fmla="*/ 14758011 w 15362236"/>
              <a:gd name="connsiteY215" fmla="*/ 4684348 h 13716000"/>
              <a:gd name="connsiteX216" fmla="*/ 14762710 w 15362236"/>
              <a:gd name="connsiteY216" fmla="*/ 4685164 h 13716000"/>
              <a:gd name="connsiteX217" fmla="*/ 14760726 w 15362236"/>
              <a:gd name="connsiteY217" fmla="*/ 4685819 h 13716000"/>
              <a:gd name="connsiteX218" fmla="*/ 14748339 w 15362236"/>
              <a:gd name="connsiteY218" fmla="*/ 4746691 h 13716000"/>
              <a:gd name="connsiteX219" fmla="*/ 14723257 w 15362236"/>
              <a:gd name="connsiteY219" fmla="*/ 4742354 h 13716000"/>
              <a:gd name="connsiteX220" fmla="*/ 14710717 w 15362236"/>
              <a:gd name="connsiteY220" fmla="*/ 4740185 h 13716000"/>
              <a:gd name="connsiteX221" fmla="*/ 14673092 w 15362236"/>
              <a:gd name="connsiteY221" fmla="*/ 4733678 h 13716000"/>
              <a:gd name="connsiteX222" fmla="*/ 14648016 w 15362236"/>
              <a:gd name="connsiteY222" fmla="*/ 4729338 h 13716000"/>
              <a:gd name="connsiteX223" fmla="*/ 14646182 w 15362236"/>
              <a:gd name="connsiteY223" fmla="*/ 4793036 h 13716000"/>
              <a:gd name="connsiteX224" fmla="*/ 14491168 w 15362236"/>
              <a:gd name="connsiteY224" fmla="*/ 4883248 h 13716000"/>
              <a:gd name="connsiteX225" fmla="*/ 14483474 w 15362236"/>
              <a:gd name="connsiteY225" fmla="*/ 4884005 h 13716000"/>
              <a:gd name="connsiteX226" fmla="*/ 14487933 w 15362236"/>
              <a:gd name="connsiteY226" fmla="*/ 4898325 h 13716000"/>
              <a:gd name="connsiteX227" fmla="*/ 14548831 w 15362236"/>
              <a:gd name="connsiteY227" fmla="*/ 4970976 h 13716000"/>
              <a:gd name="connsiteX228" fmla="*/ 14464535 w 15362236"/>
              <a:gd name="connsiteY228" fmla="*/ 4950561 h 13716000"/>
              <a:gd name="connsiteX229" fmla="*/ 14435249 w 15362236"/>
              <a:gd name="connsiteY229" fmla="*/ 4885565 h 13716000"/>
              <a:gd name="connsiteX230" fmla="*/ 14429025 w 15362236"/>
              <a:gd name="connsiteY230" fmla="*/ 4884057 h 13716000"/>
              <a:gd name="connsiteX231" fmla="*/ 14409261 w 15362236"/>
              <a:gd name="connsiteY231" fmla="*/ 4917091 h 13716000"/>
              <a:gd name="connsiteX232" fmla="*/ 14339710 w 15362236"/>
              <a:gd name="connsiteY232" fmla="*/ 4932064 h 13716000"/>
              <a:gd name="connsiteX233" fmla="*/ 14135395 w 15362236"/>
              <a:gd name="connsiteY233" fmla="*/ 5024751 h 13716000"/>
              <a:gd name="connsiteX234" fmla="*/ 14097776 w 15362236"/>
              <a:gd name="connsiteY234" fmla="*/ 5018242 h 13716000"/>
              <a:gd name="connsiteX235" fmla="*/ 14085234 w 15362236"/>
              <a:gd name="connsiteY235" fmla="*/ 5016074 h 13716000"/>
              <a:gd name="connsiteX236" fmla="*/ 14047612 w 15362236"/>
              <a:gd name="connsiteY236" fmla="*/ 5009566 h 13716000"/>
              <a:gd name="connsiteX237" fmla="*/ 14131728 w 15362236"/>
              <a:gd name="connsiteY237" fmla="*/ 5152146 h 13716000"/>
              <a:gd name="connsiteX238" fmla="*/ 14174704 w 15362236"/>
              <a:gd name="connsiteY238" fmla="*/ 5191586 h 13716000"/>
              <a:gd name="connsiteX239" fmla="*/ 14183256 w 15362236"/>
              <a:gd name="connsiteY239" fmla="*/ 5202989 h 13716000"/>
              <a:gd name="connsiteX240" fmla="*/ 14198741 w 15362236"/>
              <a:gd name="connsiteY240" fmla="*/ 5219863 h 13716000"/>
              <a:gd name="connsiteX241" fmla="*/ 14209486 w 15362236"/>
              <a:gd name="connsiteY241" fmla="*/ 5226198 h 13716000"/>
              <a:gd name="connsiteX242" fmla="*/ 14241248 w 15362236"/>
              <a:gd name="connsiteY242" fmla="*/ 5231694 h 13716000"/>
              <a:gd name="connsiteX243" fmla="*/ 14318320 w 15362236"/>
              <a:gd name="connsiteY243" fmla="*/ 5181011 h 13716000"/>
              <a:gd name="connsiteX244" fmla="*/ 14355945 w 15362236"/>
              <a:gd name="connsiteY244" fmla="*/ 5187516 h 13716000"/>
              <a:gd name="connsiteX245" fmla="*/ 14368482 w 15362236"/>
              <a:gd name="connsiteY245" fmla="*/ 5189687 h 13716000"/>
              <a:gd name="connsiteX246" fmla="*/ 14518714 w 15362236"/>
              <a:gd name="connsiteY246" fmla="*/ 5215674 h 13716000"/>
              <a:gd name="connsiteX247" fmla="*/ 14518809 w 15362236"/>
              <a:gd name="connsiteY247" fmla="*/ 5216023 h 13716000"/>
              <a:gd name="connsiteX248" fmla="*/ 14501059 w 15362236"/>
              <a:gd name="connsiteY248" fmla="*/ 5249629 h 13716000"/>
              <a:gd name="connsiteX249" fmla="*/ 14454435 w 15362236"/>
              <a:gd name="connsiteY249" fmla="*/ 5268570 h 13716000"/>
              <a:gd name="connsiteX250" fmla="*/ 14453487 w 15362236"/>
              <a:gd name="connsiteY250" fmla="*/ 5271819 h 13716000"/>
              <a:gd name="connsiteX251" fmla="*/ 14731840 w 15362236"/>
              <a:gd name="connsiteY251" fmla="*/ 5319966 h 13716000"/>
              <a:gd name="connsiteX252" fmla="*/ 14807084 w 15362236"/>
              <a:gd name="connsiteY252" fmla="*/ 5332982 h 13716000"/>
              <a:gd name="connsiteX253" fmla="*/ 14792708 w 15362236"/>
              <a:gd name="connsiteY253" fmla="*/ 5394509 h 13716000"/>
              <a:gd name="connsiteX254" fmla="*/ 14767625 w 15362236"/>
              <a:gd name="connsiteY254" fmla="*/ 5390172 h 13716000"/>
              <a:gd name="connsiteX255" fmla="*/ 14704927 w 15362236"/>
              <a:gd name="connsiteY255" fmla="*/ 5379326 h 13716000"/>
              <a:gd name="connsiteX256" fmla="*/ 14554439 w 15362236"/>
              <a:gd name="connsiteY256" fmla="*/ 5353294 h 13716000"/>
              <a:gd name="connsiteX257" fmla="*/ 14351958 w 15362236"/>
              <a:gd name="connsiteY257" fmla="*/ 5382283 h 13716000"/>
              <a:gd name="connsiteX258" fmla="*/ 14314336 w 15362236"/>
              <a:gd name="connsiteY258" fmla="*/ 5375778 h 13716000"/>
              <a:gd name="connsiteX259" fmla="*/ 14268414 w 15362236"/>
              <a:gd name="connsiteY259" fmla="*/ 5387819 h 13716000"/>
              <a:gd name="connsiteX260" fmla="*/ 14262777 w 15362236"/>
              <a:gd name="connsiteY260" fmla="*/ 5400453 h 13716000"/>
              <a:gd name="connsiteX261" fmla="*/ 14223207 w 15362236"/>
              <a:gd name="connsiteY261" fmla="*/ 5420614 h 13716000"/>
              <a:gd name="connsiteX262" fmla="*/ 14171211 w 15362236"/>
              <a:gd name="connsiteY262" fmla="*/ 5475635 h 13716000"/>
              <a:gd name="connsiteX263" fmla="*/ 14119216 w 15362236"/>
              <a:gd name="connsiteY263" fmla="*/ 5530655 h 13716000"/>
              <a:gd name="connsiteX264" fmla="*/ 14082010 w 15362236"/>
              <a:gd name="connsiteY264" fmla="*/ 5571231 h 13716000"/>
              <a:gd name="connsiteX265" fmla="*/ 14064164 w 15362236"/>
              <a:gd name="connsiteY265" fmla="*/ 5588557 h 13716000"/>
              <a:gd name="connsiteX266" fmla="*/ 14081277 w 15362236"/>
              <a:gd name="connsiteY266" fmla="*/ 5591518 h 13716000"/>
              <a:gd name="connsiteX267" fmla="*/ 14206680 w 15362236"/>
              <a:gd name="connsiteY267" fmla="*/ 5613210 h 13716000"/>
              <a:gd name="connsiteX268" fmla="*/ 14231762 w 15362236"/>
              <a:gd name="connsiteY268" fmla="*/ 5617550 h 13716000"/>
              <a:gd name="connsiteX269" fmla="*/ 14346459 w 15362236"/>
              <a:gd name="connsiteY269" fmla="*/ 5573377 h 13716000"/>
              <a:gd name="connsiteX270" fmla="*/ 14396621 w 15362236"/>
              <a:gd name="connsiteY270" fmla="*/ 5582053 h 13716000"/>
              <a:gd name="connsiteX271" fmla="*/ 14609810 w 15362236"/>
              <a:gd name="connsiteY271" fmla="*/ 5618928 h 13716000"/>
              <a:gd name="connsiteX272" fmla="*/ 14685054 w 15362236"/>
              <a:gd name="connsiteY272" fmla="*/ 5631945 h 13716000"/>
              <a:gd name="connsiteX273" fmla="*/ 14975319 w 15362236"/>
              <a:gd name="connsiteY273" fmla="*/ 5618140 h 13716000"/>
              <a:gd name="connsiteX274" fmla="*/ 14984193 w 15362236"/>
              <a:gd name="connsiteY274" fmla="*/ 5747705 h 13716000"/>
              <a:gd name="connsiteX275" fmla="*/ 15172301 w 15362236"/>
              <a:gd name="connsiteY275" fmla="*/ 5780243 h 13716000"/>
              <a:gd name="connsiteX276" fmla="*/ 15222462 w 15362236"/>
              <a:gd name="connsiteY276" fmla="*/ 5788920 h 13716000"/>
              <a:gd name="connsiteX277" fmla="*/ 15261915 w 15362236"/>
              <a:gd name="connsiteY277" fmla="*/ 5731729 h 13716000"/>
              <a:gd name="connsiteX278" fmla="*/ 15362236 w 15362236"/>
              <a:gd name="connsiteY278" fmla="*/ 5749084 h 13716000"/>
              <a:gd name="connsiteX279" fmla="*/ 15285161 w 15362236"/>
              <a:gd name="connsiteY279" fmla="*/ 5799766 h 13716000"/>
              <a:gd name="connsiteX280" fmla="*/ 15233168 w 15362236"/>
              <a:gd name="connsiteY280" fmla="*/ 5854786 h 13716000"/>
              <a:gd name="connsiteX281" fmla="*/ 15183006 w 15362236"/>
              <a:gd name="connsiteY281" fmla="*/ 5846107 h 13716000"/>
              <a:gd name="connsiteX282" fmla="*/ 15045061 w 15362236"/>
              <a:gd name="connsiteY282" fmla="*/ 5822247 h 13716000"/>
              <a:gd name="connsiteX283" fmla="*/ 15007439 w 15362236"/>
              <a:gd name="connsiteY283" fmla="*/ 5815739 h 13716000"/>
              <a:gd name="connsiteX284" fmla="*/ 14830038 w 15362236"/>
              <a:gd name="connsiteY284" fmla="*/ 5849066 h 13716000"/>
              <a:gd name="connsiteX285" fmla="*/ 14817498 w 15362236"/>
              <a:gd name="connsiteY285" fmla="*/ 5846898 h 13716000"/>
              <a:gd name="connsiteX286" fmla="*/ 14692092 w 15362236"/>
              <a:gd name="connsiteY286" fmla="*/ 5825206 h 13716000"/>
              <a:gd name="connsiteX287" fmla="*/ 14679555 w 15362236"/>
              <a:gd name="connsiteY287" fmla="*/ 5823037 h 13716000"/>
              <a:gd name="connsiteX288" fmla="*/ 14564856 w 15362236"/>
              <a:gd name="connsiteY288" fmla="*/ 5867211 h 13716000"/>
              <a:gd name="connsiteX289" fmla="*/ 14514694 w 15362236"/>
              <a:gd name="connsiteY289" fmla="*/ 5858534 h 13716000"/>
              <a:gd name="connsiteX290" fmla="*/ 14425076 w 15362236"/>
              <a:gd name="connsiteY290" fmla="*/ 5907045 h 13716000"/>
              <a:gd name="connsiteX291" fmla="*/ 14324753 w 15362236"/>
              <a:gd name="connsiteY291" fmla="*/ 5889690 h 13716000"/>
              <a:gd name="connsiteX292" fmla="*/ 14312213 w 15362236"/>
              <a:gd name="connsiteY292" fmla="*/ 5887522 h 13716000"/>
              <a:gd name="connsiteX293" fmla="*/ 14260218 w 15362236"/>
              <a:gd name="connsiteY293" fmla="*/ 5942542 h 13716000"/>
              <a:gd name="connsiteX294" fmla="*/ 14262051 w 15362236"/>
              <a:gd name="connsiteY294" fmla="*/ 5878846 h 13716000"/>
              <a:gd name="connsiteX295" fmla="*/ 14082816 w 15362236"/>
              <a:gd name="connsiteY295" fmla="*/ 5975872 h 13716000"/>
              <a:gd name="connsiteX296" fmla="*/ 14084650 w 15362236"/>
              <a:gd name="connsiteY296" fmla="*/ 5912174 h 13716000"/>
              <a:gd name="connsiteX297" fmla="*/ 13907252 w 15362236"/>
              <a:gd name="connsiteY297" fmla="*/ 5945502 h 13716000"/>
              <a:gd name="connsiteX298" fmla="*/ 13867799 w 15362236"/>
              <a:gd name="connsiteY298" fmla="*/ 6002691 h 13716000"/>
              <a:gd name="connsiteX299" fmla="*/ 13842716 w 15362236"/>
              <a:gd name="connsiteY299" fmla="*/ 5998353 h 13716000"/>
              <a:gd name="connsiteX300" fmla="*/ 13828340 w 15362236"/>
              <a:gd name="connsiteY300" fmla="*/ 6059880 h 13716000"/>
              <a:gd name="connsiteX301" fmla="*/ 13839049 w 15362236"/>
              <a:gd name="connsiteY301" fmla="*/ 6125746 h 13716000"/>
              <a:gd name="connsiteX302" fmla="*/ 13926832 w 15362236"/>
              <a:gd name="connsiteY302" fmla="*/ 6140932 h 13716000"/>
              <a:gd name="connsiteX303" fmla="*/ 13910625 w 15362236"/>
              <a:gd name="connsiteY303" fmla="*/ 6266157 h 13716000"/>
              <a:gd name="connsiteX304" fmla="*/ 13909058 w 15362236"/>
              <a:gd name="connsiteY304" fmla="*/ 6265883 h 13716000"/>
              <a:gd name="connsiteX305" fmla="*/ 13905618 w 15362236"/>
              <a:gd name="connsiteY305" fmla="*/ 6265291 h 13716000"/>
              <a:gd name="connsiteX306" fmla="*/ 13903181 w 15362236"/>
              <a:gd name="connsiteY306" fmla="*/ 6264870 h 13716000"/>
              <a:gd name="connsiteX307" fmla="*/ 13900747 w 15362236"/>
              <a:gd name="connsiteY307" fmla="*/ 6264447 h 13716000"/>
              <a:gd name="connsiteX308" fmla="*/ 13899652 w 15362236"/>
              <a:gd name="connsiteY308" fmla="*/ 6264257 h 13716000"/>
              <a:gd name="connsiteX309" fmla="*/ 13898085 w 15362236"/>
              <a:gd name="connsiteY309" fmla="*/ 6263987 h 13716000"/>
              <a:gd name="connsiteX310" fmla="*/ 13885545 w 15362236"/>
              <a:gd name="connsiteY310" fmla="*/ 6261818 h 13716000"/>
              <a:gd name="connsiteX311" fmla="*/ 13829885 w 15362236"/>
              <a:gd name="connsiteY311" fmla="*/ 6444233 h 13716000"/>
              <a:gd name="connsiteX312" fmla="*/ 13792263 w 15362236"/>
              <a:gd name="connsiteY312" fmla="*/ 6437727 h 13716000"/>
              <a:gd name="connsiteX313" fmla="*/ 13777889 w 15362236"/>
              <a:gd name="connsiteY313" fmla="*/ 6499253 h 13716000"/>
              <a:gd name="connsiteX314" fmla="*/ 13686438 w 15362236"/>
              <a:gd name="connsiteY314" fmla="*/ 6611462 h 13716000"/>
              <a:gd name="connsiteX315" fmla="*/ 13675357 w 15362236"/>
              <a:gd name="connsiteY315" fmla="*/ 6637576 h 13716000"/>
              <a:gd name="connsiteX316" fmla="*/ 13676457 w 15362236"/>
              <a:gd name="connsiteY316" fmla="*/ 6641525 h 13716000"/>
              <a:gd name="connsiteX317" fmla="*/ 13677180 w 15362236"/>
              <a:gd name="connsiteY317" fmla="*/ 6645309 h 13716000"/>
              <a:gd name="connsiteX318" fmla="*/ 13679552 w 15362236"/>
              <a:gd name="connsiteY318" fmla="*/ 6643869 h 13716000"/>
              <a:gd name="connsiteX319" fmla="*/ 13745794 w 15362236"/>
              <a:gd name="connsiteY319" fmla="*/ 6682334 h 13716000"/>
              <a:gd name="connsiteX320" fmla="*/ 13946441 w 15362236"/>
              <a:gd name="connsiteY320" fmla="*/ 6717041 h 13716000"/>
              <a:gd name="connsiteX321" fmla="*/ 14068181 w 15362236"/>
              <a:gd name="connsiteY321" fmla="*/ 6866125 h 13716000"/>
              <a:gd name="connsiteX322" fmla="*/ 14132717 w 15362236"/>
              <a:gd name="connsiteY322" fmla="*/ 6813278 h 13716000"/>
              <a:gd name="connsiteX323" fmla="*/ 14145257 w 15362236"/>
              <a:gd name="connsiteY323" fmla="*/ 6815445 h 13716000"/>
              <a:gd name="connsiteX324" fmla="*/ 14195418 w 15362236"/>
              <a:gd name="connsiteY324" fmla="*/ 6824124 h 13716000"/>
              <a:gd name="connsiteX325" fmla="*/ 14220498 w 15362236"/>
              <a:gd name="connsiteY325" fmla="*/ 6828463 h 13716000"/>
              <a:gd name="connsiteX326" fmla="*/ 14240879 w 15362236"/>
              <a:gd name="connsiteY326" fmla="*/ 6831985 h 13716000"/>
              <a:gd name="connsiteX327" fmla="*/ 14245580 w 15362236"/>
              <a:gd name="connsiteY327" fmla="*/ 6832800 h 13716000"/>
              <a:gd name="connsiteX328" fmla="*/ 14243593 w 15362236"/>
              <a:gd name="connsiteY328" fmla="*/ 6833456 h 13716000"/>
              <a:gd name="connsiteX329" fmla="*/ 14231206 w 15362236"/>
              <a:gd name="connsiteY329" fmla="*/ 6894327 h 13716000"/>
              <a:gd name="connsiteX330" fmla="*/ 14206127 w 15362236"/>
              <a:gd name="connsiteY330" fmla="*/ 6889989 h 13716000"/>
              <a:gd name="connsiteX331" fmla="*/ 14193587 w 15362236"/>
              <a:gd name="connsiteY331" fmla="*/ 6887819 h 13716000"/>
              <a:gd name="connsiteX332" fmla="*/ 14155962 w 15362236"/>
              <a:gd name="connsiteY332" fmla="*/ 6881313 h 13716000"/>
              <a:gd name="connsiteX333" fmla="*/ 14130883 w 15362236"/>
              <a:gd name="connsiteY333" fmla="*/ 6876974 h 13716000"/>
              <a:gd name="connsiteX334" fmla="*/ 14129049 w 15362236"/>
              <a:gd name="connsiteY334" fmla="*/ 6940672 h 13716000"/>
              <a:gd name="connsiteX335" fmla="*/ 13974035 w 15362236"/>
              <a:gd name="connsiteY335" fmla="*/ 7030884 h 13716000"/>
              <a:gd name="connsiteX336" fmla="*/ 13966341 w 15362236"/>
              <a:gd name="connsiteY336" fmla="*/ 7031640 h 13716000"/>
              <a:gd name="connsiteX337" fmla="*/ 13970801 w 15362236"/>
              <a:gd name="connsiteY337" fmla="*/ 7045961 h 13716000"/>
              <a:gd name="connsiteX338" fmla="*/ 14031701 w 15362236"/>
              <a:gd name="connsiteY338" fmla="*/ 7118611 h 13716000"/>
              <a:gd name="connsiteX339" fmla="*/ 13947405 w 15362236"/>
              <a:gd name="connsiteY339" fmla="*/ 7098198 h 13716000"/>
              <a:gd name="connsiteX340" fmla="*/ 13918116 w 15362236"/>
              <a:gd name="connsiteY340" fmla="*/ 7033201 h 13716000"/>
              <a:gd name="connsiteX341" fmla="*/ 13911892 w 15362236"/>
              <a:gd name="connsiteY341" fmla="*/ 7031694 h 13716000"/>
              <a:gd name="connsiteX342" fmla="*/ 13892128 w 15362236"/>
              <a:gd name="connsiteY342" fmla="*/ 7064728 h 13716000"/>
              <a:gd name="connsiteX343" fmla="*/ 13822580 w 15362236"/>
              <a:gd name="connsiteY343" fmla="*/ 7079701 h 13716000"/>
              <a:gd name="connsiteX344" fmla="*/ 13618263 w 15362236"/>
              <a:gd name="connsiteY344" fmla="*/ 7172387 h 13716000"/>
              <a:gd name="connsiteX345" fmla="*/ 13580643 w 15362236"/>
              <a:gd name="connsiteY345" fmla="*/ 7165878 h 13716000"/>
              <a:gd name="connsiteX346" fmla="*/ 13568101 w 15362236"/>
              <a:gd name="connsiteY346" fmla="*/ 7163711 h 13716000"/>
              <a:gd name="connsiteX347" fmla="*/ 13530479 w 15362236"/>
              <a:gd name="connsiteY347" fmla="*/ 7157203 h 13716000"/>
              <a:gd name="connsiteX348" fmla="*/ 13614598 w 15362236"/>
              <a:gd name="connsiteY348" fmla="*/ 7299782 h 13716000"/>
              <a:gd name="connsiteX349" fmla="*/ 13700547 w 15362236"/>
              <a:gd name="connsiteY349" fmla="*/ 7378664 h 13716000"/>
              <a:gd name="connsiteX350" fmla="*/ 14150121 w 15362236"/>
              <a:gd name="connsiteY350" fmla="*/ 7456431 h 13716000"/>
              <a:gd name="connsiteX351" fmla="*/ 14151485 w 15362236"/>
              <a:gd name="connsiteY351" fmla="*/ 7454955 h 13716000"/>
              <a:gd name="connsiteX352" fmla="*/ 14193971 w 15362236"/>
              <a:gd name="connsiteY352" fmla="*/ 7456678 h 13716000"/>
              <a:gd name="connsiteX353" fmla="*/ 14207562 w 15362236"/>
              <a:gd name="connsiteY353" fmla="*/ 7466367 h 13716000"/>
              <a:gd name="connsiteX354" fmla="*/ 14214710 w 15362236"/>
              <a:gd name="connsiteY354" fmla="*/ 7467603 h 13716000"/>
              <a:gd name="connsiteX355" fmla="*/ 14255311 w 15362236"/>
              <a:gd name="connsiteY355" fmla="*/ 7474626 h 13716000"/>
              <a:gd name="connsiteX356" fmla="*/ 14262139 w 15362236"/>
              <a:gd name="connsiteY356" fmla="*/ 7455466 h 13716000"/>
              <a:gd name="connsiteX357" fmla="*/ 14301712 w 15362236"/>
              <a:gd name="connsiteY357" fmla="*/ 7435305 h 13716000"/>
              <a:gd name="connsiteX358" fmla="*/ 14364413 w 15362236"/>
              <a:gd name="connsiteY358" fmla="*/ 7446150 h 13716000"/>
              <a:gd name="connsiteX359" fmla="*/ 14376953 w 15362236"/>
              <a:gd name="connsiteY359" fmla="*/ 7448320 h 13716000"/>
              <a:gd name="connsiteX360" fmla="*/ 14403869 w 15362236"/>
              <a:gd name="connsiteY360" fmla="*/ 7388961 h 13716000"/>
              <a:gd name="connsiteX361" fmla="*/ 14477276 w 15362236"/>
              <a:gd name="connsiteY361" fmla="*/ 7465674 h 13716000"/>
              <a:gd name="connsiteX362" fmla="*/ 14439657 w 15362236"/>
              <a:gd name="connsiteY362" fmla="*/ 7459168 h 13716000"/>
              <a:gd name="connsiteX363" fmla="*/ 14462906 w 15362236"/>
              <a:gd name="connsiteY363" fmla="*/ 7527202 h 13716000"/>
              <a:gd name="connsiteX364" fmla="*/ 14487985 w 15362236"/>
              <a:gd name="connsiteY364" fmla="*/ 7531540 h 13716000"/>
              <a:gd name="connsiteX365" fmla="*/ 14538147 w 15362236"/>
              <a:gd name="connsiteY365" fmla="*/ 7540217 h 13716000"/>
              <a:gd name="connsiteX366" fmla="*/ 14523770 w 15362236"/>
              <a:gd name="connsiteY366" fmla="*/ 7601748 h 13716000"/>
              <a:gd name="connsiteX367" fmla="*/ 14486151 w 15362236"/>
              <a:gd name="connsiteY367" fmla="*/ 7595238 h 13716000"/>
              <a:gd name="connsiteX368" fmla="*/ 14446698 w 15362236"/>
              <a:gd name="connsiteY368" fmla="*/ 7652428 h 13716000"/>
              <a:gd name="connsiteX369" fmla="*/ 14394703 w 15362236"/>
              <a:gd name="connsiteY369" fmla="*/ 7707450 h 13716000"/>
              <a:gd name="connsiteX370" fmla="*/ 14385414 w 15362236"/>
              <a:gd name="connsiteY370" fmla="*/ 7742851 h 13716000"/>
              <a:gd name="connsiteX371" fmla="*/ 14389971 w 15362236"/>
              <a:gd name="connsiteY371" fmla="*/ 7754908 h 13716000"/>
              <a:gd name="connsiteX372" fmla="*/ 14434333 w 15362236"/>
              <a:gd name="connsiteY372" fmla="*/ 7761976 h 13716000"/>
              <a:gd name="connsiteX373" fmla="*/ 14439192 w 15362236"/>
              <a:gd name="connsiteY373" fmla="*/ 7742150 h 13716000"/>
              <a:gd name="connsiteX374" fmla="*/ 14469944 w 15362236"/>
              <a:gd name="connsiteY374" fmla="*/ 7720464 h 13716000"/>
              <a:gd name="connsiteX375" fmla="*/ 14532648 w 15362236"/>
              <a:gd name="connsiteY375" fmla="*/ 7731309 h 13716000"/>
              <a:gd name="connsiteX376" fmla="*/ 14720755 w 15362236"/>
              <a:gd name="connsiteY376" fmla="*/ 7763848 h 13716000"/>
              <a:gd name="connsiteX377" fmla="*/ 14758377 w 15362236"/>
              <a:gd name="connsiteY377" fmla="*/ 7770357 h 13716000"/>
              <a:gd name="connsiteX378" fmla="*/ 14835452 w 15362236"/>
              <a:gd name="connsiteY378" fmla="*/ 7719675 h 13716000"/>
              <a:gd name="connsiteX379" fmla="*/ 14873074 w 15362236"/>
              <a:gd name="connsiteY379" fmla="*/ 7726179 h 13716000"/>
              <a:gd name="connsiteX380" fmla="*/ 14885614 w 15362236"/>
              <a:gd name="connsiteY380" fmla="*/ 7728351 h 13716000"/>
              <a:gd name="connsiteX381" fmla="*/ 15035843 w 15362236"/>
              <a:gd name="connsiteY381" fmla="*/ 7754337 h 13716000"/>
              <a:gd name="connsiteX382" fmla="*/ 15035941 w 15362236"/>
              <a:gd name="connsiteY382" fmla="*/ 7754686 h 13716000"/>
              <a:gd name="connsiteX383" fmla="*/ 15018191 w 15362236"/>
              <a:gd name="connsiteY383" fmla="*/ 7788294 h 13716000"/>
              <a:gd name="connsiteX384" fmla="*/ 14971564 w 15362236"/>
              <a:gd name="connsiteY384" fmla="*/ 7807234 h 13716000"/>
              <a:gd name="connsiteX385" fmla="*/ 14907028 w 15362236"/>
              <a:gd name="connsiteY385" fmla="*/ 7860084 h 13716000"/>
              <a:gd name="connsiteX386" fmla="*/ 14921402 w 15362236"/>
              <a:gd name="connsiteY386" fmla="*/ 7798555 h 13716000"/>
              <a:gd name="connsiteX387" fmla="*/ 14908862 w 15362236"/>
              <a:gd name="connsiteY387" fmla="*/ 7796388 h 13716000"/>
              <a:gd name="connsiteX388" fmla="*/ 14907028 w 15362236"/>
              <a:gd name="connsiteY388" fmla="*/ 7860084 h 13716000"/>
              <a:gd name="connsiteX389" fmla="*/ 14869406 w 15362236"/>
              <a:gd name="connsiteY389" fmla="*/ 7853579 h 13716000"/>
              <a:gd name="connsiteX390" fmla="*/ 14856867 w 15362236"/>
              <a:gd name="connsiteY390" fmla="*/ 7851406 h 13716000"/>
              <a:gd name="connsiteX391" fmla="*/ 14833169 w 15362236"/>
              <a:gd name="connsiteY391" fmla="*/ 7874314 h 13716000"/>
              <a:gd name="connsiteX392" fmla="*/ 14831401 w 15362236"/>
              <a:gd name="connsiteY392" fmla="*/ 7894349 h 13716000"/>
              <a:gd name="connsiteX393" fmla="*/ 14845106 w 15362236"/>
              <a:gd name="connsiteY393" fmla="*/ 7896720 h 13716000"/>
              <a:gd name="connsiteX394" fmla="*/ 14786871 w 15362236"/>
              <a:gd name="connsiteY394" fmla="*/ 7949661 h 13716000"/>
              <a:gd name="connsiteX395" fmla="*/ 14772319 w 15362236"/>
              <a:gd name="connsiteY395" fmla="*/ 7947917 h 13716000"/>
              <a:gd name="connsiteX396" fmla="*/ 14765647 w 15362236"/>
              <a:gd name="connsiteY396" fmla="*/ 7955655 h 13716000"/>
              <a:gd name="connsiteX397" fmla="*/ 14765270 w 15362236"/>
              <a:gd name="connsiteY397" fmla="*/ 7955779 h 13716000"/>
              <a:gd name="connsiteX398" fmla="*/ 14762260 w 15362236"/>
              <a:gd name="connsiteY398" fmla="*/ 7964909 h 13716000"/>
              <a:gd name="connsiteX399" fmla="*/ 14716035 w 15362236"/>
              <a:gd name="connsiteY399" fmla="*/ 8002423 h 13716000"/>
              <a:gd name="connsiteX400" fmla="*/ 14709450 w 15362236"/>
              <a:gd name="connsiteY400" fmla="*/ 8001283 h 13716000"/>
              <a:gd name="connsiteX401" fmla="*/ 14705284 w 15362236"/>
              <a:gd name="connsiteY401" fmla="*/ 8007227 h 13716000"/>
              <a:gd name="connsiteX402" fmla="*/ 14688343 w 15362236"/>
              <a:gd name="connsiteY402" fmla="*/ 8014299 h 13716000"/>
              <a:gd name="connsiteX403" fmla="*/ 14636345 w 15362236"/>
              <a:gd name="connsiteY403" fmla="*/ 8069319 h 13716000"/>
              <a:gd name="connsiteX404" fmla="*/ 14482195 w 15362236"/>
              <a:gd name="connsiteY404" fmla="*/ 8170683 h 13716000"/>
              <a:gd name="connsiteX405" fmla="*/ 14455281 w 15362236"/>
              <a:gd name="connsiteY405" fmla="*/ 8230040 h 13716000"/>
              <a:gd name="connsiteX406" fmla="*/ 14315502 w 15362236"/>
              <a:gd name="connsiteY406" fmla="*/ 8269878 h 13716000"/>
              <a:gd name="connsiteX407" fmla="*/ 14276046 w 15362236"/>
              <a:gd name="connsiteY407" fmla="*/ 8327068 h 13716000"/>
              <a:gd name="connsiteX408" fmla="*/ 14236593 w 15362236"/>
              <a:gd name="connsiteY408" fmla="*/ 8384257 h 13716000"/>
              <a:gd name="connsiteX409" fmla="*/ 14186431 w 15362236"/>
              <a:gd name="connsiteY409" fmla="*/ 8375578 h 13716000"/>
              <a:gd name="connsiteX410" fmla="*/ 13982114 w 15362236"/>
              <a:gd name="connsiteY410" fmla="*/ 8468266 h 13716000"/>
              <a:gd name="connsiteX411" fmla="*/ 13779636 w 15362236"/>
              <a:gd name="connsiteY411" fmla="*/ 8497256 h 13716000"/>
              <a:gd name="connsiteX412" fmla="*/ 13740180 w 15362236"/>
              <a:gd name="connsiteY412" fmla="*/ 8554445 h 13716000"/>
              <a:gd name="connsiteX413" fmla="*/ 13763428 w 15362236"/>
              <a:gd name="connsiteY413" fmla="*/ 8622481 h 13716000"/>
              <a:gd name="connsiteX414" fmla="*/ 13786677 w 15362236"/>
              <a:gd name="connsiteY414" fmla="*/ 8690516 h 13716000"/>
              <a:gd name="connsiteX415" fmla="*/ 13747221 w 15362236"/>
              <a:gd name="connsiteY415" fmla="*/ 8747708 h 13716000"/>
              <a:gd name="connsiteX416" fmla="*/ 13797386 w 15362236"/>
              <a:gd name="connsiteY416" fmla="*/ 8756382 h 13716000"/>
              <a:gd name="connsiteX417" fmla="*/ 13809922 w 15362236"/>
              <a:gd name="connsiteY417" fmla="*/ 8758552 h 13716000"/>
              <a:gd name="connsiteX418" fmla="*/ 13887000 w 15362236"/>
              <a:gd name="connsiteY418" fmla="*/ 8707869 h 13716000"/>
              <a:gd name="connsiteX419" fmla="*/ 13987324 w 15362236"/>
              <a:gd name="connsiteY419" fmla="*/ 8725224 h 13716000"/>
              <a:gd name="connsiteX420" fmla="*/ 13960410 w 15362236"/>
              <a:gd name="connsiteY420" fmla="*/ 8784584 h 13716000"/>
              <a:gd name="connsiteX421" fmla="*/ 13947871 w 15362236"/>
              <a:gd name="connsiteY421" fmla="*/ 8782414 h 13716000"/>
              <a:gd name="connsiteX422" fmla="*/ 13895875 w 15362236"/>
              <a:gd name="connsiteY422" fmla="*/ 8837434 h 13716000"/>
              <a:gd name="connsiteX423" fmla="*/ 14096522 w 15362236"/>
              <a:gd name="connsiteY423" fmla="*/ 8872142 h 13716000"/>
              <a:gd name="connsiteX424" fmla="*/ 14144853 w 15362236"/>
              <a:gd name="connsiteY424" fmla="*/ 8944514 h 13716000"/>
              <a:gd name="connsiteX425" fmla="*/ 14218263 w 15362236"/>
              <a:gd name="connsiteY425" fmla="*/ 9021226 h 13716000"/>
              <a:gd name="connsiteX426" fmla="*/ 14254051 w 15362236"/>
              <a:gd name="connsiteY426" fmla="*/ 9091432 h 13716000"/>
              <a:gd name="connsiteX427" fmla="*/ 14191347 w 15362236"/>
              <a:gd name="connsiteY427" fmla="*/ 9080587 h 13716000"/>
              <a:gd name="connsiteX428" fmla="*/ 14178807 w 15362236"/>
              <a:gd name="connsiteY428" fmla="*/ 9078418 h 13716000"/>
              <a:gd name="connsiteX429" fmla="*/ 14126811 w 15362236"/>
              <a:gd name="connsiteY429" fmla="*/ 9133439 h 13716000"/>
              <a:gd name="connsiteX430" fmla="*/ 13974492 w 15362236"/>
              <a:gd name="connsiteY430" fmla="*/ 9171104 h 13716000"/>
              <a:gd name="connsiteX431" fmla="*/ 13949410 w 15362236"/>
              <a:gd name="connsiteY431" fmla="*/ 9166766 h 13716000"/>
              <a:gd name="connsiteX432" fmla="*/ 13985198 w 15362236"/>
              <a:gd name="connsiteY432" fmla="*/ 9236970 h 13716000"/>
              <a:gd name="connsiteX433" fmla="*/ 14175142 w 15362236"/>
              <a:gd name="connsiteY433" fmla="*/ 9205813 h 13716000"/>
              <a:gd name="connsiteX434" fmla="*/ 14262923 w 15362236"/>
              <a:gd name="connsiteY434" fmla="*/ 9220998 h 13716000"/>
              <a:gd name="connsiteX435" fmla="*/ 14463570 w 15362236"/>
              <a:gd name="connsiteY435" fmla="*/ 9255704 h 13716000"/>
              <a:gd name="connsiteX436" fmla="*/ 14585310 w 15362236"/>
              <a:gd name="connsiteY436" fmla="*/ 9404790 h 13716000"/>
              <a:gd name="connsiteX437" fmla="*/ 14649846 w 15362236"/>
              <a:gd name="connsiteY437" fmla="*/ 9351942 h 13716000"/>
              <a:gd name="connsiteX438" fmla="*/ 14662386 w 15362236"/>
              <a:gd name="connsiteY438" fmla="*/ 9354110 h 13716000"/>
              <a:gd name="connsiteX439" fmla="*/ 14712550 w 15362236"/>
              <a:gd name="connsiteY439" fmla="*/ 9362787 h 13716000"/>
              <a:gd name="connsiteX440" fmla="*/ 14737629 w 15362236"/>
              <a:gd name="connsiteY440" fmla="*/ 9367126 h 13716000"/>
              <a:gd name="connsiteX441" fmla="*/ 14758010 w 15362236"/>
              <a:gd name="connsiteY441" fmla="*/ 9370649 h 13716000"/>
              <a:gd name="connsiteX442" fmla="*/ 14762709 w 15362236"/>
              <a:gd name="connsiteY442" fmla="*/ 9371464 h 13716000"/>
              <a:gd name="connsiteX443" fmla="*/ 14760725 w 15362236"/>
              <a:gd name="connsiteY443" fmla="*/ 9372120 h 13716000"/>
              <a:gd name="connsiteX444" fmla="*/ 14748338 w 15362236"/>
              <a:gd name="connsiteY444" fmla="*/ 9432991 h 13716000"/>
              <a:gd name="connsiteX445" fmla="*/ 14723256 w 15362236"/>
              <a:gd name="connsiteY445" fmla="*/ 9428653 h 13716000"/>
              <a:gd name="connsiteX446" fmla="*/ 14710716 w 15362236"/>
              <a:gd name="connsiteY446" fmla="*/ 9426484 h 13716000"/>
              <a:gd name="connsiteX447" fmla="*/ 14673091 w 15362236"/>
              <a:gd name="connsiteY447" fmla="*/ 9419978 h 13716000"/>
              <a:gd name="connsiteX448" fmla="*/ 14648015 w 15362236"/>
              <a:gd name="connsiteY448" fmla="*/ 9415639 h 13716000"/>
              <a:gd name="connsiteX449" fmla="*/ 14646181 w 15362236"/>
              <a:gd name="connsiteY449" fmla="*/ 9479336 h 13716000"/>
              <a:gd name="connsiteX450" fmla="*/ 14491167 w 15362236"/>
              <a:gd name="connsiteY450" fmla="*/ 9569548 h 13716000"/>
              <a:gd name="connsiteX451" fmla="*/ 14483473 w 15362236"/>
              <a:gd name="connsiteY451" fmla="*/ 9570304 h 13716000"/>
              <a:gd name="connsiteX452" fmla="*/ 14487932 w 15362236"/>
              <a:gd name="connsiteY452" fmla="*/ 9584626 h 13716000"/>
              <a:gd name="connsiteX453" fmla="*/ 14548830 w 15362236"/>
              <a:gd name="connsiteY453" fmla="*/ 9657276 h 13716000"/>
              <a:gd name="connsiteX454" fmla="*/ 14464534 w 15362236"/>
              <a:gd name="connsiteY454" fmla="*/ 9636862 h 13716000"/>
              <a:gd name="connsiteX455" fmla="*/ 14435248 w 15362236"/>
              <a:gd name="connsiteY455" fmla="*/ 9571866 h 13716000"/>
              <a:gd name="connsiteX456" fmla="*/ 14429024 w 15362236"/>
              <a:gd name="connsiteY456" fmla="*/ 9570358 h 13716000"/>
              <a:gd name="connsiteX457" fmla="*/ 14409260 w 15362236"/>
              <a:gd name="connsiteY457" fmla="*/ 9603392 h 13716000"/>
              <a:gd name="connsiteX458" fmla="*/ 14339709 w 15362236"/>
              <a:gd name="connsiteY458" fmla="*/ 9618364 h 13716000"/>
              <a:gd name="connsiteX459" fmla="*/ 14135394 w 15362236"/>
              <a:gd name="connsiteY459" fmla="*/ 9711052 h 13716000"/>
              <a:gd name="connsiteX460" fmla="*/ 14097775 w 15362236"/>
              <a:gd name="connsiteY460" fmla="*/ 9704542 h 13716000"/>
              <a:gd name="connsiteX461" fmla="*/ 14085233 w 15362236"/>
              <a:gd name="connsiteY461" fmla="*/ 9702375 h 13716000"/>
              <a:gd name="connsiteX462" fmla="*/ 14047611 w 15362236"/>
              <a:gd name="connsiteY462" fmla="*/ 9695866 h 13716000"/>
              <a:gd name="connsiteX463" fmla="*/ 14131727 w 15362236"/>
              <a:gd name="connsiteY463" fmla="*/ 9838447 h 13716000"/>
              <a:gd name="connsiteX464" fmla="*/ 14174703 w 15362236"/>
              <a:gd name="connsiteY464" fmla="*/ 9877887 h 13716000"/>
              <a:gd name="connsiteX465" fmla="*/ 14183255 w 15362236"/>
              <a:gd name="connsiteY465" fmla="*/ 9889290 h 13716000"/>
              <a:gd name="connsiteX466" fmla="*/ 14198740 w 15362236"/>
              <a:gd name="connsiteY466" fmla="*/ 9906164 h 13716000"/>
              <a:gd name="connsiteX467" fmla="*/ 14209485 w 15362236"/>
              <a:gd name="connsiteY467" fmla="*/ 9912499 h 13716000"/>
              <a:gd name="connsiteX468" fmla="*/ 14241247 w 15362236"/>
              <a:gd name="connsiteY468" fmla="*/ 9917994 h 13716000"/>
              <a:gd name="connsiteX469" fmla="*/ 14318319 w 15362236"/>
              <a:gd name="connsiteY469" fmla="*/ 9867312 h 13716000"/>
              <a:gd name="connsiteX470" fmla="*/ 14355944 w 15362236"/>
              <a:gd name="connsiteY470" fmla="*/ 9873816 h 13716000"/>
              <a:gd name="connsiteX471" fmla="*/ 14368481 w 15362236"/>
              <a:gd name="connsiteY471" fmla="*/ 9875988 h 13716000"/>
              <a:gd name="connsiteX472" fmla="*/ 14518713 w 15362236"/>
              <a:gd name="connsiteY472" fmla="*/ 9901974 h 13716000"/>
              <a:gd name="connsiteX473" fmla="*/ 14518808 w 15362236"/>
              <a:gd name="connsiteY473" fmla="*/ 9902324 h 13716000"/>
              <a:gd name="connsiteX474" fmla="*/ 14501058 w 15362236"/>
              <a:gd name="connsiteY474" fmla="*/ 9935930 h 13716000"/>
              <a:gd name="connsiteX475" fmla="*/ 14454434 w 15362236"/>
              <a:gd name="connsiteY475" fmla="*/ 9954871 h 13716000"/>
              <a:gd name="connsiteX476" fmla="*/ 14453486 w 15362236"/>
              <a:gd name="connsiteY476" fmla="*/ 9958118 h 13716000"/>
              <a:gd name="connsiteX477" fmla="*/ 14731839 w 15362236"/>
              <a:gd name="connsiteY477" fmla="*/ 10006267 h 13716000"/>
              <a:gd name="connsiteX478" fmla="*/ 14807083 w 15362236"/>
              <a:gd name="connsiteY478" fmla="*/ 10019282 h 13716000"/>
              <a:gd name="connsiteX479" fmla="*/ 14792707 w 15362236"/>
              <a:gd name="connsiteY479" fmla="*/ 10080810 h 13716000"/>
              <a:gd name="connsiteX480" fmla="*/ 14767624 w 15362236"/>
              <a:gd name="connsiteY480" fmla="*/ 10076472 h 13716000"/>
              <a:gd name="connsiteX481" fmla="*/ 14704926 w 15362236"/>
              <a:gd name="connsiteY481" fmla="*/ 10065626 h 13716000"/>
              <a:gd name="connsiteX482" fmla="*/ 14554438 w 15362236"/>
              <a:gd name="connsiteY482" fmla="*/ 10039593 h 13716000"/>
              <a:gd name="connsiteX483" fmla="*/ 14351957 w 15362236"/>
              <a:gd name="connsiteY483" fmla="*/ 10068584 h 13716000"/>
              <a:gd name="connsiteX484" fmla="*/ 14314335 w 15362236"/>
              <a:gd name="connsiteY484" fmla="*/ 10062078 h 13716000"/>
              <a:gd name="connsiteX485" fmla="*/ 14268413 w 15362236"/>
              <a:gd name="connsiteY485" fmla="*/ 10074120 h 13716000"/>
              <a:gd name="connsiteX486" fmla="*/ 14262776 w 15362236"/>
              <a:gd name="connsiteY486" fmla="*/ 10086754 h 13716000"/>
              <a:gd name="connsiteX487" fmla="*/ 14223206 w 15362236"/>
              <a:gd name="connsiteY487" fmla="*/ 10106915 h 13716000"/>
              <a:gd name="connsiteX488" fmla="*/ 14171210 w 15362236"/>
              <a:gd name="connsiteY488" fmla="*/ 10161936 h 13716000"/>
              <a:gd name="connsiteX489" fmla="*/ 14119215 w 15362236"/>
              <a:gd name="connsiteY489" fmla="*/ 10216956 h 13716000"/>
              <a:gd name="connsiteX490" fmla="*/ 14082009 w 15362236"/>
              <a:gd name="connsiteY490" fmla="*/ 10257532 h 13716000"/>
              <a:gd name="connsiteX491" fmla="*/ 14064163 w 15362236"/>
              <a:gd name="connsiteY491" fmla="*/ 10274858 h 13716000"/>
              <a:gd name="connsiteX492" fmla="*/ 14081276 w 15362236"/>
              <a:gd name="connsiteY492" fmla="*/ 10277818 h 13716000"/>
              <a:gd name="connsiteX493" fmla="*/ 14206679 w 15362236"/>
              <a:gd name="connsiteY493" fmla="*/ 10299511 h 13716000"/>
              <a:gd name="connsiteX494" fmla="*/ 14231761 w 15362236"/>
              <a:gd name="connsiteY494" fmla="*/ 10303850 h 13716000"/>
              <a:gd name="connsiteX495" fmla="*/ 14346458 w 15362236"/>
              <a:gd name="connsiteY495" fmla="*/ 10259678 h 13716000"/>
              <a:gd name="connsiteX496" fmla="*/ 14396620 w 15362236"/>
              <a:gd name="connsiteY496" fmla="*/ 10268354 h 13716000"/>
              <a:gd name="connsiteX497" fmla="*/ 14609809 w 15362236"/>
              <a:gd name="connsiteY497" fmla="*/ 10305229 h 13716000"/>
              <a:gd name="connsiteX498" fmla="*/ 14685053 w 15362236"/>
              <a:gd name="connsiteY498" fmla="*/ 10318244 h 13716000"/>
              <a:gd name="connsiteX499" fmla="*/ 14975318 w 15362236"/>
              <a:gd name="connsiteY499" fmla="*/ 10304441 h 13716000"/>
              <a:gd name="connsiteX500" fmla="*/ 14984192 w 15362236"/>
              <a:gd name="connsiteY500" fmla="*/ 10434004 h 13716000"/>
              <a:gd name="connsiteX501" fmla="*/ 15172300 w 15362236"/>
              <a:gd name="connsiteY501" fmla="*/ 10466544 h 13716000"/>
              <a:gd name="connsiteX502" fmla="*/ 15222461 w 15362236"/>
              <a:gd name="connsiteY502" fmla="*/ 10475221 h 13716000"/>
              <a:gd name="connsiteX503" fmla="*/ 15261914 w 15362236"/>
              <a:gd name="connsiteY503" fmla="*/ 10418029 h 13716000"/>
              <a:gd name="connsiteX504" fmla="*/ 15362235 w 15362236"/>
              <a:gd name="connsiteY504" fmla="*/ 10435384 h 13716000"/>
              <a:gd name="connsiteX505" fmla="*/ 15285160 w 15362236"/>
              <a:gd name="connsiteY505" fmla="*/ 10486067 h 13716000"/>
              <a:gd name="connsiteX506" fmla="*/ 15233167 w 15362236"/>
              <a:gd name="connsiteY506" fmla="*/ 10541086 h 13716000"/>
              <a:gd name="connsiteX507" fmla="*/ 15183005 w 15362236"/>
              <a:gd name="connsiteY507" fmla="*/ 10532408 h 13716000"/>
              <a:gd name="connsiteX508" fmla="*/ 15045060 w 15362236"/>
              <a:gd name="connsiteY508" fmla="*/ 10508548 h 13716000"/>
              <a:gd name="connsiteX509" fmla="*/ 15007438 w 15362236"/>
              <a:gd name="connsiteY509" fmla="*/ 10502040 h 13716000"/>
              <a:gd name="connsiteX510" fmla="*/ 14830037 w 15362236"/>
              <a:gd name="connsiteY510" fmla="*/ 10535367 h 13716000"/>
              <a:gd name="connsiteX511" fmla="*/ 14817497 w 15362236"/>
              <a:gd name="connsiteY511" fmla="*/ 10533199 h 13716000"/>
              <a:gd name="connsiteX512" fmla="*/ 14692091 w 15362236"/>
              <a:gd name="connsiteY512" fmla="*/ 10511506 h 13716000"/>
              <a:gd name="connsiteX513" fmla="*/ 14679554 w 15362236"/>
              <a:gd name="connsiteY513" fmla="*/ 10509336 h 13716000"/>
              <a:gd name="connsiteX514" fmla="*/ 14564855 w 15362236"/>
              <a:gd name="connsiteY514" fmla="*/ 10553512 h 13716000"/>
              <a:gd name="connsiteX515" fmla="*/ 14514693 w 15362236"/>
              <a:gd name="connsiteY515" fmla="*/ 10544834 h 13716000"/>
              <a:gd name="connsiteX516" fmla="*/ 14425075 w 15362236"/>
              <a:gd name="connsiteY516" fmla="*/ 10593346 h 13716000"/>
              <a:gd name="connsiteX517" fmla="*/ 14324752 w 15362236"/>
              <a:gd name="connsiteY517" fmla="*/ 10575991 h 13716000"/>
              <a:gd name="connsiteX518" fmla="*/ 14312212 w 15362236"/>
              <a:gd name="connsiteY518" fmla="*/ 10573822 h 13716000"/>
              <a:gd name="connsiteX519" fmla="*/ 14260217 w 15362236"/>
              <a:gd name="connsiteY519" fmla="*/ 10628843 h 13716000"/>
              <a:gd name="connsiteX520" fmla="*/ 14262050 w 15362236"/>
              <a:gd name="connsiteY520" fmla="*/ 10565146 h 13716000"/>
              <a:gd name="connsiteX521" fmla="*/ 14082815 w 15362236"/>
              <a:gd name="connsiteY521" fmla="*/ 10662172 h 13716000"/>
              <a:gd name="connsiteX522" fmla="*/ 14084649 w 15362236"/>
              <a:gd name="connsiteY522" fmla="*/ 10598475 h 13716000"/>
              <a:gd name="connsiteX523" fmla="*/ 13907251 w 15362236"/>
              <a:gd name="connsiteY523" fmla="*/ 10631802 h 13716000"/>
              <a:gd name="connsiteX524" fmla="*/ 13867798 w 15362236"/>
              <a:gd name="connsiteY524" fmla="*/ 10688990 h 13716000"/>
              <a:gd name="connsiteX525" fmla="*/ 13842715 w 15362236"/>
              <a:gd name="connsiteY525" fmla="*/ 10684653 h 13716000"/>
              <a:gd name="connsiteX526" fmla="*/ 13828339 w 15362236"/>
              <a:gd name="connsiteY526" fmla="*/ 10746180 h 13716000"/>
              <a:gd name="connsiteX527" fmla="*/ 13839048 w 15362236"/>
              <a:gd name="connsiteY527" fmla="*/ 10812046 h 13716000"/>
              <a:gd name="connsiteX528" fmla="*/ 13926831 w 15362236"/>
              <a:gd name="connsiteY528" fmla="*/ 10827233 h 13716000"/>
              <a:gd name="connsiteX529" fmla="*/ 13910624 w 15362236"/>
              <a:gd name="connsiteY529" fmla="*/ 10952458 h 13716000"/>
              <a:gd name="connsiteX530" fmla="*/ 13909057 w 15362236"/>
              <a:gd name="connsiteY530" fmla="*/ 10952184 h 13716000"/>
              <a:gd name="connsiteX531" fmla="*/ 13905617 w 15362236"/>
              <a:gd name="connsiteY531" fmla="*/ 10951590 h 13716000"/>
              <a:gd name="connsiteX532" fmla="*/ 13903180 w 15362236"/>
              <a:gd name="connsiteY532" fmla="*/ 10951169 h 13716000"/>
              <a:gd name="connsiteX533" fmla="*/ 13900746 w 15362236"/>
              <a:gd name="connsiteY533" fmla="*/ 10950748 h 13716000"/>
              <a:gd name="connsiteX534" fmla="*/ 13899651 w 15362236"/>
              <a:gd name="connsiteY534" fmla="*/ 10950558 h 13716000"/>
              <a:gd name="connsiteX535" fmla="*/ 13898084 w 15362236"/>
              <a:gd name="connsiteY535" fmla="*/ 10950288 h 13716000"/>
              <a:gd name="connsiteX536" fmla="*/ 13885544 w 15362236"/>
              <a:gd name="connsiteY536" fmla="*/ 10948118 h 13716000"/>
              <a:gd name="connsiteX537" fmla="*/ 13829884 w 15362236"/>
              <a:gd name="connsiteY537" fmla="*/ 11130533 h 13716000"/>
              <a:gd name="connsiteX538" fmla="*/ 13792262 w 15362236"/>
              <a:gd name="connsiteY538" fmla="*/ 11124026 h 13716000"/>
              <a:gd name="connsiteX539" fmla="*/ 13777888 w 15362236"/>
              <a:gd name="connsiteY539" fmla="*/ 11185554 h 13716000"/>
              <a:gd name="connsiteX540" fmla="*/ 13686437 w 15362236"/>
              <a:gd name="connsiteY540" fmla="*/ 11297762 h 13716000"/>
              <a:gd name="connsiteX541" fmla="*/ 13675356 w 15362236"/>
              <a:gd name="connsiteY541" fmla="*/ 11323876 h 13716000"/>
              <a:gd name="connsiteX542" fmla="*/ 13676456 w 15362236"/>
              <a:gd name="connsiteY542" fmla="*/ 11327826 h 13716000"/>
              <a:gd name="connsiteX543" fmla="*/ 13677179 w 15362236"/>
              <a:gd name="connsiteY543" fmla="*/ 11331610 h 13716000"/>
              <a:gd name="connsiteX544" fmla="*/ 13679551 w 15362236"/>
              <a:gd name="connsiteY544" fmla="*/ 11330170 h 13716000"/>
              <a:gd name="connsiteX545" fmla="*/ 13745793 w 15362236"/>
              <a:gd name="connsiteY545" fmla="*/ 11368634 h 13716000"/>
              <a:gd name="connsiteX546" fmla="*/ 13946440 w 15362236"/>
              <a:gd name="connsiteY546" fmla="*/ 11403342 h 13716000"/>
              <a:gd name="connsiteX547" fmla="*/ 14068180 w 15362236"/>
              <a:gd name="connsiteY547" fmla="*/ 11552426 h 13716000"/>
              <a:gd name="connsiteX548" fmla="*/ 14132716 w 15362236"/>
              <a:gd name="connsiteY548" fmla="*/ 11499578 h 13716000"/>
              <a:gd name="connsiteX549" fmla="*/ 14145256 w 15362236"/>
              <a:gd name="connsiteY549" fmla="*/ 11501746 h 13716000"/>
              <a:gd name="connsiteX550" fmla="*/ 14195417 w 15362236"/>
              <a:gd name="connsiteY550" fmla="*/ 11510424 h 13716000"/>
              <a:gd name="connsiteX551" fmla="*/ 14220497 w 15362236"/>
              <a:gd name="connsiteY551" fmla="*/ 11514762 h 13716000"/>
              <a:gd name="connsiteX552" fmla="*/ 14240878 w 15362236"/>
              <a:gd name="connsiteY552" fmla="*/ 11518286 h 13716000"/>
              <a:gd name="connsiteX553" fmla="*/ 14245579 w 15362236"/>
              <a:gd name="connsiteY553" fmla="*/ 11519100 h 13716000"/>
              <a:gd name="connsiteX554" fmla="*/ 14243592 w 15362236"/>
              <a:gd name="connsiteY554" fmla="*/ 11519756 h 13716000"/>
              <a:gd name="connsiteX555" fmla="*/ 14231205 w 15362236"/>
              <a:gd name="connsiteY555" fmla="*/ 11580628 h 13716000"/>
              <a:gd name="connsiteX556" fmla="*/ 14206126 w 15362236"/>
              <a:gd name="connsiteY556" fmla="*/ 11576290 h 13716000"/>
              <a:gd name="connsiteX557" fmla="*/ 14193586 w 15362236"/>
              <a:gd name="connsiteY557" fmla="*/ 11574120 h 13716000"/>
              <a:gd name="connsiteX558" fmla="*/ 14155961 w 15362236"/>
              <a:gd name="connsiteY558" fmla="*/ 11567614 h 13716000"/>
              <a:gd name="connsiteX559" fmla="*/ 14130882 w 15362236"/>
              <a:gd name="connsiteY559" fmla="*/ 11563275 h 13716000"/>
              <a:gd name="connsiteX560" fmla="*/ 14129048 w 15362236"/>
              <a:gd name="connsiteY560" fmla="*/ 11626972 h 13716000"/>
              <a:gd name="connsiteX561" fmla="*/ 13974034 w 15362236"/>
              <a:gd name="connsiteY561" fmla="*/ 11717184 h 13716000"/>
              <a:gd name="connsiteX562" fmla="*/ 13966340 w 15362236"/>
              <a:gd name="connsiteY562" fmla="*/ 11717941 h 13716000"/>
              <a:gd name="connsiteX563" fmla="*/ 13970800 w 15362236"/>
              <a:gd name="connsiteY563" fmla="*/ 11732262 h 13716000"/>
              <a:gd name="connsiteX564" fmla="*/ 14031700 w 15362236"/>
              <a:gd name="connsiteY564" fmla="*/ 11804912 h 13716000"/>
              <a:gd name="connsiteX565" fmla="*/ 13947404 w 15362236"/>
              <a:gd name="connsiteY565" fmla="*/ 11784499 h 13716000"/>
              <a:gd name="connsiteX566" fmla="*/ 13918115 w 15362236"/>
              <a:gd name="connsiteY566" fmla="*/ 11719502 h 13716000"/>
              <a:gd name="connsiteX567" fmla="*/ 13911891 w 15362236"/>
              <a:gd name="connsiteY567" fmla="*/ 11717994 h 13716000"/>
              <a:gd name="connsiteX568" fmla="*/ 13892127 w 15362236"/>
              <a:gd name="connsiteY568" fmla="*/ 11751029 h 13716000"/>
              <a:gd name="connsiteX569" fmla="*/ 13822579 w 15362236"/>
              <a:gd name="connsiteY569" fmla="*/ 11766002 h 13716000"/>
              <a:gd name="connsiteX570" fmla="*/ 13618262 w 15362236"/>
              <a:gd name="connsiteY570" fmla="*/ 11858688 h 13716000"/>
              <a:gd name="connsiteX571" fmla="*/ 13580642 w 15362236"/>
              <a:gd name="connsiteY571" fmla="*/ 11852179 h 13716000"/>
              <a:gd name="connsiteX572" fmla="*/ 13568100 w 15362236"/>
              <a:gd name="connsiteY572" fmla="*/ 11850012 h 13716000"/>
              <a:gd name="connsiteX573" fmla="*/ 13530478 w 15362236"/>
              <a:gd name="connsiteY573" fmla="*/ 11843504 h 13716000"/>
              <a:gd name="connsiteX574" fmla="*/ 13614597 w 15362236"/>
              <a:gd name="connsiteY574" fmla="*/ 11986083 h 13716000"/>
              <a:gd name="connsiteX575" fmla="*/ 13700546 w 15362236"/>
              <a:gd name="connsiteY575" fmla="*/ 12064965 h 13716000"/>
              <a:gd name="connsiteX576" fmla="*/ 14214709 w 15362236"/>
              <a:gd name="connsiteY576" fmla="*/ 12153904 h 13716000"/>
              <a:gd name="connsiteX577" fmla="*/ 14289953 w 15362236"/>
              <a:gd name="connsiteY577" fmla="*/ 12166919 h 13716000"/>
              <a:gd name="connsiteX578" fmla="*/ 14275577 w 15362236"/>
              <a:gd name="connsiteY578" fmla="*/ 12228447 h 13716000"/>
              <a:gd name="connsiteX579" fmla="*/ 14250494 w 15362236"/>
              <a:gd name="connsiteY579" fmla="*/ 12224108 h 13716000"/>
              <a:gd name="connsiteX580" fmla="*/ 14187793 w 15362236"/>
              <a:gd name="connsiteY580" fmla="*/ 12213262 h 13716000"/>
              <a:gd name="connsiteX581" fmla="*/ 14037308 w 15362236"/>
              <a:gd name="connsiteY581" fmla="*/ 12187230 h 13716000"/>
              <a:gd name="connsiteX582" fmla="*/ 13834827 w 15362236"/>
              <a:gd name="connsiteY582" fmla="*/ 12216220 h 13716000"/>
              <a:gd name="connsiteX583" fmla="*/ 13797202 w 15362236"/>
              <a:gd name="connsiteY583" fmla="*/ 12209716 h 13716000"/>
              <a:gd name="connsiteX584" fmla="*/ 13365327 w 15362236"/>
              <a:gd name="connsiteY584" fmla="*/ 12327050 h 13716000"/>
              <a:gd name="connsiteX585" fmla="*/ 13401118 w 15362236"/>
              <a:gd name="connsiteY585" fmla="*/ 12397256 h 13716000"/>
              <a:gd name="connsiteX586" fmla="*/ 13513981 w 15362236"/>
              <a:gd name="connsiteY586" fmla="*/ 12416778 h 13716000"/>
              <a:gd name="connsiteX587" fmla="*/ 13564143 w 15362236"/>
              <a:gd name="connsiteY587" fmla="*/ 12425455 h 13716000"/>
              <a:gd name="connsiteX588" fmla="*/ 13689549 w 15362236"/>
              <a:gd name="connsiteY588" fmla="*/ 12447148 h 13716000"/>
              <a:gd name="connsiteX589" fmla="*/ 13714631 w 15362236"/>
              <a:gd name="connsiteY589" fmla="*/ 12451486 h 13716000"/>
              <a:gd name="connsiteX590" fmla="*/ 13829325 w 15362236"/>
              <a:gd name="connsiteY590" fmla="*/ 12407314 h 13716000"/>
              <a:gd name="connsiteX591" fmla="*/ 13879487 w 15362236"/>
              <a:gd name="connsiteY591" fmla="*/ 12415990 h 13716000"/>
              <a:gd name="connsiteX592" fmla="*/ 14092679 w 15362236"/>
              <a:gd name="connsiteY592" fmla="*/ 12452866 h 13716000"/>
              <a:gd name="connsiteX593" fmla="*/ 14167920 w 15362236"/>
              <a:gd name="connsiteY593" fmla="*/ 12465882 h 13716000"/>
              <a:gd name="connsiteX594" fmla="*/ 14458185 w 15362236"/>
              <a:gd name="connsiteY594" fmla="*/ 12452078 h 13716000"/>
              <a:gd name="connsiteX595" fmla="*/ 14467060 w 15362236"/>
              <a:gd name="connsiteY595" fmla="*/ 12581640 h 13716000"/>
              <a:gd name="connsiteX596" fmla="*/ 14655167 w 15362236"/>
              <a:gd name="connsiteY596" fmla="*/ 12614180 h 13716000"/>
              <a:gd name="connsiteX597" fmla="*/ 14705328 w 15362236"/>
              <a:gd name="connsiteY597" fmla="*/ 12622858 h 13716000"/>
              <a:gd name="connsiteX598" fmla="*/ 14744782 w 15362236"/>
              <a:gd name="connsiteY598" fmla="*/ 12565666 h 13716000"/>
              <a:gd name="connsiteX599" fmla="*/ 14845105 w 15362236"/>
              <a:gd name="connsiteY599" fmla="*/ 12583020 h 13716000"/>
              <a:gd name="connsiteX600" fmla="*/ 14768030 w 15362236"/>
              <a:gd name="connsiteY600" fmla="*/ 12633704 h 13716000"/>
              <a:gd name="connsiteX601" fmla="*/ 14716034 w 15362236"/>
              <a:gd name="connsiteY601" fmla="*/ 12688724 h 13716000"/>
              <a:gd name="connsiteX602" fmla="*/ 14665875 w 15362236"/>
              <a:gd name="connsiteY602" fmla="*/ 12680045 h 13716000"/>
              <a:gd name="connsiteX603" fmla="*/ 14527927 w 15362236"/>
              <a:gd name="connsiteY603" fmla="*/ 12656184 h 13716000"/>
              <a:gd name="connsiteX604" fmla="*/ 14490305 w 15362236"/>
              <a:gd name="connsiteY604" fmla="*/ 12649676 h 13716000"/>
              <a:gd name="connsiteX605" fmla="*/ 14312907 w 15362236"/>
              <a:gd name="connsiteY605" fmla="*/ 12683004 h 13716000"/>
              <a:gd name="connsiteX606" fmla="*/ 14300367 w 15362236"/>
              <a:gd name="connsiteY606" fmla="*/ 12680836 h 13716000"/>
              <a:gd name="connsiteX607" fmla="*/ 14174961 w 15362236"/>
              <a:gd name="connsiteY607" fmla="*/ 12659144 h 13716000"/>
              <a:gd name="connsiteX608" fmla="*/ 14162422 w 15362236"/>
              <a:gd name="connsiteY608" fmla="*/ 12656974 h 13716000"/>
              <a:gd name="connsiteX609" fmla="*/ 14047725 w 15362236"/>
              <a:gd name="connsiteY609" fmla="*/ 12701148 h 13716000"/>
              <a:gd name="connsiteX610" fmla="*/ 13997560 w 15362236"/>
              <a:gd name="connsiteY610" fmla="*/ 12692472 h 13716000"/>
              <a:gd name="connsiteX611" fmla="*/ 13907942 w 15362236"/>
              <a:gd name="connsiteY611" fmla="*/ 12740983 h 13716000"/>
              <a:gd name="connsiteX612" fmla="*/ 13807622 w 15362236"/>
              <a:gd name="connsiteY612" fmla="*/ 12723628 h 13716000"/>
              <a:gd name="connsiteX613" fmla="*/ 13795079 w 15362236"/>
              <a:gd name="connsiteY613" fmla="*/ 12721460 h 13716000"/>
              <a:gd name="connsiteX614" fmla="*/ 13743087 w 15362236"/>
              <a:gd name="connsiteY614" fmla="*/ 12776480 h 13716000"/>
              <a:gd name="connsiteX615" fmla="*/ 13744918 w 15362236"/>
              <a:gd name="connsiteY615" fmla="*/ 12712784 h 13716000"/>
              <a:gd name="connsiteX616" fmla="*/ 13565685 w 15362236"/>
              <a:gd name="connsiteY616" fmla="*/ 12809808 h 13716000"/>
              <a:gd name="connsiteX617" fmla="*/ 13567519 w 15362236"/>
              <a:gd name="connsiteY617" fmla="*/ 12746112 h 13716000"/>
              <a:gd name="connsiteX618" fmla="*/ 13390118 w 15362236"/>
              <a:gd name="connsiteY618" fmla="*/ 12779440 h 13716000"/>
              <a:gd name="connsiteX619" fmla="*/ 13350665 w 15362236"/>
              <a:gd name="connsiteY619" fmla="*/ 12836627 h 13716000"/>
              <a:gd name="connsiteX620" fmla="*/ 13325583 w 15362236"/>
              <a:gd name="connsiteY620" fmla="*/ 12832290 h 13716000"/>
              <a:gd name="connsiteX621" fmla="*/ 13311209 w 15362236"/>
              <a:gd name="connsiteY621" fmla="*/ 12893818 h 13716000"/>
              <a:gd name="connsiteX622" fmla="*/ 13321918 w 15362236"/>
              <a:gd name="connsiteY622" fmla="*/ 12959684 h 13716000"/>
              <a:gd name="connsiteX623" fmla="*/ 13409701 w 15362236"/>
              <a:gd name="connsiteY623" fmla="*/ 12974869 h 13716000"/>
              <a:gd name="connsiteX624" fmla="*/ 13393494 w 15362236"/>
              <a:gd name="connsiteY624" fmla="*/ 13100095 h 13716000"/>
              <a:gd name="connsiteX625" fmla="*/ 13391927 w 15362236"/>
              <a:gd name="connsiteY625" fmla="*/ 13099821 h 13716000"/>
              <a:gd name="connsiteX626" fmla="*/ 13388487 w 15362236"/>
              <a:gd name="connsiteY626" fmla="*/ 13099228 h 13716000"/>
              <a:gd name="connsiteX627" fmla="*/ 13386047 w 15362236"/>
              <a:gd name="connsiteY627" fmla="*/ 13098806 h 13716000"/>
              <a:gd name="connsiteX628" fmla="*/ 13383613 w 15362236"/>
              <a:gd name="connsiteY628" fmla="*/ 13098385 h 13716000"/>
              <a:gd name="connsiteX629" fmla="*/ 13382521 w 15362236"/>
              <a:gd name="connsiteY629" fmla="*/ 13098194 h 13716000"/>
              <a:gd name="connsiteX630" fmla="*/ 13380954 w 15362236"/>
              <a:gd name="connsiteY630" fmla="*/ 13097925 h 13716000"/>
              <a:gd name="connsiteX631" fmla="*/ 13368412 w 15362236"/>
              <a:gd name="connsiteY631" fmla="*/ 13095755 h 13716000"/>
              <a:gd name="connsiteX632" fmla="*/ 13312751 w 15362236"/>
              <a:gd name="connsiteY632" fmla="*/ 13278170 h 13716000"/>
              <a:gd name="connsiteX633" fmla="*/ 13275129 w 15362236"/>
              <a:gd name="connsiteY633" fmla="*/ 13271663 h 13716000"/>
              <a:gd name="connsiteX634" fmla="*/ 13260755 w 15362236"/>
              <a:gd name="connsiteY634" fmla="*/ 13333189 h 13716000"/>
              <a:gd name="connsiteX635" fmla="*/ 13169307 w 15362236"/>
              <a:gd name="connsiteY635" fmla="*/ 13445399 h 13716000"/>
              <a:gd name="connsiteX636" fmla="*/ 13158223 w 15362236"/>
              <a:gd name="connsiteY636" fmla="*/ 13471512 h 13716000"/>
              <a:gd name="connsiteX637" fmla="*/ 13159326 w 15362236"/>
              <a:gd name="connsiteY637" fmla="*/ 13475463 h 13716000"/>
              <a:gd name="connsiteX638" fmla="*/ 13164750 w 15362236"/>
              <a:gd name="connsiteY638" fmla="*/ 13505724 h 13716000"/>
              <a:gd name="connsiteX639" fmla="*/ 13286549 w 15362236"/>
              <a:gd name="connsiteY639" fmla="*/ 13651029 h 13716000"/>
              <a:gd name="connsiteX640" fmla="*/ 13306460 w 15362236"/>
              <a:gd name="connsiteY640" fmla="*/ 13684801 h 13716000"/>
              <a:gd name="connsiteX641" fmla="*/ 13310539 w 15362236"/>
              <a:gd name="connsiteY641" fmla="*/ 13693357 h 13716000"/>
              <a:gd name="connsiteX642" fmla="*/ 11539166 w 15362236"/>
              <a:gd name="connsiteY642" fmla="*/ 13704904 h 13716000"/>
              <a:gd name="connsiteX643" fmla="*/ 11539166 w 15362236"/>
              <a:gd name="connsiteY643" fmla="*/ 13716000 h 13716000"/>
              <a:gd name="connsiteX644" fmla="*/ 0 w 15362236"/>
              <a:gd name="connsiteY644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</a:cxnLst>
            <a:rect l="l" t="t" r="r" b="b"/>
            <a:pathLst>
              <a:path w="15362236" h="13716000">
                <a:moveTo>
                  <a:pt x="14391732" y="9944026"/>
                </a:moveTo>
                <a:lnTo>
                  <a:pt x="14394039" y="9947836"/>
                </a:lnTo>
                <a:lnTo>
                  <a:pt x="14404133" y="9949582"/>
                </a:lnTo>
                <a:cubicBezTo>
                  <a:pt x="14404147" y="9949363"/>
                  <a:pt x="14404158" y="9949144"/>
                  <a:pt x="14404169" y="9948924"/>
                </a:cubicBezTo>
                <a:cubicBezTo>
                  <a:pt x="14404244" y="9947188"/>
                  <a:pt x="14404272" y="9946191"/>
                  <a:pt x="14404272" y="9946191"/>
                </a:cubicBezTo>
                <a:close/>
                <a:moveTo>
                  <a:pt x="14086048" y="7509360"/>
                </a:moveTo>
                <a:lnTo>
                  <a:pt x="14097397" y="7527993"/>
                </a:lnTo>
                <a:lnTo>
                  <a:pt x="14109937" y="7530163"/>
                </a:lnTo>
                <a:lnTo>
                  <a:pt x="14111385" y="7513743"/>
                </a:lnTo>
                <a:close/>
                <a:moveTo>
                  <a:pt x="14391733" y="5257725"/>
                </a:moveTo>
                <a:lnTo>
                  <a:pt x="14394040" y="5261535"/>
                </a:lnTo>
                <a:lnTo>
                  <a:pt x="14404134" y="5263281"/>
                </a:lnTo>
                <a:cubicBezTo>
                  <a:pt x="14404148" y="5263062"/>
                  <a:pt x="14404159" y="5262843"/>
                  <a:pt x="14404170" y="5262624"/>
                </a:cubicBezTo>
                <a:cubicBezTo>
                  <a:pt x="14404245" y="5260887"/>
                  <a:pt x="14404273" y="5259891"/>
                  <a:pt x="14404273" y="5259891"/>
                </a:cubicBezTo>
                <a:close/>
                <a:moveTo>
                  <a:pt x="0" y="0"/>
                </a:moveTo>
                <a:lnTo>
                  <a:pt x="11712051" y="0"/>
                </a:lnTo>
                <a:lnTo>
                  <a:pt x="11717859" y="5893"/>
                </a:lnTo>
                <a:cubicBezTo>
                  <a:pt x="11725047" y="16139"/>
                  <a:pt x="11731757" y="29302"/>
                  <a:pt x="11737569" y="46311"/>
                </a:cubicBezTo>
                <a:lnTo>
                  <a:pt x="11735610" y="45972"/>
                </a:lnTo>
                <a:lnTo>
                  <a:pt x="11734785" y="45830"/>
                </a:lnTo>
                <a:lnTo>
                  <a:pt x="11732279" y="45395"/>
                </a:lnTo>
                <a:lnTo>
                  <a:pt x="11729720" y="44954"/>
                </a:lnTo>
                <a:lnTo>
                  <a:pt x="11725028" y="44142"/>
                </a:lnTo>
                <a:lnTo>
                  <a:pt x="11726988" y="44482"/>
                </a:lnTo>
                <a:lnTo>
                  <a:pt x="11729720" y="44954"/>
                </a:lnTo>
                <a:lnTo>
                  <a:pt x="11731299" y="45227"/>
                </a:lnTo>
                <a:lnTo>
                  <a:pt x="11734785" y="45830"/>
                </a:lnTo>
                <a:lnTo>
                  <a:pt x="11736002" y="46040"/>
                </a:lnTo>
                <a:lnTo>
                  <a:pt x="11737569" y="46311"/>
                </a:lnTo>
                <a:cubicBezTo>
                  <a:pt x="11762650" y="50650"/>
                  <a:pt x="11802104" y="-6539"/>
                  <a:pt x="11812812" y="59327"/>
                </a:cubicBezTo>
                <a:cubicBezTo>
                  <a:pt x="11861141" y="131701"/>
                  <a:pt x="11914970" y="12986"/>
                  <a:pt x="11961464" y="149054"/>
                </a:cubicBezTo>
                <a:cubicBezTo>
                  <a:pt x="11997252" y="219259"/>
                  <a:pt x="12061788" y="166410"/>
                  <a:pt x="12110117" y="238784"/>
                </a:cubicBezTo>
                <a:cubicBezTo>
                  <a:pt x="12160280" y="247460"/>
                  <a:pt x="12212273" y="192440"/>
                  <a:pt x="12260603" y="264814"/>
                </a:cubicBezTo>
                <a:lnTo>
                  <a:pt x="12561577" y="316875"/>
                </a:lnTo>
                <a:cubicBezTo>
                  <a:pt x="12624278" y="327722"/>
                  <a:pt x="12701353" y="277039"/>
                  <a:pt x="12776597" y="290057"/>
                </a:cubicBezTo>
                <a:cubicBezTo>
                  <a:pt x="12814219" y="296564"/>
                  <a:pt x="12839299" y="300903"/>
                  <a:pt x="12875087" y="371109"/>
                </a:cubicBezTo>
                <a:lnTo>
                  <a:pt x="12887626" y="373278"/>
                </a:lnTo>
                <a:cubicBezTo>
                  <a:pt x="12889460" y="309578"/>
                  <a:pt x="12902000" y="311749"/>
                  <a:pt x="12914542" y="313919"/>
                </a:cubicBezTo>
                <a:cubicBezTo>
                  <a:pt x="12953996" y="256727"/>
                  <a:pt x="12989784" y="326934"/>
                  <a:pt x="13027406" y="333441"/>
                </a:cubicBezTo>
                <a:cubicBezTo>
                  <a:pt x="13041779" y="271912"/>
                  <a:pt x="13066862" y="276250"/>
                  <a:pt x="13079401" y="278419"/>
                </a:cubicBezTo>
                <a:lnTo>
                  <a:pt x="13142105" y="289267"/>
                </a:lnTo>
                <a:lnTo>
                  <a:pt x="13154642" y="291436"/>
                </a:lnTo>
                <a:cubicBezTo>
                  <a:pt x="13156476" y="227737"/>
                  <a:pt x="13169019" y="229907"/>
                  <a:pt x="13181559" y="232077"/>
                </a:cubicBezTo>
                <a:cubicBezTo>
                  <a:pt x="13206641" y="236416"/>
                  <a:pt x="13231720" y="240754"/>
                  <a:pt x="13254969" y="308790"/>
                </a:cubicBezTo>
                <a:lnTo>
                  <a:pt x="13217347" y="302282"/>
                </a:lnTo>
                <a:cubicBezTo>
                  <a:pt x="13228053" y="368149"/>
                  <a:pt x="13228053" y="368149"/>
                  <a:pt x="13240595" y="370317"/>
                </a:cubicBezTo>
                <a:lnTo>
                  <a:pt x="13265675" y="374656"/>
                </a:lnTo>
                <a:cubicBezTo>
                  <a:pt x="13278217" y="376824"/>
                  <a:pt x="13305130" y="317467"/>
                  <a:pt x="13315836" y="383331"/>
                </a:cubicBezTo>
                <a:lnTo>
                  <a:pt x="13301463" y="444863"/>
                </a:lnTo>
                <a:lnTo>
                  <a:pt x="13263843" y="438353"/>
                </a:lnTo>
                <a:cubicBezTo>
                  <a:pt x="13262010" y="502050"/>
                  <a:pt x="13249467" y="499882"/>
                  <a:pt x="13224388" y="495543"/>
                </a:cubicBezTo>
                <a:cubicBezTo>
                  <a:pt x="13224388" y="495543"/>
                  <a:pt x="13197471" y="554903"/>
                  <a:pt x="13172395" y="550564"/>
                </a:cubicBezTo>
                <a:cubicBezTo>
                  <a:pt x="13145479" y="609925"/>
                  <a:pt x="13183101" y="616428"/>
                  <a:pt x="13208180" y="620769"/>
                </a:cubicBezTo>
                <a:cubicBezTo>
                  <a:pt x="13222554" y="559241"/>
                  <a:pt x="13222554" y="559241"/>
                  <a:pt x="13247633" y="563578"/>
                </a:cubicBezTo>
                <a:cubicBezTo>
                  <a:pt x="13262010" y="502050"/>
                  <a:pt x="13285258" y="570087"/>
                  <a:pt x="13310337" y="574425"/>
                </a:cubicBezTo>
                <a:cubicBezTo>
                  <a:pt x="13374873" y="521576"/>
                  <a:pt x="13437574" y="532421"/>
                  <a:pt x="13498445" y="606962"/>
                </a:cubicBezTo>
                <a:lnTo>
                  <a:pt x="13536069" y="613472"/>
                </a:lnTo>
                <a:cubicBezTo>
                  <a:pt x="13562983" y="554114"/>
                  <a:pt x="13586228" y="622149"/>
                  <a:pt x="13613142" y="562791"/>
                </a:cubicBezTo>
                <a:lnTo>
                  <a:pt x="13650764" y="569296"/>
                </a:lnTo>
                <a:lnTo>
                  <a:pt x="13663303" y="571466"/>
                </a:lnTo>
                <a:lnTo>
                  <a:pt x="13813533" y="597454"/>
                </a:lnTo>
                <a:cubicBezTo>
                  <a:pt x="13813566" y="597570"/>
                  <a:pt x="13813600" y="597686"/>
                  <a:pt x="13813630" y="597803"/>
                </a:cubicBezTo>
                <a:lnTo>
                  <a:pt x="13795881" y="631408"/>
                </a:lnTo>
                <a:cubicBezTo>
                  <a:pt x="13779823" y="655638"/>
                  <a:pt x="13768067" y="653602"/>
                  <a:pt x="13749256" y="650348"/>
                </a:cubicBezTo>
                <a:cubicBezTo>
                  <a:pt x="13734882" y="711878"/>
                  <a:pt x="13709803" y="707537"/>
                  <a:pt x="13684721" y="703199"/>
                </a:cubicBezTo>
                <a:cubicBezTo>
                  <a:pt x="13697260" y="705368"/>
                  <a:pt x="13699094" y="641671"/>
                  <a:pt x="13699094" y="641671"/>
                </a:cubicBezTo>
                <a:lnTo>
                  <a:pt x="13686554" y="639504"/>
                </a:lnTo>
                <a:cubicBezTo>
                  <a:pt x="13699094" y="641671"/>
                  <a:pt x="13697260" y="705368"/>
                  <a:pt x="13684721" y="703199"/>
                </a:cubicBezTo>
                <a:lnTo>
                  <a:pt x="13647099" y="696695"/>
                </a:lnTo>
                <a:lnTo>
                  <a:pt x="13634559" y="694522"/>
                </a:lnTo>
                <a:cubicBezTo>
                  <a:pt x="13622016" y="692355"/>
                  <a:pt x="13609477" y="690186"/>
                  <a:pt x="13607643" y="753882"/>
                </a:cubicBezTo>
                <a:lnTo>
                  <a:pt x="13570024" y="747374"/>
                </a:lnTo>
                <a:cubicBezTo>
                  <a:pt x="13555650" y="808900"/>
                  <a:pt x="13530568" y="804563"/>
                  <a:pt x="13518028" y="802394"/>
                </a:cubicBezTo>
                <a:cubicBezTo>
                  <a:pt x="13505488" y="800224"/>
                  <a:pt x="13491115" y="861753"/>
                  <a:pt x="13466032" y="857414"/>
                </a:cubicBezTo>
                <a:cubicBezTo>
                  <a:pt x="13453493" y="855246"/>
                  <a:pt x="13426579" y="914605"/>
                  <a:pt x="13414037" y="912433"/>
                </a:cubicBezTo>
                <a:cubicBezTo>
                  <a:pt x="13362041" y="967456"/>
                  <a:pt x="13322588" y="1024645"/>
                  <a:pt x="13259884" y="1013798"/>
                </a:cubicBezTo>
                <a:cubicBezTo>
                  <a:pt x="13259884" y="1013798"/>
                  <a:pt x="13245510" y="1075327"/>
                  <a:pt x="13232971" y="1073155"/>
                </a:cubicBezTo>
                <a:cubicBezTo>
                  <a:pt x="13193518" y="1130347"/>
                  <a:pt x="13143356" y="1121670"/>
                  <a:pt x="13093191" y="1112993"/>
                </a:cubicBezTo>
                <a:cubicBezTo>
                  <a:pt x="13078821" y="1174519"/>
                  <a:pt x="13066278" y="1172352"/>
                  <a:pt x="13053738" y="1170182"/>
                </a:cubicBezTo>
                <a:cubicBezTo>
                  <a:pt x="13041199" y="1168013"/>
                  <a:pt x="13028656" y="1165845"/>
                  <a:pt x="13014282" y="1227374"/>
                </a:cubicBezTo>
                <a:lnTo>
                  <a:pt x="12964121" y="1218694"/>
                </a:lnTo>
                <a:cubicBezTo>
                  <a:pt x="12910294" y="1337412"/>
                  <a:pt x="12835050" y="1324396"/>
                  <a:pt x="12759806" y="1311381"/>
                </a:cubicBezTo>
                <a:cubicBezTo>
                  <a:pt x="12695271" y="1364231"/>
                  <a:pt x="12620027" y="1351218"/>
                  <a:pt x="12557325" y="1340371"/>
                </a:cubicBezTo>
                <a:cubicBezTo>
                  <a:pt x="12532246" y="1336033"/>
                  <a:pt x="12517870" y="1397559"/>
                  <a:pt x="12517870" y="1397559"/>
                </a:cubicBezTo>
                <a:cubicBezTo>
                  <a:pt x="12503499" y="1459089"/>
                  <a:pt x="12528578" y="1463426"/>
                  <a:pt x="12541121" y="1465597"/>
                </a:cubicBezTo>
                <a:cubicBezTo>
                  <a:pt x="12551827" y="1531462"/>
                  <a:pt x="12564369" y="1533631"/>
                  <a:pt x="12564369" y="1533631"/>
                </a:cubicBezTo>
                <a:cubicBezTo>
                  <a:pt x="12551827" y="1531462"/>
                  <a:pt x="12526744" y="1527123"/>
                  <a:pt x="12524913" y="1590823"/>
                </a:cubicBezTo>
                <a:lnTo>
                  <a:pt x="12575075" y="1599498"/>
                </a:lnTo>
                <a:lnTo>
                  <a:pt x="12587615" y="1601667"/>
                </a:lnTo>
                <a:cubicBezTo>
                  <a:pt x="12614528" y="1542307"/>
                  <a:pt x="12637776" y="1610345"/>
                  <a:pt x="12664693" y="1550984"/>
                </a:cubicBezTo>
                <a:lnTo>
                  <a:pt x="12765016" y="1568338"/>
                </a:lnTo>
                <a:cubicBezTo>
                  <a:pt x="12788264" y="1636374"/>
                  <a:pt x="12763182" y="1632037"/>
                  <a:pt x="12738100" y="1627698"/>
                </a:cubicBezTo>
                <a:lnTo>
                  <a:pt x="12725560" y="1625530"/>
                </a:lnTo>
                <a:cubicBezTo>
                  <a:pt x="12711186" y="1687057"/>
                  <a:pt x="12686107" y="1682720"/>
                  <a:pt x="12673565" y="1680549"/>
                </a:cubicBezTo>
                <a:lnTo>
                  <a:pt x="12874214" y="1715257"/>
                </a:lnTo>
                <a:cubicBezTo>
                  <a:pt x="12886754" y="1717424"/>
                  <a:pt x="12911833" y="1721763"/>
                  <a:pt x="12922542" y="1787630"/>
                </a:cubicBezTo>
                <a:cubicBezTo>
                  <a:pt x="12933251" y="1853498"/>
                  <a:pt x="12958330" y="1857837"/>
                  <a:pt x="12995952" y="1864342"/>
                </a:cubicBezTo>
                <a:cubicBezTo>
                  <a:pt x="13008492" y="1866513"/>
                  <a:pt x="13033571" y="1870852"/>
                  <a:pt x="13031740" y="1934548"/>
                </a:cubicBezTo>
                <a:lnTo>
                  <a:pt x="12969039" y="1923702"/>
                </a:lnTo>
                <a:lnTo>
                  <a:pt x="12956496" y="1921534"/>
                </a:lnTo>
                <a:cubicBezTo>
                  <a:pt x="12942123" y="1983060"/>
                  <a:pt x="12918877" y="1915026"/>
                  <a:pt x="12904501" y="1976554"/>
                </a:cubicBezTo>
                <a:cubicBezTo>
                  <a:pt x="12866881" y="1970045"/>
                  <a:pt x="12804177" y="1959199"/>
                  <a:pt x="12752184" y="2014220"/>
                </a:cubicBezTo>
                <a:lnTo>
                  <a:pt x="12727102" y="2009882"/>
                </a:lnTo>
                <a:cubicBezTo>
                  <a:pt x="12737811" y="2075748"/>
                  <a:pt x="12750351" y="2077917"/>
                  <a:pt x="12762890" y="2080085"/>
                </a:cubicBezTo>
                <a:cubicBezTo>
                  <a:pt x="12827426" y="2027234"/>
                  <a:pt x="12890127" y="2038082"/>
                  <a:pt x="12952831" y="2048928"/>
                </a:cubicBezTo>
                <a:cubicBezTo>
                  <a:pt x="12979745" y="1989569"/>
                  <a:pt x="13015533" y="2059773"/>
                  <a:pt x="13040615" y="2064113"/>
                </a:cubicBezTo>
                <a:cubicBezTo>
                  <a:pt x="13119524" y="1949733"/>
                  <a:pt x="13192934" y="2026445"/>
                  <a:pt x="13241262" y="2098820"/>
                </a:cubicBezTo>
                <a:cubicBezTo>
                  <a:pt x="13277050" y="2169025"/>
                  <a:pt x="13312838" y="2239229"/>
                  <a:pt x="13363003" y="2247904"/>
                </a:cubicBezTo>
                <a:cubicBezTo>
                  <a:pt x="13375542" y="2250077"/>
                  <a:pt x="13400622" y="2254415"/>
                  <a:pt x="13427535" y="2195057"/>
                </a:cubicBezTo>
                <a:lnTo>
                  <a:pt x="13440078" y="2197225"/>
                </a:lnTo>
                <a:lnTo>
                  <a:pt x="13490239" y="2205902"/>
                </a:lnTo>
                <a:lnTo>
                  <a:pt x="13515319" y="2210241"/>
                </a:lnTo>
                <a:lnTo>
                  <a:pt x="13535700" y="2213765"/>
                </a:lnTo>
                <a:lnTo>
                  <a:pt x="13540401" y="2214579"/>
                </a:lnTo>
                <a:lnTo>
                  <a:pt x="13538414" y="2215234"/>
                </a:lnTo>
                <a:cubicBezTo>
                  <a:pt x="13534800" y="2217610"/>
                  <a:pt x="13527403" y="2228332"/>
                  <a:pt x="13526028" y="2276107"/>
                </a:cubicBezTo>
                <a:lnTo>
                  <a:pt x="13500945" y="2271769"/>
                </a:lnTo>
                <a:lnTo>
                  <a:pt x="13488408" y="2269599"/>
                </a:lnTo>
                <a:lnTo>
                  <a:pt x="13450784" y="2263092"/>
                </a:lnTo>
                <a:lnTo>
                  <a:pt x="13425704" y="2258754"/>
                </a:lnTo>
                <a:lnTo>
                  <a:pt x="13423870" y="2322451"/>
                </a:lnTo>
                <a:cubicBezTo>
                  <a:pt x="13375470" y="2362088"/>
                  <a:pt x="13327067" y="2401727"/>
                  <a:pt x="13268856" y="2412663"/>
                </a:cubicBezTo>
                <a:lnTo>
                  <a:pt x="13261162" y="2413419"/>
                </a:lnTo>
                <a:lnTo>
                  <a:pt x="13265622" y="2427741"/>
                </a:lnTo>
                <a:cubicBezTo>
                  <a:pt x="13286697" y="2432844"/>
                  <a:pt x="13307773" y="2437949"/>
                  <a:pt x="13326523" y="2500392"/>
                </a:cubicBezTo>
                <a:lnTo>
                  <a:pt x="13242226" y="2479977"/>
                </a:lnTo>
                <a:cubicBezTo>
                  <a:pt x="13231687" y="2477426"/>
                  <a:pt x="13223476" y="2417533"/>
                  <a:pt x="13212937" y="2414980"/>
                </a:cubicBezTo>
                <a:lnTo>
                  <a:pt x="13206713" y="2413473"/>
                </a:lnTo>
                <a:lnTo>
                  <a:pt x="13186949" y="2446506"/>
                </a:lnTo>
                <a:cubicBezTo>
                  <a:pt x="13166776" y="2470023"/>
                  <a:pt x="13145615" y="2466363"/>
                  <a:pt x="13117401" y="2461479"/>
                </a:cubicBezTo>
                <a:cubicBezTo>
                  <a:pt x="13101266" y="2474694"/>
                  <a:pt x="13084347" y="2487771"/>
                  <a:pt x="13067067" y="2499784"/>
                </a:cubicBezTo>
                <a:lnTo>
                  <a:pt x="13032610" y="2520733"/>
                </a:lnTo>
                <a:lnTo>
                  <a:pt x="13035122" y="2529912"/>
                </a:lnTo>
                <a:cubicBezTo>
                  <a:pt x="13083450" y="2602285"/>
                  <a:pt x="13137279" y="2483569"/>
                  <a:pt x="13183776" y="2619638"/>
                </a:cubicBezTo>
                <a:cubicBezTo>
                  <a:pt x="13219564" y="2689843"/>
                  <a:pt x="13284099" y="2636994"/>
                  <a:pt x="13332427" y="2709368"/>
                </a:cubicBezTo>
                <a:cubicBezTo>
                  <a:pt x="13382589" y="2718044"/>
                  <a:pt x="13434584" y="2663023"/>
                  <a:pt x="13482915" y="2735398"/>
                </a:cubicBezTo>
                <a:lnTo>
                  <a:pt x="13783885" y="2787459"/>
                </a:lnTo>
                <a:cubicBezTo>
                  <a:pt x="13846587" y="2798306"/>
                  <a:pt x="13923665" y="2747624"/>
                  <a:pt x="13998906" y="2760640"/>
                </a:cubicBezTo>
                <a:cubicBezTo>
                  <a:pt x="14036528" y="2767148"/>
                  <a:pt x="14061610" y="2771487"/>
                  <a:pt x="14097398" y="2841692"/>
                </a:cubicBezTo>
                <a:lnTo>
                  <a:pt x="14109938" y="2843862"/>
                </a:lnTo>
                <a:cubicBezTo>
                  <a:pt x="14111772" y="2780162"/>
                  <a:pt x="14124312" y="2782333"/>
                  <a:pt x="14136851" y="2784502"/>
                </a:cubicBezTo>
                <a:cubicBezTo>
                  <a:pt x="14176307" y="2727311"/>
                  <a:pt x="14212095" y="2797518"/>
                  <a:pt x="14249717" y="2804024"/>
                </a:cubicBezTo>
                <a:cubicBezTo>
                  <a:pt x="14264088" y="2742496"/>
                  <a:pt x="14289170" y="2746834"/>
                  <a:pt x="14301713" y="2749004"/>
                </a:cubicBezTo>
                <a:lnTo>
                  <a:pt x="14364414" y="2759850"/>
                </a:lnTo>
                <a:lnTo>
                  <a:pt x="14376954" y="2762020"/>
                </a:lnTo>
                <a:cubicBezTo>
                  <a:pt x="14378788" y="2698323"/>
                  <a:pt x="14391330" y="2700492"/>
                  <a:pt x="14403870" y="2702660"/>
                </a:cubicBezTo>
                <a:cubicBezTo>
                  <a:pt x="14428950" y="2706999"/>
                  <a:pt x="14454029" y="2711339"/>
                  <a:pt x="14477277" y="2779373"/>
                </a:cubicBezTo>
                <a:lnTo>
                  <a:pt x="14439658" y="2772867"/>
                </a:lnTo>
                <a:cubicBezTo>
                  <a:pt x="14450364" y="2838732"/>
                  <a:pt x="14450364" y="2838732"/>
                  <a:pt x="14462907" y="2840901"/>
                </a:cubicBezTo>
                <a:lnTo>
                  <a:pt x="14487986" y="2845240"/>
                </a:lnTo>
                <a:cubicBezTo>
                  <a:pt x="14500526" y="2847409"/>
                  <a:pt x="14527439" y="2788051"/>
                  <a:pt x="14538148" y="2853916"/>
                </a:cubicBezTo>
                <a:lnTo>
                  <a:pt x="14523771" y="2915447"/>
                </a:lnTo>
                <a:lnTo>
                  <a:pt x="14486152" y="2908937"/>
                </a:lnTo>
                <a:cubicBezTo>
                  <a:pt x="14484318" y="2972633"/>
                  <a:pt x="14471779" y="2970465"/>
                  <a:pt x="14446699" y="2966127"/>
                </a:cubicBezTo>
                <a:cubicBezTo>
                  <a:pt x="14446699" y="2966127"/>
                  <a:pt x="14419783" y="3025486"/>
                  <a:pt x="14394704" y="3021149"/>
                </a:cubicBezTo>
                <a:cubicBezTo>
                  <a:pt x="14367790" y="3080508"/>
                  <a:pt x="14405412" y="3087013"/>
                  <a:pt x="14430492" y="3091353"/>
                </a:cubicBezTo>
                <a:cubicBezTo>
                  <a:pt x="14444865" y="3029824"/>
                  <a:pt x="14444865" y="3029824"/>
                  <a:pt x="14469945" y="3034163"/>
                </a:cubicBezTo>
                <a:cubicBezTo>
                  <a:pt x="14484318" y="2972633"/>
                  <a:pt x="14507567" y="3040672"/>
                  <a:pt x="14532649" y="3045008"/>
                </a:cubicBezTo>
                <a:cubicBezTo>
                  <a:pt x="14597184" y="2992159"/>
                  <a:pt x="14659886" y="3003006"/>
                  <a:pt x="14720756" y="3077547"/>
                </a:cubicBezTo>
                <a:lnTo>
                  <a:pt x="14758378" y="3084057"/>
                </a:lnTo>
                <a:cubicBezTo>
                  <a:pt x="14785291" y="3024697"/>
                  <a:pt x="14808537" y="3092733"/>
                  <a:pt x="14835453" y="3033374"/>
                </a:cubicBezTo>
                <a:lnTo>
                  <a:pt x="14873075" y="3039879"/>
                </a:lnTo>
                <a:lnTo>
                  <a:pt x="14885615" y="3042051"/>
                </a:lnTo>
                <a:lnTo>
                  <a:pt x="15035844" y="3068037"/>
                </a:lnTo>
                <a:cubicBezTo>
                  <a:pt x="15035878" y="3068153"/>
                  <a:pt x="15035908" y="3068269"/>
                  <a:pt x="15035942" y="3068386"/>
                </a:cubicBezTo>
                <a:lnTo>
                  <a:pt x="15018192" y="3101993"/>
                </a:lnTo>
                <a:cubicBezTo>
                  <a:pt x="15002135" y="3126220"/>
                  <a:pt x="14990379" y="3124186"/>
                  <a:pt x="14971565" y="3120933"/>
                </a:cubicBezTo>
                <a:cubicBezTo>
                  <a:pt x="14957191" y="3182462"/>
                  <a:pt x="14932112" y="3178121"/>
                  <a:pt x="14907029" y="3173784"/>
                </a:cubicBezTo>
                <a:cubicBezTo>
                  <a:pt x="14919572" y="3175953"/>
                  <a:pt x="14921403" y="3112254"/>
                  <a:pt x="14921403" y="3112254"/>
                </a:cubicBezTo>
                <a:lnTo>
                  <a:pt x="14908863" y="3110088"/>
                </a:lnTo>
                <a:cubicBezTo>
                  <a:pt x="14921403" y="3112254"/>
                  <a:pt x="14919572" y="3175953"/>
                  <a:pt x="14907029" y="3173784"/>
                </a:cubicBezTo>
                <a:lnTo>
                  <a:pt x="14869407" y="3167278"/>
                </a:lnTo>
                <a:lnTo>
                  <a:pt x="14856868" y="3165105"/>
                </a:lnTo>
                <a:cubicBezTo>
                  <a:pt x="14844328" y="3162938"/>
                  <a:pt x="14831788" y="3160768"/>
                  <a:pt x="14829954" y="3224465"/>
                </a:cubicBezTo>
                <a:lnTo>
                  <a:pt x="14792332" y="3217957"/>
                </a:lnTo>
                <a:cubicBezTo>
                  <a:pt x="14777959" y="3279485"/>
                  <a:pt x="14752879" y="3275147"/>
                  <a:pt x="14740337" y="3272978"/>
                </a:cubicBezTo>
                <a:cubicBezTo>
                  <a:pt x="14727797" y="3270808"/>
                  <a:pt x="14713423" y="3332336"/>
                  <a:pt x="14688344" y="3327998"/>
                </a:cubicBezTo>
                <a:cubicBezTo>
                  <a:pt x="14675802" y="3325830"/>
                  <a:pt x="14648888" y="3385188"/>
                  <a:pt x="14636346" y="3383018"/>
                </a:cubicBezTo>
                <a:cubicBezTo>
                  <a:pt x="14584353" y="3438039"/>
                  <a:pt x="14544897" y="3495229"/>
                  <a:pt x="14482196" y="3484382"/>
                </a:cubicBezTo>
                <a:cubicBezTo>
                  <a:pt x="14482196" y="3484382"/>
                  <a:pt x="14467822" y="3545911"/>
                  <a:pt x="14455282" y="3543740"/>
                </a:cubicBezTo>
                <a:cubicBezTo>
                  <a:pt x="14415826" y="3600931"/>
                  <a:pt x="14365665" y="3592254"/>
                  <a:pt x="14315503" y="3583577"/>
                </a:cubicBezTo>
                <a:cubicBezTo>
                  <a:pt x="14301129" y="3645103"/>
                  <a:pt x="14288587" y="3642936"/>
                  <a:pt x="14276047" y="3640767"/>
                </a:cubicBezTo>
                <a:cubicBezTo>
                  <a:pt x="14263507" y="3638598"/>
                  <a:pt x="14250968" y="3636429"/>
                  <a:pt x="14236594" y="3697957"/>
                </a:cubicBezTo>
                <a:lnTo>
                  <a:pt x="14186432" y="3689277"/>
                </a:lnTo>
                <a:cubicBezTo>
                  <a:pt x="14132603" y="3807996"/>
                  <a:pt x="14057362" y="3794979"/>
                  <a:pt x="13982115" y="3781965"/>
                </a:cubicBezTo>
                <a:cubicBezTo>
                  <a:pt x="13917582" y="3834815"/>
                  <a:pt x="13842338" y="3821803"/>
                  <a:pt x="13779637" y="3810955"/>
                </a:cubicBezTo>
                <a:cubicBezTo>
                  <a:pt x="13754555" y="3806617"/>
                  <a:pt x="13740181" y="3868144"/>
                  <a:pt x="13740181" y="3868144"/>
                </a:cubicBezTo>
                <a:cubicBezTo>
                  <a:pt x="13725808" y="3929673"/>
                  <a:pt x="13750890" y="3934010"/>
                  <a:pt x="13763429" y="3936180"/>
                </a:cubicBezTo>
                <a:cubicBezTo>
                  <a:pt x="13774138" y="4002046"/>
                  <a:pt x="13786678" y="4004216"/>
                  <a:pt x="13786678" y="4004216"/>
                </a:cubicBezTo>
                <a:cubicBezTo>
                  <a:pt x="13774138" y="4002046"/>
                  <a:pt x="13749056" y="3997708"/>
                  <a:pt x="13747222" y="4061407"/>
                </a:cubicBezTo>
                <a:lnTo>
                  <a:pt x="13797387" y="4070082"/>
                </a:lnTo>
                <a:lnTo>
                  <a:pt x="13809923" y="4072251"/>
                </a:lnTo>
                <a:cubicBezTo>
                  <a:pt x="13836840" y="4012891"/>
                  <a:pt x="13860088" y="4080929"/>
                  <a:pt x="13887001" y="4021569"/>
                </a:cubicBezTo>
                <a:lnTo>
                  <a:pt x="13987325" y="4038923"/>
                </a:lnTo>
                <a:cubicBezTo>
                  <a:pt x="14010573" y="4106958"/>
                  <a:pt x="13985491" y="4102622"/>
                  <a:pt x="13960411" y="4098283"/>
                </a:cubicBezTo>
                <a:lnTo>
                  <a:pt x="13947872" y="4096114"/>
                </a:lnTo>
                <a:cubicBezTo>
                  <a:pt x="13933498" y="4157642"/>
                  <a:pt x="13908416" y="4153303"/>
                  <a:pt x="13895876" y="4151133"/>
                </a:cubicBezTo>
                <a:lnTo>
                  <a:pt x="14096523" y="4185841"/>
                </a:lnTo>
                <a:cubicBezTo>
                  <a:pt x="14109065" y="4188009"/>
                  <a:pt x="14134145" y="4192348"/>
                  <a:pt x="14144854" y="4258215"/>
                </a:cubicBezTo>
                <a:cubicBezTo>
                  <a:pt x="14155559" y="4324081"/>
                  <a:pt x="14180639" y="4328422"/>
                  <a:pt x="14218264" y="4334925"/>
                </a:cubicBezTo>
                <a:cubicBezTo>
                  <a:pt x="14230803" y="4337098"/>
                  <a:pt x="14255883" y="4341437"/>
                  <a:pt x="14254052" y="4405132"/>
                </a:cubicBezTo>
                <a:lnTo>
                  <a:pt x="14191348" y="4394288"/>
                </a:lnTo>
                <a:lnTo>
                  <a:pt x="14178808" y="4392119"/>
                </a:lnTo>
                <a:cubicBezTo>
                  <a:pt x="14164434" y="4453646"/>
                  <a:pt x="14141186" y="4385610"/>
                  <a:pt x="14126812" y="4447140"/>
                </a:cubicBezTo>
                <a:cubicBezTo>
                  <a:pt x="14089190" y="4440628"/>
                  <a:pt x="14026489" y="4429783"/>
                  <a:pt x="13974493" y="4484804"/>
                </a:cubicBezTo>
                <a:lnTo>
                  <a:pt x="13949411" y="4480466"/>
                </a:lnTo>
                <a:cubicBezTo>
                  <a:pt x="13960120" y="4546332"/>
                  <a:pt x="13972662" y="4548501"/>
                  <a:pt x="13985199" y="4550670"/>
                </a:cubicBezTo>
                <a:cubicBezTo>
                  <a:pt x="14049737" y="4497818"/>
                  <a:pt x="14112439" y="4508666"/>
                  <a:pt x="14175143" y="4519512"/>
                </a:cubicBezTo>
                <a:cubicBezTo>
                  <a:pt x="14202056" y="4460154"/>
                  <a:pt x="14237844" y="4530358"/>
                  <a:pt x="14262924" y="4534698"/>
                </a:cubicBezTo>
                <a:cubicBezTo>
                  <a:pt x="14341833" y="4420317"/>
                  <a:pt x="14415246" y="4497030"/>
                  <a:pt x="14463571" y="4569405"/>
                </a:cubicBezTo>
                <a:cubicBezTo>
                  <a:pt x="14499362" y="4639609"/>
                  <a:pt x="14535150" y="4709812"/>
                  <a:pt x="14585311" y="4718490"/>
                </a:cubicBezTo>
                <a:cubicBezTo>
                  <a:pt x="14597851" y="4720661"/>
                  <a:pt x="14622933" y="4725000"/>
                  <a:pt x="14649847" y="4665641"/>
                </a:cubicBezTo>
                <a:lnTo>
                  <a:pt x="14662387" y="4667809"/>
                </a:lnTo>
                <a:lnTo>
                  <a:pt x="14712551" y="4676486"/>
                </a:lnTo>
                <a:lnTo>
                  <a:pt x="14737630" y="4680825"/>
                </a:lnTo>
                <a:lnTo>
                  <a:pt x="14758011" y="4684348"/>
                </a:lnTo>
                <a:lnTo>
                  <a:pt x="14762710" y="4685164"/>
                </a:lnTo>
                <a:lnTo>
                  <a:pt x="14760726" y="4685819"/>
                </a:lnTo>
                <a:cubicBezTo>
                  <a:pt x="14757111" y="4688195"/>
                  <a:pt x="14749715" y="4698917"/>
                  <a:pt x="14748339" y="4746691"/>
                </a:cubicBezTo>
                <a:lnTo>
                  <a:pt x="14723257" y="4742354"/>
                </a:lnTo>
                <a:lnTo>
                  <a:pt x="14710717" y="4740185"/>
                </a:lnTo>
                <a:lnTo>
                  <a:pt x="14673092" y="4733678"/>
                </a:lnTo>
                <a:lnTo>
                  <a:pt x="14648016" y="4729338"/>
                </a:lnTo>
                <a:lnTo>
                  <a:pt x="14646182" y="4793036"/>
                </a:lnTo>
                <a:cubicBezTo>
                  <a:pt x="14597779" y="4832673"/>
                  <a:pt x="14549379" y="4872311"/>
                  <a:pt x="14491168" y="4883248"/>
                </a:cubicBezTo>
                <a:lnTo>
                  <a:pt x="14483474" y="4884005"/>
                </a:lnTo>
                <a:lnTo>
                  <a:pt x="14487933" y="4898325"/>
                </a:lnTo>
                <a:cubicBezTo>
                  <a:pt x="14509009" y="4903428"/>
                  <a:pt x="14530084" y="4908533"/>
                  <a:pt x="14548831" y="4970976"/>
                </a:cubicBezTo>
                <a:lnTo>
                  <a:pt x="14464535" y="4950561"/>
                </a:lnTo>
                <a:cubicBezTo>
                  <a:pt x="14453996" y="4948010"/>
                  <a:pt x="14445785" y="4888118"/>
                  <a:pt x="14435249" y="4885565"/>
                </a:cubicBezTo>
                <a:lnTo>
                  <a:pt x="14429025" y="4884057"/>
                </a:lnTo>
                <a:lnTo>
                  <a:pt x="14409261" y="4917091"/>
                </a:lnTo>
                <a:cubicBezTo>
                  <a:pt x="14389088" y="4940606"/>
                  <a:pt x="14367926" y="4936948"/>
                  <a:pt x="14339710" y="4932064"/>
                </a:cubicBezTo>
                <a:cubicBezTo>
                  <a:pt x="14275175" y="4984917"/>
                  <a:pt x="14198100" y="5035597"/>
                  <a:pt x="14135395" y="5024751"/>
                </a:cubicBezTo>
                <a:lnTo>
                  <a:pt x="14097776" y="5018242"/>
                </a:lnTo>
                <a:lnTo>
                  <a:pt x="14085234" y="5016074"/>
                </a:lnTo>
                <a:lnTo>
                  <a:pt x="14047612" y="5009566"/>
                </a:lnTo>
                <a:cubicBezTo>
                  <a:pt x="14056486" y="5139129"/>
                  <a:pt x="14108482" y="5084111"/>
                  <a:pt x="14131728" y="5152146"/>
                </a:cubicBezTo>
                <a:cubicBezTo>
                  <a:pt x="14150539" y="5155400"/>
                  <a:pt x="14162623" y="5173493"/>
                  <a:pt x="14174704" y="5191586"/>
                </a:cubicBezTo>
                <a:lnTo>
                  <a:pt x="14183256" y="5202989"/>
                </a:lnTo>
                <a:lnTo>
                  <a:pt x="14198741" y="5219863"/>
                </a:lnTo>
                <a:lnTo>
                  <a:pt x="14209486" y="5226198"/>
                </a:lnTo>
                <a:lnTo>
                  <a:pt x="14241248" y="5231694"/>
                </a:lnTo>
                <a:cubicBezTo>
                  <a:pt x="14268161" y="5172334"/>
                  <a:pt x="14291407" y="5240370"/>
                  <a:pt x="14318320" y="5181011"/>
                </a:cubicBezTo>
                <a:lnTo>
                  <a:pt x="14355945" y="5187516"/>
                </a:lnTo>
                <a:lnTo>
                  <a:pt x="14368482" y="5189687"/>
                </a:lnTo>
                <a:lnTo>
                  <a:pt x="14518714" y="5215674"/>
                </a:lnTo>
                <a:cubicBezTo>
                  <a:pt x="14518745" y="5215790"/>
                  <a:pt x="14518778" y="5215906"/>
                  <a:pt x="14518809" y="5216023"/>
                </a:cubicBezTo>
                <a:lnTo>
                  <a:pt x="14501059" y="5249629"/>
                </a:lnTo>
                <a:cubicBezTo>
                  <a:pt x="14485002" y="5273857"/>
                  <a:pt x="14473246" y="5271823"/>
                  <a:pt x="14454435" y="5268570"/>
                </a:cubicBezTo>
                <a:lnTo>
                  <a:pt x="14453487" y="5271819"/>
                </a:lnTo>
                <a:lnTo>
                  <a:pt x="14731840" y="5319966"/>
                </a:lnTo>
                <a:lnTo>
                  <a:pt x="14807084" y="5332982"/>
                </a:lnTo>
                <a:cubicBezTo>
                  <a:pt x="14807084" y="5332982"/>
                  <a:pt x="14805250" y="5396679"/>
                  <a:pt x="14792708" y="5394509"/>
                </a:cubicBezTo>
                <a:lnTo>
                  <a:pt x="14767625" y="5390172"/>
                </a:lnTo>
                <a:lnTo>
                  <a:pt x="14704927" y="5379326"/>
                </a:lnTo>
                <a:lnTo>
                  <a:pt x="14554439" y="5353294"/>
                </a:lnTo>
                <a:cubicBezTo>
                  <a:pt x="14489906" y="5406145"/>
                  <a:pt x="14427202" y="5395298"/>
                  <a:pt x="14351958" y="5382283"/>
                </a:cubicBezTo>
                <a:lnTo>
                  <a:pt x="14314336" y="5375778"/>
                </a:lnTo>
                <a:lnTo>
                  <a:pt x="14268414" y="5387819"/>
                </a:lnTo>
                <a:lnTo>
                  <a:pt x="14262777" y="5400453"/>
                </a:lnTo>
                <a:cubicBezTo>
                  <a:pt x="14249073" y="5425088"/>
                  <a:pt x="14232612" y="5422243"/>
                  <a:pt x="14223207" y="5420614"/>
                </a:cubicBezTo>
                <a:cubicBezTo>
                  <a:pt x="14210667" y="5418445"/>
                  <a:pt x="14196293" y="5479973"/>
                  <a:pt x="14171211" y="5475635"/>
                </a:cubicBezTo>
                <a:cubicBezTo>
                  <a:pt x="14158671" y="5473467"/>
                  <a:pt x="14131758" y="5532825"/>
                  <a:pt x="14119216" y="5530655"/>
                </a:cubicBezTo>
                <a:cubicBezTo>
                  <a:pt x="14106217" y="5544411"/>
                  <a:pt x="14094003" y="5558301"/>
                  <a:pt x="14082010" y="5571231"/>
                </a:cubicBezTo>
                <a:lnTo>
                  <a:pt x="14064164" y="5588557"/>
                </a:lnTo>
                <a:lnTo>
                  <a:pt x="14081277" y="5591518"/>
                </a:lnTo>
                <a:lnTo>
                  <a:pt x="14206680" y="5613210"/>
                </a:lnTo>
                <a:lnTo>
                  <a:pt x="14231762" y="5617550"/>
                </a:lnTo>
                <a:cubicBezTo>
                  <a:pt x="14271215" y="5560362"/>
                  <a:pt x="14307006" y="5630566"/>
                  <a:pt x="14346459" y="5573377"/>
                </a:cubicBezTo>
                <a:lnTo>
                  <a:pt x="14396621" y="5582053"/>
                </a:lnTo>
                <a:lnTo>
                  <a:pt x="14609810" y="5618928"/>
                </a:lnTo>
                <a:lnTo>
                  <a:pt x="14685054" y="5631945"/>
                </a:lnTo>
                <a:cubicBezTo>
                  <a:pt x="14787209" y="5585602"/>
                  <a:pt x="14874992" y="5600787"/>
                  <a:pt x="14975319" y="5618140"/>
                </a:cubicBezTo>
                <a:cubicBezTo>
                  <a:pt x="15012941" y="5624647"/>
                  <a:pt x="14986027" y="5684006"/>
                  <a:pt x="14984193" y="5747705"/>
                </a:cubicBezTo>
                <a:lnTo>
                  <a:pt x="15172301" y="5780243"/>
                </a:lnTo>
                <a:lnTo>
                  <a:pt x="15222462" y="5788920"/>
                </a:lnTo>
                <a:cubicBezTo>
                  <a:pt x="15235002" y="5791088"/>
                  <a:pt x="15249376" y="5729561"/>
                  <a:pt x="15261915" y="5731729"/>
                </a:cubicBezTo>
                <a:lnTo>
                  <a:pt x="15362236" y="5749084"/>
                </a:lnTo>
                <a:cubicBezTo>
                  <a:pt x="15335325" y="5808444"/>
                  <a:pt x="15310243" y="5804104"/>
                  <a:pt x="15285161" y="5799766"/>
                </a:cubicBezTo>
                <a:cubicBezTo>
                  <a:pt x="15270790" y="5861296"/>
                  <a:pt x="15247542" y="5793257"/>
                  <a:pt x="15233168" y="5854786"/>
                </a:cubicBezTo>
                <a:lnTo>
                  <a:pt x="15183006" y="5846107"/>
                </a:lnTo>
                <a:cubicBezTo>
                  <a:pt x="15131011" y="5901130"/>
                  <a:pt x="15082683" y="5828757"/>
                  <a:pt x="15045061" y="5822247"/>
                </a:cubicBezTo>
                <a:lnTo>
                  <a:pt x="15007439" y="5815739"/>
                </a:lnTo>
                <a:cubicBezTo>
                  <a:pt x="14955446" y="5870758"/>
                  <a:pt x="14894573" y="5796217"/>
                  <a:pt x="14830038" y="5849066"/>
                </a:cubicBezTo>
                <a:lnTo>
                  <a:pt x="14817498" y="5846898"/>
                </a:lnTo>
                <a:cubicBezTo>
                  <a:pt x="14778045" y="5904085"/>
                  <a:pt x="14742257" y="5833882"/>
                  <a:pt x="14692092" y="5825206"/>
                </a:cubicBezTo>
                <a:lnTo>
                  <a:pt x="14679555" y="5823037"/>
                </a:lnTo>
                <a:cubicBezTo>
                  <a:pt x="14640100" y="5880226"/>
                  <a:pt x="14604311" y="5810020"/>
                  <a:pt x="14564856" y="5867211"/>
                </a:cubicBezTo>
                <a:lnTo>
                  <a:pt x="14514694" y="5858534"/>
                </a:lnTo>
                <a:cubicBezTo>
                  <a:pt x="14487780" y="5917889"/>
                  <a:pt x="14450159" y="5911385"/>
                  <a:pt x="14425076" y="5907045"/>
                </a:cubicBezTo>
                <a:lnTo>
                  <a:pt x="14324753" y="5889690"/>
                </a:lnTo>
                <a:lnTo>
                  <a:pt x="14312213" y="5887522"/>
                </a:lnTo>
                <a:cubicBezTo>
                  <a:pt x="14297839" y="5949050"/>
                  <a:pt x="14274591" y="5881016"/>
                  <a:pt x="14260218" y="5942542"/>
                </a:cubicBezTo>
                <a:lnTo>
                  <a:pt x="14262051" y="5878846"/>
                </a:lnTo>
                <a:cubicBezTo>
                  <a:pt x="14210056" y="5933865"/>
                  <a:pt x="14147352" y="5923020"/>
                  <a:pt x="14082816" y="5975872"/>
                </a:cubicBezTo>
                <a:lnTo>
                  <a:pt x="14084650" y="5912174"/>
                </a:lnTo>
                <a:cubicBezTo>
                  <a:pt x="14032657" y="5967193"/>
                  <a:pt x="13969953" y="5956346"/>
                  <a:pt x="13907252" y="5945502"/>
                </a:cubicBezTo>
                <a:cubicBezTo>
                  <a:pt x="13905418" y="6009198"/>
                  <a:pt x="13880335" y="6004860"/>
                  <a:pt x="13867799" y="6002691"/>
                </a:cubicBezTo>
                <a:lnTo>
                  <a:pt x="13842716" y="5998353"/>
                </a:lnTo>
                <a:cubicBezTo>
                  <a:pt x="13840882" y="6062048"/>
                  <a:pt x="13828340" y="6059880"/>
                  <a:pt x="13828340" y="6059880"/>
                </a:cubicBezTo>
                <a:cubicBezTo>
                  <a:pt x="13828340" y="6059880"/>
                  <a:pt x="13826509" y="6123575"/>
                  <a:pt x="13839049" y="6125746"/>
                </a:cubicBezTo>
                <a:cubicBezTo>
                  <a:pt x="13891044" y="6070726"/>
                  <a:pt x="13891044" y="6070726"/>
                  <a:pt x="13926832" y="6140932"/>
                </a:cubicBezTo>
                <a:cubicBezTo>
                  <a:pt x="13950081" y="6208967"/>
                  <a:pt x="13923167" y="6268326"/>
                  <a:pt x="13910625" y="6266157"/>
                </a:cubicBezTo>
                <a:lnTo>
                  <a:pt x="13909058" y="6265883"/>
                </a:lnTo>
                <a:lnTo>
                  <a:pt x="13905618" y="6265291"/>
                </a:lnTo>
                <a:lnTo>
                  <a:pt x="13903181" y="6264870"/>
                </a:lnTo>
                <a:lnTo>
                  <a:pt x="13900747" y="6264447"/>
                </a:lnTo>
                <a:lnTo>
                  <a:pt x="13899652" y="6264257"/>
                </a:lnTo>
                <a:lnTo>
                  <a:pt x="13898085" y="6263987"/>
                </a:lnTo>
                <a:lnTo>
                  <a:pt x="13885545" y="6261818"/>
                </a:lnTo>
                <a:cubicBezTo>
                  <a:pt x="13883711" y="6325513"/>
                  <a:pt x="13869338" y="6387043"/>
                  <a:pt x="13829885" y="6444233"/>
                </a:cubicBezTo>
                <a:lnTo>
                  <a:pt x="13792263" y="6437727"/>
                </a:lnTo>
                <a:cubicBezTo>
                  <a:pt x="13790429" y="6501422"/>
                  <a:pt x="13790429" y="6501422"/>
                  <a:pt x="13777889" y="6499253"/>
                </a:cubicBezTo>
                <a:cubicBezTo>
                  <a:pt x="13750976" y="6558611"/>
                  <a:pt x="13736600" y="6620140"/>
                  <a:pt x="13686438" y="6611462"/>
                </a:cubicBezTo>
                <a:lnTo>
                  <a:pt x="13675357" y="6637576"/>
                </a:lnTo>
                <a:lnTo>
                  <a:pt x="13676457" y="6641525"/>
                </a:lnTo>
                <a:lnTo>
                  <a:pt x="13677180" y="6645309"/>
                </a:lnTo>
                <a:lnTo>
                  <a:pt x="13679552" y="6643869"/>
                </a:lnTo>
                <a:cubicBezTo>
                  <a:pt x="13702148" y="6638777"/>
                  <a:pt x="13726983" y="6679080"/>
                  <a:pt x="13745794" y="6682334"/>
                </a:cubicBezTo>
                <a:cubicBezTo>
                  <a:pt x="13824703" y="6567955"/>
                  <a:pt x="13898113" y="6644666"/>
                  <a:pt x="13946441" y="6717041"/>
                </a:cubicBezTo>
                <a:cubicBezTo>
                  <a:pt x="13982229" y="6787245"/>
                  <a:pt x="14018017" y="6857450"/>
                  <a:pt x="14068181" y="6866125"/>
                </a:cubicBezTo>
                <a:cubicBezTo>
                  <a:pt x="14080721" y="6868298"/>
                  <a:pt x="14105801" y="6872636"/>
                  <a:pt x="14132717" y="6813278"/>
                </a:cubicBezTo>
                <a:lnTo>
                  <a:pt x="14145257" y="6815445"/>
                </a:lnTo>
                <a:lnTo>
                  <a:pt x="14195418" y="6824124"/>
                </a:lnTo>
                <a:lnTo>
                  <a:pt x="14220498" y="6828463"/>
                </a:lnTo>
                <a:lnTo>
                  <a:pt x="14240879" y="6831985"/>
                </a:lnTo>
                <a:lnTo>
                  <a:pt x="14245580" y="6832800"/>
                </a:lnTo>
                <a:lnTo>
                  <a:pt x="14243593" y="6833456"/>
                </a:lnTo>
                <a:cubicBezTo>
                  <a:pt x="14239978" y="6835831"/>
                  <a:pt x="14232582" y="6846553"/>
                  <a:pt x="14231206" y="6894327"/>
                </a:cubicBezTo>
                <a:lnTo>
                  <a:pt x="14206127" y="6889989"/>
                </a:lnTo>
                <a:lnTo>
                  <a:pt x="14193587" y="6887819"/>
                </a:lnTo>
                <a:lnTo>
                  <a:pt x="14155962" y="6881313"/>
                </a:lnTo>
                <a:lnTo>
                  <a:pt x="14130883" y="6876974"/>
                </a:lnTo>
                <a:lnTo>
                  <a:pt x="14129049" y="6940672"/>
                </a:lnTo>
                <a:cubicBezTo>
                  <a:pt x="14080649" y="6980309"/>
                  <a:pt x="14032246" y="7019947"/>
                  <a:pt x="13974035" y="7030884"/>
                </a:cubicBezTo>
                <a:lnTo>
                  <a:pt x="13966341" y="7031640"/>
                </a:lnTo>
                <a:lnTo>
                  <a:pt x="13970801" y="7045961"/>
                </a:lnTo>
                <a:cubicBezTo>
                  <a:pt x="13991876" y="7051064"/>
                  <a:pt x="14012952" y="7056170"/>
                  <a:pt x="14031701" y="7118611"/>
                </a:cubicBezTo>
                <a:lnTo>
                  <a:pt x="13947405" y="7098198"/>
                </a:lnTo>
                <a:cubicBezTo>
                  <a:pt x="13936866" y="7095647"/>
                  <a:pt x="13928655" y="7035754"/>
                  <a:pt x="13918116" y="7033201"/>
                </a:cubicBezTo>
                <a:lnTo>
                  <a:pt x="13911892" y="7031694"/>
                </a:lnTo>
                <a:lnTo>
                  <a:pt x="13892128" y="7064728"/>
                </a:lnTo>
                <a:cubicBezTo>
                  <a:pt x="13871955" y="7088243"/>
                  <a:pt x="13850794" y="7084584"/>
                  <a:pt x="13822580" y="7079701"/>
                </a:cubicBezTo>
                <a:cubicBezTo>
                  <a:pt x="13758042" y="7132553"/>
                  <a:pt x="13680967" y="7183232"/>
                  <a:pt x="13618263" y="7172387"/>
                </a:cubicBezTo>
                <a:lnTo>
                  <a:pt x="13580643" y="7165878"/>
                </a:lnTo>
                <a:lnTo>
                  <a:pt x="13568101" y="7163711"/>
                </a:lnTo>
                <a:lnTo>
                  <a:pt x="13530479" y="7157203"/>
                </a:lnTo>
                <a:cubicBezTo>
                  <a:pt x="13539356" y="7286766"/>
                  <a:pt x="13591349" y="7231746"/>
                  <a:pt x="13614598" y="7299782"/>
                </a:cubicBezTo>
                <a:cubicBezTo>
                  <a:pt x="13652220" y="7306289"/>
                  <a:pt x="13662928" y="7372157"/>
                  <a:pt x="13700547" y="7378664"/>
                </a:cubicBezTo>
                <a:lnTo>
                  <a:pt x="14150121" y="7456431"/>
                </a:lnTo>
                <a:lnTo>
                  <a:pt x="14151485" y="7454955"/>
                </a:lnTo>
                <a:cubicBezTo>
                  <a:pt x="14165969" y="7444332"/>
                  <a:pt x="14180034" y="7448265"/>
                  <a:pt x="14193971" y="7456678"/>
                </a:cubicBezTo>
                <a:lnTo>
                  <a:pt x="14207562" y="7466367"/>
                </a:lnTo>
                <a:lnTo>
                  <a:pt x="14214710" y="7467603"/>
                </a:lnTo>
                <a:lnTo>
                  <a:pt x="14255311" y="7474626"/>
                </a:lnTo>
                <a:lnTo>
                  <a:pt x="14262139" y="7455466"/>
                </a:lnTo>
                <a:cubicBezTo>
                  <a:pt x="14275844" y="7430830"/>
                  <a:pt x="14292305" y="7433677"/>
                  <a:pt x="14301712" y="7435305"/>
                </a:cubicBezTo>
                <a:lnTo>
                  <a:pt x="14364413" y="7446150"/>
                </a:lnTo>
                <a:lnTo>
                  <a:pt x="14376953" y="7448320"/>
                </a:lnTo>
                <a:cubicBezTo>
                  <a:pt x="14378787" y="7384624"/>
                  <a:pt x="14391329" y="7386793"/>
                  <a:pt x="14403869" y="7388961"/>
                </a:cubicBezTo>
                <a:cubicBezTo>
                  <a:pt x="14428949" y="7393300"/>
                  <a:pt x="14454028" y="7397640"/>
                  <a:pt x="14477276" y="7465674"/>
                </a:cubicBezTo>
                <a:lnTo>
                  <a:pt x="14439657" y="7459168"/>
                </a:lnTo>
                <a:cubicBezTo>
                  <a:pt x="14450363" y="7525033"/>
                  <a:pt x="14450363" y="7525033"/>
                  <a:pt x="14462906" y="7527202"/>
                </a:cubicBezTo>
                <a:lnTo>
                  <a:pt x="14487985" y="7531540"/>
                </a:lnTo>
                <a:cubicBezTo>
                  <a:pt x="14500525" y="7533710"/>
                  <a:pt x="14527438" y="7474352"/>
                  <a:pt x="14538147" y="7540217"/>
                </a:cubicBezTo>
                <a:lnTo>
                  <a:pt x="14523770" y="7601748"/>
                </a:lnTo>
                <a:lnTo>
                  <a:pt x="14486151" y="7595238"/>
                </a:lnTo>
                <a:cubicBezTo>
                  <a:pt x="14484317" y="7658934"/>
                  <a:pt x="14471778" y="7656766"/>
                  <a:pt x="14446698" y="7652428"/>
                </a:cubicBezTo>
                <a:cubicBezTo>
                  <a:pt x="14446698" y="7652428"/>
                  <a:pt x="14419782" y="7711786"/>
                  <a:pt x="14394703" y="7707450"/>
                </a:cubicBezTo>
                <a:cubicBezTo>
                  <a:pt x="14387974" y="7722290"/>
                  <a:pt x="14385279" y="7733826"/>
                  <a:pt x="14385414" y="7742851"/>
                </a:cubicBezTo>
                <a:lnTo>
                  <a:pt x="14389971" y="7754908"/>
                </a:lnTo>
                <a:lnTo>
                  <a:pt x="14434333" y="7761976"/>
                </a:lnTo>
                <a:lnTo>
                  <a:pt x="14439192" y="7742150"/>
                </a:lnTo>
                <a:cubicBezTo>
                  <a:pt x="14446431" y="7716396"/>
                  <a:pt x="14451134" y="7717210"/>
                  <a:pt x="14469944" y="7720464"/>
                </a:cubicBezTo>
                <a:cubicBezTo>
                  <a:pt x="14484317" y="7658934"/>
                  <a:pt x="14507566" y="7726973"/>
                  <a:pt x="14532648" y="7731309"/>
                </a:cubicBezTo>
                <a:cubicBezTo>
                  <a:pt x="14597183" y="7678459"/>
                  <a:pt x="14659885" y="7689307"/>
                  <a:pt x="14720755" y="7763848"/>
                </a:cubicBezTo>
                <a:lnTo>
                  <a:pt x="14758377" y="7770357"/>
                </a:lnTo>
                <a:cubicBezTo>
                  <a:pt x="14785290" y="7710998"/>
                  <a:pt x="14808536" y="7779034"/>
                  <a:pt x="14835452" y="7719675"/>
                </a:cubicBezTo>
                <a:lnTo>
                  <a:pt x="14873074" y="7726179"/>
                </a:lnTo>
                <a:lnTo>
                  <a:pt x="14885614" y="7728351"/>
                </a:lnTo>
                <a:lnTo>
                  <a:pt x="15035843" y="7754337"/>
                </a:lnTo>
                <a:cubicBezTo>
                  <a:pt x="15035877" y="7754454"/>
                  <a:pt x="15035907" y="7754570"/>
                  <a:pt x="15035941" y="7754686"/>
                </a:cubicBezTo>
                <a:lnTo>
                  <a:pt x="15018191" y="7788294"/>
                </a:lnTo>
                <a:cubicBezTo>
                  <a:pt x="15002134" y="7812520"/>
                  <a:pt x="14990378" y="7810487"/>
                  <a:pt x="14971564" y="7807234"/>
                </a:cubicBezTo>
                <a:cubicBezTo>
                  <a:pt x="14957190" y="7868762"/>
                  <a:pt x="14932111" y="7864422"/>
                  <a:pt x="14907028" y="7860084"/>
                </a:cubicBezTo>
                <a:cubicBezTo>
                  <a:pt x="14919571" y="7862254"/>
                  <a:pt x="14921402" y="7798555"/>
                  <a:pt x="14921402" y="7798555"/>
                </a:cubicBezTo>
                <a:lnTo>
                  <a:pt x="14908862" y="7796388"/>
                </a:lnTo>
                <a:cubicBezTo>
                  <a:pt x="14921402" y="7798555"/>
                  <a:pt x="14919571" y="7862254"/>
                  <a:pt x="14907028" y="7860084"/>
                </a:cubicBezTo>
                <a:lnTo>
                  <a:pt x="14869406" y="7853579"/>
                </a:lnTo>
                <a:lnTo>
                  <a:pt x="14856867" y="7851406"/>
                </a:lnTo>
                <a:cubicBezTo>
                  <a:pt x="14847462" y="7849781"/>
                  <a:pt x="14838057" y="7848154"/>
                  <a:pt x="14833169" y="7874314"/>
                </a:cubicBezTo>
                <a:lnTo>
                  <a:pt x="14831401" y="7894349"/>
                </a:lnTo>
                <a:lnTo>
                  <a:pt x="14845106" y="7896720"/>
                </a:lnTo>
                <a:cubicBezTo>
                  <a:pt x="14824921" y="7941239"/>
                  <a:pt x="14805768" y="7949928"/>
                  <a:pt x="14786871" y="7949661"/>
                </a:cubicBezTo>
                <a:lnTo>
                  <a:pt x="14772319" y="7947917"/>
                </a:lnTo>
                <a:lnTo>
                  <a:pt x="14765647" y="7955655"/>
                </a:lnTo>
                <a:lnTo>
                  <a:pt x="14765270" y="7955779"/>
                </a:lnTo>
                <a:lnTo>
                  <a:pt x="14762260" y="7964909"/>
                </a:lnTo>
                <a:cubicBezTo>
                  <a:pt x="14747984" y="7993947"/>
                  <a:pt x="14728615" y="7948585"/>
                  <a:pt x="14716035" y="8002423"/>
                </a:cubicBezTo>
                <a:lnTo>
                  <a:pt x="14709450" y="8001283"/>
                </a:lnTo>
                <a:lnTo>
                  <a:pt x="14705284" y="8007227"/>
                </a:lnTo>
                <a:cubicBezTo>
                  <a:pt x="14700213" y="8012351"/>
                  <a:pt x="14694613" y="8015383"/>
                  <a:pt x="14688343" y="8014299"/>
                </a:cubicBezTo>
                <a:cubicBezTo>
                  <a:pt x="14675801" y="8012131"/>
                  <a:pt x="14648887" y="8071489"/>
                  <a:pt x="14636345" y="8069319"/>
                </a:cubicBezTo>
                <a:cubicBezTo>
                  <a:pt x="14584352" y="8124340"/>
                  <a:pt x="14544896" y="8181530"/>
                  <a:pt x="14482195" y="8170683"/>
                </a:cubicBezTo>
                <a:cubicBezTo>
                  <a:pt x="14482195" y="8170683"/>
                  <a:pt x="14467821" y="8232211"/>
                  <a:pt x="14455281" y="8230040"/>
                </a:cubicBezTo>
                <a:cubicBezTo>
                  <a:pt x="14415825" y="8287232"/>
                  <a:pt x="14365664" y="8278554"/>
                  <a:pt x="14315502" y="8269878"/>
                </a:cubicBezTo>
                <a:cubicBezTo>
                  <a:pt x="14301128" y="8331404"/>
                  <a:pt x="14288586" y="8329237"/>
                  <a:pt x="14276046" y="8327068"/>
                </a:cubicBezTo>
                <a:cubicBezTo>
                  <a:pt x="14263506" y="8324898"/>
                  <a:pt x="14250967" y="8322730"/>
                  <a:pt x="14236593" y="8384257"/>
                </a:cubicBezTo>
                <a:lnTo>
                  <a:pt x="14186431" y="8375578"/>
                </a:lnTo>
                <a:cubicBezTo>
                  <a:pt x="14132602" y="8494297"/>
                  <a:pt x="14057361" y="8481280"/>
                  <a:pt x="13982114" y="8468266"/>
                </a:cubicBezTo>
                <a:cubicBezTo>
                  <a:pt x="13917581" y="8521116"/>
                  <a:pt x="13842337" y="8508104"/>
                  <a:pt x="13779636" y="8497256"/>
                </a:cubicBezTo>
                <a:cubicBezTo>
                  <a:pt x="13754554" y="8492917"/>
                  <a:pt x="13740180" y="8554445"/>
                  <a:pt x="13740180" y="8554445"/>
                </a:cubicBezTo>
                <a:cubicBezTo>
                  <a:pt x="13725807" y="8615974"/>
                  <a:pt x="13750889" y="8620311"/>
                  <a:pt x="13763428" y="8622481"/>
                </a:cubicBezTo>
                <a:cubicBezTo>
                  <a:pt x="13774137" y="8688347"/>
                  <a:pt x="13786677" y="8690516"/>
                  <a:pt x="13786677" y="8690516"/>
                </a:cubicBezTo>
                <a:cubicBezTo>
                  <a:pt x="13774137" y="8688347"/>
                  <a:pt x="13749055" y="8684008"/>
                  <a:pt x="13747221" y="8747708"/>
                </a:cubicBezTo>
                <a:lnTo>
                  <a:pt x="13797386" y="8756382"/>
                </a:lnTo>
                <a:lnTo>
                  <a:pt x="13809922" y="8758552"/>
                </a:lnTo>
                <a:cubicBezTo>
                  <a:pt x="13836839" y="8699192"/>
                  <a:pt x="13860087" y="8767230"/>
                  <a:pt x="13887000" y="8707869"/>
                </a:cubicBezTo>
                <a:lnTo>
                  <a:pt x="13987324" y="8725224"/>
                </a:lnTo>
                <a:cubicBezTo>
                  <a:pt x="14010572" y="8793258"/>
                  <a:pt x="13985490" y="8788922"/>
                  <a:pt x="13960410" y="8784584"/>
                </a:cubicBezTo>
                <a:lnTo>
                  <a:pt x="13947871" y="8782414"/>
                </a:lnTo>
                <a:cubicBezTo>
                  <a:pt x="13933497" y="8843942"/>
                  <a:pt x="13908415" y="8839604"/>
                  <a:pt x="13895875" y="8837434"/>
                </a:cubicBezTo>
                <a:lnTo>
                  <a:pt x="14096522" y="8872142"/>
                </a:lnTo>
                <a:cubicBezTo>
                  <a:pt x="14109064" y="8874310"/>
                  <a:pt x="14134144" y="8878648"/>
                  <a:pt x="14144853" y="8944514"/>
                </a:cubicBezTo>
                <a:cubicBezTo>
                  <a:pt x="14155558" y="9010382"/>
                  <a:pt x="14180638" y="9014722"/>
                  <a:pt x="14218263" y="9021226"/>
                </a:cubicBezTo>
                <a:cubicBezTo>
                  <a:pt x="14230802" y="9023398"/>
                  <a:pt x="14255882" y="9027736"/>
                  <a:pt x="14254051" y="9091432"/>
                </a:cubicBezTo>
                <a:lnTo>
                  <a:pt x="14191347" y="9080587"/>
                </a:lnTo>
                <a:lnTo>
                  <a:pt x="14178807" y="9078418"/>
                </a:lnTo>
                <a:cubicBezTo>
                  <a:pt x="14164433" y="9139945"/>
                  <a:pt x="14141185" y="9071910"/>
                  <a:pt x="14126811" y="9133439"/>
                </a:cubicBezTo>
                <a:cubicBezTo>
                  <a:pt x="14089189" y="9126929"/>
                  <a:pt x="14026488" y="9116084"/>
                  <a:pt x="13974492" y="9171104"/>
                </a:cubicBezTo>
                <a:lnTo>
                  <a:pt x="13949410" y="9166766"/>
                </a:lnTo>
                <a:cubicBezTo>
                  <a:pt x="13960119" y="9232633"/>
                  <a:pt x="13972661" y="9234802"/>
                  <a:pt x="13985198" y="9236970"/>
                </a:cubicBezTo>
                <a:cubicBezTo>
                  <a:pt x="14049736" y="9184118"/>
                  <a:pt x="14112438" y="9194966"/>
                  <a:pt x="14175142" y="9205813"/>
                </a:cubicBezTo>
                <a:cubicBezTo>
                  <a:pt x="14202055" y="9146455"/>
                  <a:pt x="14237843" y="9216658"/>
                  <a:pt x="14262923" y="9220998"/>
                </a:cubicBezTo>
                <a:cubicBezTo>
                  <a:pt x="14341832" y="9106618"/>
                  <a:pt x="14415245" y="9183330"/>
                  <a:pt x="14463570" y="9255704"/>
                </a:cubicBezTo>
                <a:cubicBezTo>
                  <a:pt x="14499361" y="9325910"/>
                  <a:pt x="14535149" y="9396113"/>
                  <a:pt x="14585310" y="9404790"/>
                </a:cubicBezTo>
                <a:cubicBezTo>
                  <a:pt x="14597850" y="9406962"/>
                  <a:pt x="14622932" y="9411300"/>
                  <a:pt x="14649846" y="9351942"/>
                </a:cubicBezTo>
                <a:lnTo>
                  <a:pt x="14662386" y="9354110"/>
                </a:lnTo>
                <a:lnTo>
                  <a:pt x="14712550" y="9362787"/>
                </a:lnTo>
                <a:lnTo>
                  <a:pt x="14737629" y="9367126"/>
                </a:lnTo>
                <a:lnTo>
                  <a:pt x="14758010" y="9370649"/>
                </a:lnTo>
                <a:lnTo>
                  <a:pt x="14762709" y="9371464"/>
                </a:lnTo>
                <a:lnTo>
                  <a:pt x="14760725" y="9372120"/>
                </a:lnTo>
                <a:cubicBezTo>
                  <a:pt x="14757110" y="9374495"/>
                  <a:pt x="14749714" y="9385218"/>
                  <a:pt x="14748338" y="9432991"/>
                </a:cubicBezTo>
                <a:lnTo>
                  <a:pt x="14723256" y="9428653"/>
                </a:lnTo>
                <a:lnTo>
                  <a:pt x="14710716" y="9426484"/>
                </a:lnTo>
                <a:lnTo>
                  <a:pt x="14673091" y="9419978"/>
                </a:lnTo>
                <a:lnTo>
                  <a:pt x="14648015" y="9415639"/>
                </a:lnTo>
                <a:lnTo>
                  <a:pt x="14646181" y="9479336"/>
                </a:lnTo>
                <a:cubicBezTo>
                  <a:pt x="14597778" y="9518974"/>
                  <a:pt x="14549378" y="9558612"/>
                  <a:pt x="14491167" y="9569548"/>
                </a:cubicBezTo>
                <a:lnTo>
                  <a:pt x="14483473" y="9570304"/>
                </a:lnTo>
                <a:lnTo>
                  <a:pt x="14487932" y="9584626"/>
                </a:lnTo>
                <a:cubicBezTo>
                  <a:pt x="14509008" y="9589729"/>
                  <a:pt x="14530083" y="9594834"/>
                  <a:pt x="14548830" y="9657276"/>
                </a:cubicBezTo>
                <a:lnTo>
                  <a:pt x="14464534" y="9636862"/>
                </a:lnTo>
                <a:cubicBezTo>
                  <a:pt x="14453995" y="9634310"/>
                  <a:pt x="14445784" y="9574418"/>
                  <a:pt x="14435248" y="9571866"/>
                </a:cubicBezTo>
                <a:lnTo>
                  <a:pt x="14429024" y="9570358"/>
                </a:lnTo>
                <a:lnTo>
                  <a:pt x="14409260" y="9603392"/>
                </a:lnTo>
                <a:cubicBezTo>
                  <a:pt x="14389087" y="9626907"/>
                  <a:pt x="14367925" y="9623247"/>
                  <a:pt x="14339709" y="9618364"/>
                </a:cubicBezTo>
                <a:cubicBezTo>
                  <a:pt x="14275174" y="9671218"/>
                  <a:pt x="14198099" y="9721896"/>
                  <a:pt x="14135394" y="9711052"/>
                </a:cubicBezTo>
                <a:lnTo>
                  <a:pt x="14097775" y="9704542"/>
                </a:lnTo>
                <a:lnTo>
                  <a:pt x="14085233" y="9702375"/>
                </a:lnTo>
                <a:lnTo>
                  <a:pt x="14047611" y="9695866"/>
                </a:lnTo>
                <a:cubicBezTo>
                  <a:pt x="14056485" y="9825430"/>
                  <a:pt x="14108481" y="9770410"/>
                  <a:pt x="14131727" y="9838447"/>
                </a:cubicBezTo>
                <a:cubicBezTo>
                  <a:pt x="14150538" y="9841700"/>
                  <a:pt x="14162622" y="9859794"/>
                  <a:pt x="14174703" y="9877887"/>
                </a:cubicBezTo>
                <a:lnTo>
                  <a:pt x="14183255" y="9889290"/>
                </a:lnTo>
                <a:lnTo>
                  <a:pt x="14198740" y="9906164"/>
                </a:lnTo>
                <a:lnTo>
                  <a:pt x="14209485" y="9912499"/>
                </a:lnTo>
                <a:lnTo>
                  <a:pt x="14241247" y="9917994"/>
                </a:lnTo>
                <a:cubicBezTo>
                  <a:pt x="14268160" y="9858634"/>
                  <a:pt x="14291406" y="9926671"/>
                  <a:pt x="14318319" y="9867312"/>
                </a:cubicBezTo>
                <a:lnTo>
                  <a:pt x="14355944" y="9873816"/>
                </a:lnTo>
                <a:lnTo>
                  <a:pt x="14368481" y="9875988"/>
                </a:lnTo>
                <a:lnTo>
                  <a:pt x="14518713" y="9901974"/>
                </a:lnTo>
                <a:cubicBezTo>
                  <a:pt x="14518744" y="9902090"/>
                  <a:pt x="14518777" y="9902207"/>
                  <a:pt x="14518808" y="9902324"/>
                </a:cubicBezTo>
                <a:lnTo>
                  <a:pt x="14501058" y="9935930"/>
                </a:lnTo>
                <a:cubicBezTo>
                  <a:pt x="14485001" y="9960158"/>
                  <a:pt x="14473245" y="9958124"/>
                  <a:pt x="14454434" y="9954871"/>
                </a:cubicBezTo>
                <a:lnTo>
                  <a:pt x="14453486" y="9958118"/>
                </a:lnTo>
                <a:lnTo>
                  <a:pt x="14731839" y="10006267"/>
                </a:lnTo>
                <a:lnTo>
                  <a:pt x="14807083" y="10019282"/>
                </a:lnTo>
                <a:cubicBezTo>
                  <a:pt x="14807083" y="10019282"/>
                  <a:pt x="14805249" y="10082980"/>
                  <a:pt x="14792707" y="10080810"/>
                </a:cubicBezTo>
                <a:lnTo>
                  <a:pt x="14767624" y="10076472"/>
                </a:lnTo>
                <a:lnTo>
                  <a:pt x="14704926" y="10065626"/>
                </a:lnTo>
                <a:lnTo>
                  <a:pt x="14554438" y="10039593"/>
                </a:lnTo>
                <a:cubicBezTo>
                  <a:pt x="14489905" y="10092446"/>
                  <a:pt x="14427201" y="10081599"/>
                  <a:pt x="14351957" y="10068584"/>
                </a:cubicBezTo>
                <a:lnTo>
                  <a:pt x="14314335" y="10062078"/>
                </a:lnTo>
                <a:lnTo>
                  <a:pt x="14268413" y="10074120"/>
                </a:lnTo>
                <a:lnTo>
                  <a:pt x="14262776" y="10086754"/>
                </a:lnTo>
                <a:cubicBezTo>
                  <a:pt x="14249072" y="10111388"/>
                  <a:pt x="14232611" y="10108542"/>
                  <a:pt x="14223206" y="10106915"/>
                </a:cubicBezTo>
                <a:cubicBezTo>
                  <a:pt x="14210666" y="10104746"/>
                  <a:pt x="14196292" y="10166274"/>
                  <a:pt x="14171210" y="10161936"/>
                </a:cubicBezTo>
                <a:cubicBezTo>
                  <a:pt x="14158670" y="10159768"/>
                  <a:pt x="14131757" y="10219126"/>
                  <a:pt x="14119215" y="10216956"/>
                </a:cubicBezTo>
                <a:cubicBezTo>
                  <a:pt x="14106216" y="10230712"/>
                  <a:pt x="14094002" y="10244602"/>
                  <a:pt x="14082009" y="10257532"/>
                </a:cubicBezTo>
                <a:lnTo>
                  <a:pt x="14064163" y="10274858"/>
                </a:lnTo>
                <a:lnTo>
                  <a:pt x="14081276" y="10277818"/>
                </a:lnTo>
                <a:lnTo>
                  <a:pt x="14206679" y="10299511"/>
                </a:lnTo>
                <a:lnTo>
                  <a:pt x="14231761" y="10303850"/>
                </a:lnTo>
                <a:cubicBezTo>
                  <a:pt x="14271214" y="10246661"/>
                  <a:pt x="14307005" y="10316866"/>
                  <a:pt x="14346458" y="10259678"/>
                </a:cubicBezTo>
                <a:lnTo>
                  <a:pt x="14396620" y="10268354"/>
                </a:lnTo>
                <a:lnTo>
                  <a:pt x="14609809" y="10305229"/>
                </a:lnTo>
                <a:lnTo>
                  <a:pt x="14685053" y="10318244"/>
                </a:lnTo>
                <a:cubicBezTo>
                  <a:pt x="14787208" y="10271903"/>
                  <a:pt x="14874991" y="10287086"/>
                  <a:pt x="14975318" y="10304441"/>
                </a:cubicBezTo>
                <a:cubicBezTo>
                  <a:pt x="15012940" y="10310948"/>
                  <a:pt x="14986026" y="10370307"/>
                  <a:pt x="14984192" y="10434004"/>
                </a:cubicBezTo>
                <a:lnTo>
                  <a:pt x="15172300" y="10466544"/>
                </a:lnTo>
                <a:lnTo>
                  <a:pt x="15222461" y="10475221"/>
                </a:lnTo>
                <a:cubicBezTo>
                  <a:pt x="15235001" y="10477388"/>
                  <a:pt x="15249375" y="10415862"/>
                  <a:pt x="15261914" y="10418029"/>
                </a:cubicBezTo>
                <a:lnTo>
                  <a:pt x="15362235" y="10435384"/>
                </a:lnTo>
                <a:cubicBezTo>
                  <a:pt x="15335324" y="10494744"/>
                  <a:pt x="15310242" y="10490404"/>
                  <a:pt x="15285160" y="10486067"/>
                </a:cubicBezTo>
                <a:cubicBezTo>
                  <a:pt x="15270789" y="10547596"/>
                  <a:pt x="15247541" y="10479558"/>
                  <a:pt x="15233167" y="10541086"/>
                </a:cubicBezTo>
                <a:lnTo>
                  <a:pt x="15183005" y="10532408"/>
                </a:lnTo>
                <a:cubicBezTo>
                  <a:pt x="15131010" y="10587431"/>
                  <a:pt x="15082682" y="10515056"/>
                  <a:pt x="15045060" y="10508548"/>
                </a:cubicBezTo>
                <a:lnTo>
                  <a:pt x="15007438" y="10502040"/>
                </a:lnTo>
                <a:cubicBezTo>
                  <a:pt x="14955445" y="10557058"/>
                  <a:pt x="14894572" y="10482516"/>
                  <a:pt x="14830037" y="10535367"/>
                </a:cubicBezTo>
                <a:lnTo>
                  <a:pt x="14817497" y="10533199"/>
                </a:lnTo>
                <a:cubicBezTo>
                  <a:pt x="14778044" y="10590386"/>
                  <a:pt x="14742256" y="10520183"/>
                  <a:pt x="14692091" y="10511506"/>
                </a:cubicBezTo>
                <a:lnTo>
                  <a:pt x="14679554" y="10509336"/>
                </a:lnTo>
                <a:cubicBezTo>
                  <a:pt x="14640099" y="10566526"/>
                  <a:pt x="14604310" y="10496321"/>
                  <a:pt x="14564855" y="10553512"/>
                </a:cubicBezTo>
                <a:lnTo>
                  <a:pt x="14514693" y="10544834"/>
                </a:lnTo>
                <a:cubicBezTo>
                  <a:pt x="14487779" y="10604190"/>
                  <a:pt x="14450158" y="10597686"/>
                  <a:pt x="14425075" y="10593346"/>
                </a:cubicBezTo>
                <a:lnTo>
                  <a:pt x="14324752" y="10575991"/>
                </a:lnTo>
                <a:lnTo>
                  <a:pt x="14312212" y="10573822"/>
                </a:lnTo>
                <a:cubicBezTo>
                  <a:pt x="14297838" y="10635351"/>
                  <a:pt x="14274590" y="10567316"/>
                  <a:pt x="14260217" y="10628843"/>
                </a:cubicBezTo>
                <a:lnTo>
                  <a:pt x="14262050" y="10565146"/>
                </a:lnTo>
                <a:cubicBezTo>
                  <a:pt x="14210055" y="10620166"/>
                  <a:pt x="14147351" y="10609320"/>
                  <a:pt x="14082815" y="10662172"/>
                </a:cubicBezTo>
                <a:lnTo>
                  <a:pt x="14084649" y="10598475"/>
                </a:lnTo>
                <a:cubicBezTo>
                  <a:pt x="14032656" y="10653494"/>
                  <a:pt x="13969952" y="10642647"/>
                  <a:pt x="13907251" y="10631802"/>
                </a:cubicBezTo>
                <a:cubicBezTo>
                  <a:pt x="13905417" y="10695499"/>
                  <a:pt x="13880334" y="10691160"/>
                  <a:pt x="13867798" y="10688990"/>
                </a:cubicBezTo>
                <a:lnTo>
                  <a:pt x="13842715" y="10684653"/>
                </a:lnTo>
                <a:cubicBezTo>
                  <a:pt x="13840881" y="10748348"/>
                  <a:pt x="13828339" y="10746180"/>
                  <a:pt x="13828339" y="10746180"/>
                </a:cubicBezTo>
                <a:cubicBezTo>
                  <a:pt x="13828339" y="10746180"/>
                  <a:pt x="13826508" y="10809876"/>
                  <a:pt x="13839048" y="10812046"/>
                </a:cubicBezTo>
                <a:cubicBezTo>
                  <a:pt x="13891043" y="10757026"/>
                  <a:pt x="13891043" y="10757026"/>
                  <a:pt x="13926831" y="10827233"/>
                </a:cubicBezTo>
                <a:cubicBezTo>
                  <a:pt x="13950080" y="10895268"/>
                  <a:pt x="13923166" y="10954626"/>
                  <a:pt x="13910624" y="10952458"/>
                </a:cubicBezTo>
                <a:lnTo>
                  <a:pt x="13909057" y="10952184"/>
                </a:lnTo>
                <a:lnTo>
                  <a:pt x="13905617" y="10951590"/>
                </a:lnTo>
                <a:lnTo>
                  <a:pt x="13903180" y="10951169"/>
                </a:lnTo>
                <a:lnTo>
                  <a:pt x="13900746" y="10950748"/>
                </a:lnTo>
                <a:lnTo>
                  <a:pt x="13899651" y="10950558"/>
                </a:lnTo>
                <a:lnTo>
                  <a:pt x="13898084" y="10950288"/>
                </a:lnTo>
                <a:lnTo>
                  <a:pt x="13885544" y="10948118"/>
                </a:lnTo>
                <a:cubicBezTo>
                  <a:pt x="13883710" y="11011814"/>
                  <a:pt x="13869337" y="11073342"/>
                  <a:pt x="13829884" y="11130533"/>
                </a:cubicBezTo>
                <a:lnTo>
                  <a:pt x="13792262" y="11124026"/>
                </a:lnTo>
                <a:cubicBezTo>
                  <a:pt x="13790428" y="11187722"/>
                  <a:pt x="13790428" y="11187722"/>
                  <a:pt x="13777888" y="11185554"/>
                </a:cubicBezTo>
                <a:cubicBezTo>
                  <a:pt x="13750975" y="11244912"/>
                  <a:pt x="13736599" y="11306440"/>
                  <a:pt x="13686437" y="11297762"/>
                </a:cubicBezTo>
                <a:lnTo>
                  <a:pt x="13675356" y="11323876"/>
                </a:lnTo>
                <a:lnTo>
                  <a:pt x="13676456" y="11327826"/>
                </a:lnTo>
                <a:lnTo>
                  <a:pt x="13677179" y="11331610"/>
                </a:lnTo>
                <a:lnTo>
                  <a:pt x="13679551" y="11330170"/>
                </a:lnTo>
                <a:cubicBezTo>
                  <a:pt x="13702147" y="11325076"/>
                  <a:pt x="13726982" y="11365380"/>
                  <a:pt x="13745793" y="11368634"/>
                </a:cubicBezTo>
                <a:cubicBezTo>
                  <a:pt x="13824702" y="11254254"/>
                  <a:pt x="13898112" y="11330967"/>
                  <a:pt x="13946440" y="11403342"/>
                </a:cubicBezTo>
                <a:cubicBezTo>
                  <a:pt x="13982228" y="11473546"/>
                  <a:pt x="14018016" y="11543750"/>
                  <a:pt x="14068180" y="11552426"/>
                </a:cubicBezTo>
                <a:cubicBezTo>
                  <a:pt x="14080720" y="11554598"/>
                  <a:pt x="14105800" y="11558936"/>
                  <a:pt x="14132716" y="11499578"/>
                </a:cubicBezTo>
                <a:lnTo>
                  <a:pt x="14145256" y="11501746"/>
                </a:lnTo>
                <a:lnTo>
                  <a:pt x="14195417" y="11510424"/>
                </a:lnTo>
                <a:lnTo>
                  <a:pt x="14220497" y="11514762"/>
                </a:lnTo>
                <a:lnTo>
                  <a:pt x="14240878" y="11518286"/>
                </a:lnTo>
                <a:lnTo>
                  <a:pt x="14245579" y="11519100"/>
                </a:lnTo>
                <a:lnTo>
                  <a:pt x="14243592" y="11519756"/>
                </a:lnTo>
                <a:cubicBezTo>
                  <a:pt x="14239977" y="11522132"/>
                  <a:pt x="14232581" y="11532854"/>
                  <a:pt x="14231205" y="11580628"/>
                </a:cubicBezTo>
                <a:lnTo>
                  <a:pt x="14206126" y="11576290"/>
                </a:lnTo>
                <a:lnTo>
                  <a:pt x="14193586" y="11574120"/>
                </a:lnTo>
                <a:lnTo>
                  <a:pt x="14155961" y="11567614"/>
                </a:lnTo>
                <a:lnTo>
                  <a:pt x="14130882" y="11563275"/>
                </a:lnTo>
                <a:lnTo>
                  <a:pt x="14129048" y="11626972"/>
                </a:lnTo>
                <a:cubicBezTo>
                  <a:pt x="14080648" y="11666610"/>
                  <a:pt x="14032245" y="11706248"/>
                  <a:pt x="13974034" y="11717184"/>
                </a:cubicBezTo>
                <a:lnTo>
                  <a:pt x="13966340" y="11717941"/>
                </a:lnTo>
                <a:lnTo>
                  <a:pt x="13970800" y="11732262"/>
                </a:lnTo>
                <a:cubicBezTo>
                  <a:pt x="13991875" y="11737365"/>
                  <a:pt x="14012951" y="11742470"/>
                  <a:pt x="14031700" y="11804912"/>
                </a:cubicBezTo>
                <a:lnTo>
                  <a:pt x="13947404" y="11784499"/>
                </a:lnTo>
                <a:cubicBezTo>
                  <a:pt x="13936865" y="11781948"/>
                  <a:pt x="13928654" y="11722054"/>
                  <a:pt x="13918115" y="11719502"/>
                </a:cubicBezTo>
                <a:lnTo>
                  <a:pt x="13911891" y="11717994"/>
                </a:lnTo>
                <a:lnTo>
                  <a:pt x="13892127" y="11751029"/>
                </a:lnTo>
                <a:cubicBezTo>
                  <a:pt x="13871954" y="11774544"/>
                  <a:pt x="13850793" y="11770884"/>
                  <a:pt x="13822579" y="11766002"/>
                </a:cubicBezTo>
                <a:cubicBezTo>
                  <a:pt x="13758041" y="11818854"/>
                  <a:pt x="13680966" y="11869532"/>
                  <a:pt x="13618262" y="11858688"/>
                </a:cubicBezTo>
                <a:lnTo>
                  <a:pt x="13580642" y="11852179"/>
                </a:lnTo>
                <a:lnTo>
                  <a:pt x="13568100" y="11850012"/>
                </a:lnTo>
                <a:lnTo>
                  <a:pt x="13530478" y="11843504"/>
                </a:lnTo>
                <a:cubicBezTo>
                  <a:pt x="13539355" y="11973067"/>
                  <a:pt x="13591348" y="11918046"/>
                  <a:pt x="13614597" y="11986083"/>
                </a:cubicBezTo>
                <a:cubicBezTo>
                  <a:pt x="13652219" y="11992590"/>
                  <a:pt x="13662927" y="12058458"/>
                  <a:pt x="13700546" y="12064965"/>
                </a:cubicBezTo>
                <a:lnTo>
                  <a:pt x="14214709" y="12153904"/>
                </a:lnTo>
                <a:lnTo>
                  <a:pt x="14289953" y="12166919"/>
                </a:lnTo>
                <a:cubicBezTo>
                  <a:pt x="14289953" y="12166919"/>
                  <a:pt x="14288116" y="12230616"/>
                  <a:pt x="14275577" y="12228447"/>
                </a:cubicBezTo>
                <a:lnTo>
                  <a:pt x="14250494" y="12224108"/>
                </a:lnTo>
                <a:lnTo>
                  <a:pt x="14187793" y="12213262"/>
                </a:lnTo>
                <a:lnTo>
                  <a:pt x="14037308" y="12187230"/>
                </a:lnTo>
                <a:cubicBezTo>
                  <a:pt x="13972772" y="12240083"/>
                  <a:pt x="13910068" y="12229236"/>
                  <a:pt x="13834827" y="12216220"/>
                </a:cubicBezTo>
                <a:lnTo>
                  <a:pt x="13797202" y="12209716"/>
                </a:lnTo>
                <a:cubicBezTo>
                  <a:pt x="13644886" y="12247380"/>
                  <a:pt x="13505107" y="12287214"/>
                  <a:pt x="13365327" y="12327050"/>
                </a:cubicBezTo>
                <a:cubicBezTo>
                  <a:pt x="13363496" y="12390746"/>
                  <a:pt x="13376036" y="12392915"/>
                  <a:pt x="13401118" y="12397256"/>
                </a:cubicBezTo>
                <a:lnTo>
                  <a:pt x="13513981" y="12416778"/>
                </a:lnTo>
                <a:lnTo>
                  <a:pt x="13564143" y="12425455"/>
                </a:lnTo>
                <a:lnTo>
                  <a:pt x="13689549" y="12447148"/>
                </a:lnTo>
                <a:lnTo>
                  <a:pt x="13714631" y="12451486"/>
                </a:lnTo>
                <a:cubicBezTo>
                  <a:pt x="13754084" y="12394298"/>
                  <a:pt x="13789872" y="12464502"/>
                  <a:pt x="13829325" y="12407314"/>
                </a:cubicBezTo>
                <a:lnTo>
                  <a:pt x="13879487" y="12415990"/>
                </a:lnTo>
                <a:lnTo>
                  <a:pt x="14092679" y="12452866"/>
                </a:lnTo>
                <a:lnTo>
                  <a:pt x="14167920" y="12465882"/>
                </a:lnTo>
                <a:cubicBezTo>
                  <a:pt x="14270078" y="12419540"/>
                  <a:pt x="14357861" y="12434724"/>
                  <a:pt x="14458185" y="12452078"/>
                </a:cubicBezTo>
                <a:cubicBezTo>
                  <a:pt x="14495807" y="12458584"/>
                  <a:pt x="14468893" y="12517944"/>
                  <a:pt x="14467060" y="12581640"/>
                </a:cubicBezTo>
                <a:lnTo>
                  <a:pt x="14655167" y="12614180"/>
                </a:lnTo>
                <a:lnTo>
                  <a:pt x="14705328" y="12622858"/>
                </a:lnTo>
                <a:cubicBezTo>
                  <a:pt x="14717871" y="12625026"/>
                  <a:pt x="14732242" y="12563498"/>
                  <a:pt x="14744782" y="12565666"/>
                </a:cubicBezTo>
                <a:lnTo>
                  <a:pt x="14845105" y="12583020"/>
                </a:lnTo>
                <a:cubicBezTo>
                  <a:pt x="14818192" y="12642380"/>
                  <a:pt x="14793112" y="12638041"/>
                  <a:pt x="14768030" y="12633704"/>
                </a:cubicBezTo>
                <a:cubicBezTo>
                  <a:pt x="14753656" y="12695233"/>
                  <a:pt x="14730411" y="12627195"/>
                  <a:pt x="14716034" y="12688724"/>
                </a:cubicBezTo>
                <a:lnTo>
                  <a:pt x="14665875" y="12680045"/>
                </a:lnTo>
                <a:cubicBezTo>
                  <a:pt x="14613880" y="12735068"/>
                  <a:pt x="14565549" y="12662693"/>
                  <a:pt x="14527927" y="12656184"/>
                </a:cubicBezTo>
                <a:lnTo>
                  <a:pt x="14490305" y="12649676"/>
                </a:lnTo>
                <a:cubicBezTo>
                  <a:pt x="14438312" y="12704695"/>
                  <a:pt x="14377442" y="12630152"/>
                  <a:pt x="14312907" y="12683004"/>
                </a:cubicBezTo>
                <a:lnTo>
                  <a:pt x="14300367" y="12680836"/>
                </a:lnTo>
                <a:cubicBezTo>
                  <a:pt x="14260911" y="12738023"/>
                  <a:pt x="14225126" y="12667819"/>
                  <a:pt x="14174961" y="12659144"/>
                </a:cubicBezTo>
                <a:lnTo>
                  <a:pt x="14162422" y="12656974"/>
                </a:lnTo>
                <a:cubicBezTo>
                  <a:pt x="14122969" y="12714164"/>
                  <a:pt x="14087178" y="12643958"/>
                  <a:pt x="14047725" y="12701148"/>
                </a:cubicBezTo>
                <a:lnTo>
                  <a:pt x="13997560" y="12692472"/>
                </a:lnTo>
                <a:cubicBezTo>
                  <a:pt x="13970647" y="12751827"/>
                  <a:pt x="13933025" y="12745322"/>
                  <a:pt x="13907942" y="12740983"/>
                </a:cubicBezTo>
                <a:lnTo>
                  <a:pt x="13807622" y="12723628"/>
                </a:lnTo>
                <a:lnTo>
                  <a:pt x="13795079" y="12721460"/>
                </a:lnTo>
                <a:cubicBezTo>
                  <a:pt x="13780706" y="12782988"/>
                  <a:pt x="13757460" y="12714954"/>
                  <a:pt x="13743087" y="12776480"/>
                </a:cubicBezTo>
                <a:cubicBezTo>
                  <a:pt x="13743698" y="12755248"/>
                  <a:pt x="13744309" y="12734016"/>
                  <a:pt x="13744918" y="12712784"/>
                </a:cubicBezTo>
                <a:cubicBezTo>
                  <a:pt x="13692925" y="12767803"/>
                  <a:pt x="13630221" y="12756956"/>
                  <a:pt x="13565685" y="12809808"/>
                </a:cubicBezTo>
                <a:lnTo>
                  <a:pt x="13567519" y="12746112"/>
                </a:lnTo>
                <a:cubicBezTo>
                  <a:pt x="13515524" y="12801131"/>
                  <a:pt x="13452822" y="12790284"/>
                  <a:pt x="13390118" y="12779440"/>
                </a:cubicBezTo>
                <a:cubicBezTo>
                  <a:pt x="13388287" y="12843136"/>
                  <a:pt x="13363204" y="12838798"/>
                  <a:pt x="13350665" y="12836627"/>
                </a:cubicBezTo>
                <a:lnTo>
                  <a:pt x="13325583" y="12832290"/>
                </a:lnTo>
                <a:cubicBezTo>
                  <a:pt x="13323751" y="12895984"/>
                  <a:pt x="13311209" y="12893818"/>
                  <a:pt x="13311209" y="12893818"/>
                </a:cubicBezTo>
                <a:cubicBezTo>
                  <a:pt x="13311209" y="12893818"/>
                  <a:pt x="13309378" y="12957512"/>
                  <a:pt x="13321918" y="12959684"/>
                </a:cubicBezTo>
                <a:cubicBezTo>
                  <a:pt x="13373913" y="12904664"/>
                  <a:pt x="13373913" y="12904664"/>
                  <a:pt x="13409701" y="12974869"/>
                </a:cubicBezTo>
                <a:cubicBezTo>
                  <a:pt x="13432947" y="13042905"/>
                  <a:pt x="13406034" y="13102263"/>
                  <a:pt x="13393494" y="13100095"/>
                </a:cubicBezTo>
                <a:lnTo>
                  <a:pt x="13391927" y="13099821"/>
                </a:lnTo>
                <a:lnTo>
                  <a:pt x="13388487" y="13099228"/>
                </a:lnTo>
                <a:lnTo>
                  <a:pt x="13386047" y="13098806"/>
                </a:lnTo>
                <a:lnTo>
                  <a:pt x="13383613" y="13098385"/>
                </a:lnTo>
                <a:lnTo>
                  <a:pt x="13382521" y="13098194"/>
                </a:lnTo>
                <a:lnTo>
                  <a:pt x="13380954" y="13097925"/>
                </a:lnTo>
                <a:lnTo>
                  <a:pt x="13368412" y="13095755"/>
                </a:lnTo>
                <a:cubicBezTo>
                  <a:pt x="13366578" y="13159450"/>
                  <a:pt x="13352207" y="13220980"/>
                  <a:pt x="13312751" y="13278170"/>
                </a:cubicBezTo>
                <a:lnTo>
                  <a:pt x="13275129" y="13271663"/>
                </a:lnTo>
                <a:cubicBezTo>
                  <a:pt x="13273298" y="13335359"/>
                  <a:pt x="13273298" y="13335359"/>
                  <a:pt x="13260755" y="13333189"/>
                </a:cubicBezTo>
                <a:cubicBezTo>
                  <a:pt x="13233842" y="13392549"/>
                  <a:pt x="13219469" y="13454078"/>
                  <a:pt x="13169307" y="13445399"/>
                </a:cubicBezTo>
                <a:lnTo>
                  <a:pt x="13158223" y="13471512"/>
                </a:lnTo>
                <a:lnTo>
                  <a:pt x="13159326" y="13475463"/>
                </a:lnTo>
                <a:cubicBezTo>
                  <a:pt x="13162697" y="13490754"/>
                  <a:pt x="13164750" y="13505724"/>
                  <a:pt x="13164750" y="13505724"/>
                </a:cubicBezTo>
                <a:cubicBezTo>
                  <a:pt x="13217435" y="13518486"/>
                  <a:pt x="13246724" y="13583481"/>
                  <a:pt x="13286549" y="13651029"/>
                </a:cubicBezTo>
                <a:cubicBezTo>
                  <a:pt x="13291817" y="13652303"/>
                  <a:pt x="13299139" y="13668552"/>
                  <a:pt x="13306460" y="13684801"/>
                </a:cubicBezTo>
                <a:lnTo>
                  <a:pt x="13310539" y="13693357"/>
                </a:lnTo>
                <a:lnTo>
                  <a:pt x="11539166" y="13704904"/>
                </a:lnTo>
                <a:lnTo>
                  <a:pt x="11539166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306847" y="771527"/>
            <a:ext cx="4848492" cy="4371975"/>
          </a:xfrm>
          <a:custGeom>
            <a:avLst/>
            <a:gdLst>
              <a:gd name="connsiteX0" fmla="*/ 754383 w 12897325"/>
              <a:gd name="connsiteY0" fmla="*/ 8007476 h 11658600"/>
              <a:gd name="connsiteX1" fmla="*/ 754354 w 12897325"/>
              <a:gd name="connsiteY1" fmla="*/ 8007928 h 11658600"/>
              <a:gd name="connsiteX2" fmla="*/ 754274 w 12897325"/>
              <a:gd name="connsiteY2" fmla="*/ 8009811 h 11658600"/>
              <a:gd name="connsiteX3" fmla="*/ 764147 w 12897325"/>
              <a:gd name="connsiteY3" fmla="*/ 8011303 h 11658600"/>
              <a:gd name="connsiteX4" fmla="*/ 762330 w 12897325"/>
              <a:gd name="connsiteY4" fmla="*/ 8008679 h 11658600"/>
              <a:gd name="connsiteX5" fmla="*/ 986026 w 12897325"/>
              <a:gd name="connsiteY5" fmla="*/ 6446248 h 11658600"/>
              <a:gd name="connsiteX6" fmla="*/ 984885 w 12897325"/>
              <a:gd name="connsiteY6" fmla="*/ 6457556 h 11658600"/>
              <a:gd name="connsiteX7" fmla="*/ 1004835 w 12897325"/>
              <a:gd name="connsiteY7" fmla="*/ 6460574 h 11658600"/>
              <a:gd name="connsiteX8" fmla="*/ 995899 w 12897325"/>
              <a:gd name="connsiteY8" fmla="*/ 6447742 h 11658600"/>
              <a:gd name="connsiteX9" fmla="*/ 754384 w 12897325"/>
              <a:gd name="connsiteY9" fmla="*/ 4779965 h 11658600"/>
              <a:gd name="connsiteX10" fmla="*/ 754355 w 12897325"/>
              <a:gd name="connsiteY10" fmla="*/ 4780418 h 11658600"/>
              <a:gd name="connsiteX11" fmla="*/ 754274 w 12897325"/>
              <a:gd name="connsiteY11" fmla="*/ 4782300 h 11658600"/>
              <a:gd name="connsiteX12" fmla="*/ 764148 w 12897325"/>
              <a:gd name="connsiteY12" fmla="*/ 4783792 h 11658600"/>
              <a:gd name="connsiteX13" fmla="*/ 762331 w 12897325"/>
              <a:gd name="connsiteY13" fmla="*/ 4781167 h 11658600"/>
              <a:gd name="connsiteX14" fmla="*/ 7988889 w 12897325"/>
              <a:gd name="connsiteY14" fmla="*/ 949287 h 11658600"/>
              <a:gd name="connsiteX15" fmla="*/ 7985423 w 12897325"/>
              <a:gd name="connsiteY15" fmla="*/ 968516 h 11658600"/>
              <a:gd name="connsiteX16" fmla="*/ 8000169 w 12897325"/>
              <a:gd name="connsiteY16" fmla="*/ 959903 h 11658600"/>
              <a:gd name="connsiteX17" fmla="*/ 8001885 w 12897325"/>
              <a:gd name="connsiteY17" fmla="*/ 950386 h 11658600"/>
              <a:gd name="connsiteX18" fmla="*/ 9913917 w 12897325"/>
              <a:gd name="connsiteY18" fmla="*/ 727011 h 11658600"/>
              <a:gd name="connsiteX19" fmla="*/ 9912203 w 12897325"/>
              <a:gd name="connsiteY19" fmla="*/ 736528 h 11658600"/>
              <a:gd name="connsiteX20" fmla="*/ 9915219 w 12897325"/>
              <a:gd name="connsiteY20" fmla="*/ 734777 h 11658600"/>
              <a:gd name="connsiteX21" fmla="*/ 9916601 w 12897325"/>
              <a:gd name="connsiteY21" fmla="*/ 727116 h 11658600"/>
              <a:gd name="connsiteX22" fmla="*/ 9916081 w 12897325"/>
              <a:gd name="connsiteY22" fmla="*/ 727089 h 11658600"/>
              <a:gd name="connsiteX23" fmla="*/ 9913917 w 12897325"/>
              <a:gd name="connsiteY23" fmla="*/ 727011 h 11658600"/>
              <a:gd name="connsiteX24" fmla="*/ 6205205 w 12897325"/>
              <a:gd name="connsiteY24" fmla="*/ 727010 h 11658600"/>
              <a:gd name="connsiteX25" fmla="*/ 6203491 w 12897325"/>
              <a:gd name="connsiteY25" fmla="*/ 736528 h 11658600"/>
              <a:gd name="connsiteX26" fmla="*/ 6206505 w 12897325"/>
              <a:gd name="connsiteY26" fmla="*/ 734777 h 11658600"/>
              <a:gd name="connsiteX27" fmla="*/ 6207885 w 12897325"/>
              <a:gd name="connsiteY27" fmla="*/ 727116 h 11658600"/>
              <a:gd name="connsiteX28" fmla="*/ 6207367 w 12897325"/>
              <a:gd name="connsiteY28" fmla="*/ 727089 h 11658600"/>
              <a:gd name="connsiteX29" fmla="*/ 6205205 w 12897325"/>
              <a:gd name="connsiteY29" fmla="*/ 727010 h 11658600"/>
              <a:gd name="connsiteX30" fmla="*/ 6592349 w 12897325"/>
              <a:gd name="connsiteY30" fmla="*/ 0 h 11658600"/>
              <a:gd name="connsiteX31" fmla="*/ 6632459 w 12897325"/>
              <a:gd name="connsiteY31" fmla="*/ 58493 h 11658600"/>
              <a:gd name="connsiteX32" fmla="*/ 6676001 w 12897325"/>
              <a:gd name="connsiteY32" fmla="*/ 97952 h 11658600"/>
              <a:gd name="connsiteX33" fmla="*/ 6669133 w 12897325"/>
              <a:gd name="connsiteY33" fmla="*/ 136020 h 11658600"/>
              <a:gd name="connsiteX34" fmla="*/ 6650249 w 12897325"/>
              <a:gd name="connsiteY34" fmla="*/ 240708 h 11658600"/>
              <a:gd name="connsiteX35" fmla="*/ 6645099 w 12897325"/>
              <a:gd name="connsiteY35" fmla="*/ 269260 h 11658600"/>
              <a:gd name="connsiteX36" fmla="*/ 6671473 w 12897325"/>
              <a:gd name="connsiteY36" fmla="*/ 403892 h 11658600"/>
              <a:gd name="connsiteX37" fmla="*/ 6669759 w 12897325"/>
              <a:gd name="connsiteY37" fmla="*/ 413409 h 11658600"/>
              <a:gd name="connsiteX38" fmla="*/ 6652593 w 12897325"/>
              <a:gd name="connsiteY38" fmla="*/ 508581 h 11658600"/>
              <a:gd name="connsiteX39" fmla="*/ 6650875 w 12897325"/>
              <a:gd name="connsiteY39" fmla="*/ 518095 h 11658600"/>
              <a:gd name="connsiteX40" fmla="*/ 6685835 w 12897325"/>
              <a:gd name="connsiteY40" fmla="*/ 605142 h 11658600"/>
              <a:gd name="connsiteX41" fmla="*/ 6678967 w 12897325"/>
              <a:gd name="connsiteY41" fmla="*/ 643210 h 11658600"/>
              <a:gd name="connsiteX42" fmla="*/ 6717359 w 12897325"/>
              <a:gd name="connsiteY42" fmla="*/ 711222 h 11658600"/>
              <a:gd name="connsiteX43" fmla="*/ 6703623 w 12897325"/>
              <a:gd name="connsiteY43" fmla="*/ 787359 h 11658600"/>
              <a:gd name="connsiteX44" fmla="*/ 6701907 w 12897325"/>
              <a:gd name="connsiteY44" fmla="*/ 796876 h 11658600"/>
              <a:gd name="connsiteX45" fmla="*/ 6745451 w 12897325"/>
              <a:gd name="connsiteY45" fmla="*/ 836335 h 11658600"/>
              <a:gd name="connsiteX46" fmla="*/ 6695041 w 12897325"/>
              <a:gd name="connsiteY46" fmla="*/ 834945 h 11658600"/>
              <a:gd name="connsiteX47" fmla="*/ 6771829 w 12897325"/>
              <a:gd name="connsiteY47" fmla="*/ 970969 h 11658600"/>
              <a:gd name="connsiteX48" fmla="*/ 6721417 w 12897325"/>
              <a:gd name="connsiteY48" fmla="*/ 969576 h 11658600"/>
              <a:gd name="connsiteX49" fmla="*/ 6747793 w 12897325"/>
              <a:gd name="connsiteY49" fmla="*/ 1104206 h 11658600"/>
              <a:gd name="connsiteX50" fmla="*/ 6793051 w 12897325"/>
              <a:gd name="connsiteY50" fmla="*/ 1134148 h 11658600"/>
              <a:gd name="connsiteX51" fmla="*/ 6789619 w 12897325"/>
              <a:gd name="connsiteY51" fmla="*/ 1153183 h 11658600"/>
              <a:gd name="connsiteX52" fmla="*/ 6838311 w 12897325"/>
              <a:gd name="connsiteY52" fmla="*/ 1164094 h 11658600"/>
              <a:gd name="connsiteX53" fmla="*/ 6890437 w 12897325"/>
              <a:gd name="connsiteY53" fmla="*/ 1155967 h 11658600"/>
              <a:gd name="connsiteX54" fmla="*/ 6902457 w 12897325"/>
              <a:gd name="connsiteY54" fmla="*/ 1089347 h 11658600"/>
              <a:gd name="connsiteX55" fmla="*/ 7001557 w 12897325"/>
              <a:gd name="connsiteY55" fmla="*/ 1101646 h 11658600"/>
              <a:gd name="connsiteX56" fmla="*/ 7001341 w 12897325"/>
              <a:gd name="connsiteY56" fmla="*/ 1102835 h 11658600"/>
              <a:gd name="connsiteX57" fmla="*/ 7000871 w 12897325"/>
              <a:gd name="connsiteY57" fmla="*/ 1105446 h 11658600"/>
              <a:gd name="connsiteX58" fmla="*/ 7000539 w 12897325"/>
              <a:gd name="connsiteY58" fmla="*/ 1107295 h 11658600"/>
              <a:gd name="connsiteX59" fmla="*/ 7000205 w 12897325"/>
              <a:gd name="connsiteY59" fmla="*/ 1109143 h 11658600"/>
              <a:gd name="connsiteX60" fmla="*/ 7000055 w 12897325"/>
              <a:gd name="connsiteY60" fmla="*/ 1109974 h 11658600"/>
              <a:gd name="connsiteX61" fmla="*/ 6999841 w 12897325"/>
              <a:gd name="connsiteY61" fmla="*/ 1111163 h 11658600"/>
              <a:gd name="connsiteX62" fmla="*/ 6998123 w 12897325"/>
              <a:gd name="connsiteY62" fmla="*/ 1120680 h 11658600"/>
              <a:gd name="connsiteX63" fmla="*/ 7142487 w 12897325"/>
              <a:gd name="connsiteY63" fmla="*/ 1162920 h 11658600"/>
              <a:gd name="connsiteX64" fmla="*/ 7137337 w 12897325"/>
              <a:gd name="connsiteY64" fmla="*/ 1191473 h 11658600"/>
              <a:gd name="connsiteX65" fmla="*/ 7186029 w 12897325"/>
              <a:gd name="connsiteY65" fmla="*/ 1202381 h 11658600"/>
              <a:gd name="connsiteX66" fmla="*/ 7274831 w 12897325"/>
              <a:gd name="connsiteY66" fmla="*/ 1271785 h 11658600"/>
              <a:gd name="connsiteX67" fmla="*/ 7295497 w 12897325"/>
              <a:gd name="connsiteY67" fmla="*/ 1280194 h 11658600"/>
              <a:gd name="connsiteX68" fmla="*/ 7298623 w 12897325"/>
              <a:gd name="connsiteY68" fmla="*/ 1279359 h 11658600"/>
              <a:gd name="connsiteX69" fmla="*/ 7301617 w 12897325"/>
              <a:gd name="connsiteY69" fmla="*/ 1278810 h 11658600"/>
              <a:gd name="connsiteX70" fmla="*/ 7300477 w 12897325"/>
              <a:gd name="connsiteY70" fmla="*/ 1277011 h 11658600"/>
              <a:gd name="connsiteX71" fmla="*/ 7330917 w 12897325"/>
              <a:gd name="connsiteY71" fmla="*/ 1226739 h 11658600"/>
              <a:gd name="connsiteX72" fmla="*/ 7358385 w 12897325"/>
              <a:gd name="connsiteY72" fmla="*/ 1074465 h 11658600"/>
              <a:gd name="connsiteX73" fmla="*/ 7476369 w 12897325"/>
              <a:gd name="connsiteY73" fmla="*/ 982075 h 11658600"/>
              <a:gd name="connsiteX74" fmla="*/ 7434545 w 12897325"/>
              <a:gd name="connsiteY74" fmla="*/ 933098 h 11658600"/>
              <a:gd name="connsiteX75" fmla="*/ 7436261 w 12897325"/>
              <a:gd name="connsiteY75" fmla="*/ 923581 h 11658600"/>
              <a:gd name="connsiteX76" fmla="*/ 7443129 w 12897325"/>
              <a:gd name="connsiteY76" fmla="*/ 885513 h 11658600"/>
              <a:gd name="connsiteX77" fmla="*/ 7446563 w 12897325"/>
              <a:gd name="connsiteY77" fmla="*/ 866480 h 11658600"/>
              <a:gd name="connsiteX78" fmla="*/ 7449351 w 12897325"/>
              <a:gd name="connsiteY78" fmla="*/ 851012 h 11658600"/>
              <a:gd name="connsiteX79" fmla="*/ 7449997 w 12897325"/>
              <a:gd name="connsiteY79" fmla="*/ 847445 h 11658600"/>
              <a:gd name="connsiteX80" fmla="*/ 7450515 w 12897325"/>
              <a:gd name="connsiteY80" fmla="*/ 848953 h 11658600"/>
              <a:gd name="connsiteX81" fmla="*/ 7498687 w 12897325"/>
              <a:gd name="connsiteY81" fmla="*/ 858353 h 11658600"/>
              <a:gd name="connsiteX82" fmla="*/ 7495255 w 12897325"/>
              <a:gd name="connsiteY82" fmla="*/ 877386 h 11658600"/>
              <a:gd name="connsiteX83" fmla="*/ 7493537 w 12897325"/>
              <a:gd name="connsiteY83" fmla="*/ 886903 h 11658600"/>
              <a:gd name="connsiteX84" fmla="*/ 7488389 w 12897325"/>
              <a:gd name="connsiteY84" fmla="*/ 915456 h 11658600"/>
              <a:gd name="connsiteX85" fmla="*/ 7484957 w 12897325"/>
              <a:gd name="connsiteY85" fmla="*/ 934490 h 11658600"/>
              <a:gd name="connsiteX86" fmla="*/ 7535365 w 12897325"/>
              <a:gd name="connsiteY86" fmla="*/ 935882 h 11658600"/>
              <a:gd name="connsiteX87" fmla="*/ 7606759 w 12897325"/>
              <a:gd name="connsiteY87" fmla="*/ 1053524 h 11658600"/>
              <a:gd name="connsiteX88" fmla="*/ 7607357 w 12897325"/>
              <a:gd name="connsiteY88" fmla="*/ 1059362 h 11658600"/>
              <a:gd name="connsiteX89" fmla="*/ 7618691 w 12897325"/>
              <a:gd name="connsiteY89" fmla="*/ 1055978 h 11658600"/>
              <a:gd name="connsiteX90" fmla="*/ 7676185 w 12897325"/>
              <a:gd name="connsiteY90" fmla="*/ 1009760 h 11658600"/>
              <a:gd name="connsiteX91" fmla="*/ 7660033 w 12897325"/>
              <a:gd name="connsiteY91" fmla="*/ 1073734 h 11658600"/>
              <a:gd name="connsiteX92" fmla="*/ 7608593 w 12897325"/>
              <a:gd name="connsiteY92" fmla="*/ 1095961 h 11658600"/>
              <a:gd name="connsiteX93" fmla="*/ 7607401 w 12897325"/>
              <a:gd name="connsiteY93" fmla="*/ 1100685 h 11658600"/>
              <a:gd name="connsiteX94" fmla="*/ 7633543 w 12897325"/>
              <a:gd name="connsiteY94" fmla="*/ 1115684 h 11658600"/>
              <a:gd name="connsiteX95" fmla="*/ 7645391 w 12897325"/>
              <a:gd name="connsiteY95" fmla="*/ 1168465 h 11658600"/>
              <a:gd name="connsiteX96" fmla="*/ 7718743 w 12897325"/>
              <a:gd name="connsiteY96" fmla="*/ 1323524 h 11658600"/>
              <a:gd name="connsiteX97" fmla="*/ 7713593 w 12897325"/>
              <a:gd name="connsiteY97" fmla="*/ 1352073 h 11658600"/>
              <a:gd name="connsiteX98" fmla="*/ 7711877 w 12897325"/>
              <a:gd name="connsiteY98" fmla="*/ 1361592 h 11658600"/>
              <a:gd name="connsiteX99" fmla="*/ 7706727 w 12897325"/>
              <a:gd name="connsiteY99" fmla="*/ 1390144 h 11658600"/>
              <a:gd name="connsiteX100" fmla="*/ 7819563 w 12897325"/>
              <a:gd name="connsiteY100" fmla="*/ 1326305 h 11658600"/>
              <a:gd name="connsiteX101" fmla="*/ 7881989 w 12897325"/>
              <a:gd name="connsiteY101" fmla="*/ 1261077 h 11658600"/>
              <a:gd name="connsiteX102" fmla="*/ 7943535 w 12897325"/>
              <a:gd name="connsiteY102" fmla="*/ 919890 h 11658600"/>
              <a:gd name="connsiteX103" fmla="*/ 7942367 w 12897325"/>
              <a:gd name="connsiteY103" fmla="*/ 918855 h 11658600"/>
              <a:gd name="connsiteX104" fmla="*/ 7943729 w 12897325"/>
              <a:gd name="connsiteY104" fmla="*/ 886611 h 11658600"/>
              <a:gd name="connsiteX105" fmla="*/ 7951397 w 12897325"/>
              <a:gd name="connsiteY105" fmla="*/ 876297 h 11658600"/>
              <a:gd name="connsiteX106" fmla="*/ 7952377 w 12897325"/>
              <a:gd name="connsiteY106" fmla="*/ 870872 h 11658600"/>
              <a:gd name="connsiteX107" fmla="*/ 7957935 w 12897325"/>
              <a:gd name="connsiteY107" fmla="*/ 840060 h 11658600"/>
              <a:gd name="connsiteX108" fmla="*/ 7942773 w 12897325"/>
              <a:gd name="connsiteY108" fmla="*/ 834878 h 11658600"/>
              <a:gd name="connsiteX109" fmla="*/ 7926817 w 12897325"/>
              <a:gd name="connsiteY109" fmla="*/ 804845 h 11658600"/>
              <a:gd name="connsiteX110" fmla="*/ 7935397 w 12897325"/>
              <a:gd name="connsiteY110" fmla="*/ 757261 h 11658600"/>
              <a:gd name="connsiteX111" fmla="*/ 7937115 w 12897325"/>
              <a:gd name="connsiteY111" fmla="*/ 747744 h 11658600"/>
              <a:gd name="connsiteX112" fmla="*/ 7890141 w 12897325"/>
              <a:gd name="connsiteY112" fmla="*/ 727317 h 11658600"/>
              <a:gd name="connsiteX113" fmla="*/ 7950851 w 12897325"/>
              <a:gd name="connsiteY113" fmla="*/ 671608 h 11658600"/>
              <a:gd name="connsiteX114" fmla="*/ 7945701 w 12897325"/>
              <a:gd name="connsiteY114" fmla="*/ 700157 h 11658600"/>
              <a:gd name="connsiteX115" fmla="*/ 7999543 w 12897325"/>
              <a:gd name="connsiteY115" fmla="*/ 682513 h 11658600"/>
              <a:gd name="connsiteX116" fmla="*/ 8002975 w 12897325"/>
              <a:gd name="connsiteY116" fmla="*/ 663481 h 11658600"/>
              <a:gd name="connsiteX117" fmla="*/ 8009843 w 12897325"/>
              <a:gd name="connsiteY117" fmla="*/ 625411 h 11658600"/>
              <a:gd name="connsiteX118" fmla="*/ 8058537 w 12897325"/>
              <a:gd name="connsiteY118" fmla="*/ 636322 h 11658600"/>
              <a:gd name="connsiteX119" fmla="*/ 8053385 w 12897325"/>
              <a:gd name="connsiteY119" fmla="*/ 664872 h 11658600"/>
              <a:gd name="connsiteX120" fmla="*/ 8098645 w 12897325"/>
              <a:gd name="connsiteY120" fmla="*/ 694813 h 11658600"/>
              <a:gd name="connsiteX121" fmla="*/ 8142191 w 12897325"/>
              <a:gd name="connsiteY121" fmla="*/ 734273 h 11658600"/>
              <a:gd name="connsiteX122" fmla="*/ 8170207 w 12897325"/>
              <a:gd name="connsiteY122" fmla="*/ 741323 h 11658600"/>
              <a:gd name="connsiteX123" fmla="*/ 8179749 w 12897325"/>
              <a:gd name="connsiteY123" fmla="*/ 737864 h 11658600"/>
              <a:gd name="connsiteX124" fmla="*/ 8185341 w 12897325"/>
              <a:gd name="connsiteY124" fmla="*/ 704198 h 11658600"/>
              <a:gd name="connsiteX125" fmla="*/ 8169653 w 12897325"/>
              <a:gd name="connsiteY125" fmla="*/ 700510 h 11658600"/>
              <a:gd name="connsiteX126" fmla="*/ 8152489 w 12897325"/>
              <a:gd name="connsiteY126" fmla="*/ 677172 h 11658600"/>
              <a:gd name="connsiteX127" fmla="*/ 8161073 w 12897325"/>
              <a:gd name="connsiteY127" fmla="*/ 629585 h 11658600"/>
              <a:gd name="connsiteX128" fmla="*/ 8186823 w 12897325"/>
              <a:gd name="connsiteY128" fmla="*/ 486828 h 11658600"/>
              <a:gd name="connsiteX129" fmla="*/ 8191975 w 12897325"/>
              <a:gd name="connsiteY129" fmla="*/ 458276 h 11658600"/>
              <a:gd name="connsiteX130" fmla="*/ 8151865 w 12897325"/>
              <a:gd name="connsiteY130" fmla="*/ 399783 h 11658600"/>
              <a:gd name="connsiteX131" fmla="*/ 8157013 w 12897325"/>
              <a:gd name="connsiteY131" fmla="*/ 371232 h 11658600"/>
              <a:gd name="connsiteX132" fmla="*/ 8158731 w 12897325"/>
              <a:gd name="connsiteY132" fmla="*/ 361715 h 11658600"/>
              <a:gd name="connsiteX133" fmla="*/ 8179295 w 12897325"/>
              <a:gd name="connsiteY133" fmla="*/ 247704 h 11658600"/>
              <a:gd name="connsiteX134" fmla="*/ 8179573 w 12897325"/>
              <a:gd name="connsiteY134" fmla="*/ 247630 h 11658600"/>
              <a:gd name="connsiteX135" fmla="*/ 8206169 w 12897325"/>
              <a:gd name="connsiteY135" fmla="*/ 261100 h 11658600"/>
              <a:gd name="connsiteX136" fmla="*/ 8221159 w 12897325"/>
              <a:gd name="connsiteY136" fmla="*/ 296486 h 11658600"/>
              <a:gd name="connsiteX137" fmla="*/ 8262985 w 12897325"/>
              <a:gd name="connsiteY137" fmla="*/ 345463 h 11658600"/>
              <a:gd name="connsiteX138" fmla="*/ 8214289 w 12897325"/>
              <a:gd name="connsiteY138" fmla="*/ 334555 h 11658600"/>
              <a:gd name="connsiteX139" fmla="*/ 8212573 w 12897325"/>
              <a:gd name="connsiteY139" fmla="*/ 344071 h 11658600"/>
              <a:gd name="connsiteX140" fmla="*/ 8262985 w 12897325"/>
              <a:gd name="connsiteY140" fmla="*/ 345463 h 11658600"/>
              <a:gd name="connsiteX141" fmla="*/ 8257835 w 12897325"/>
              <a:gd name="connsiteY141" fmla="*/ 374015 h 11658600"/>
              <a:gd name="connsiteX142" fmla="*/ 8256117 w 12897325"/>
              <a:gd name="connsiteY142" fmla="*/ 383531 h 11658600"/>
              <a:gd name="connsiteX143" fmla="*/ 8274245 w 12897325"/>
              <a:gd name="connsiteY143" fmla="*/ 401516 h 11658600"/>
              <a:gd name="connsiteX144" fmla="*/ 8290101 w 12897325"/>
              <a:gd name="connsiteY144" fmla="*/ 402858 h 11658600"/>
              <a:gd name="connsiteX145" fmla="*/ 8291977 w 12897325"/>
              <a:gd name="connsiteY145" fmla="*/ 392456 h 11658600"/>
              <a:gd name="connsiteX146" fmla="*/ 8333875 w 12897325"/>
              <a:gd name="connsiteY146" fmla="*/ 436651 h 11658600"/>
              <a:gd name="connsiteX147" fmla="*/ 8332493 w 12897325"/>
              <a:gd name="connsiteY147" fmla="*/ 447695 h 11658600"/>
              <a:gd name="connsiteX148" fmla="*/ 8338617 w 12897325"/>
              <a:gd name="connsiteY148" fmla="*/ 452760 h 11658600"/>
              <a:gd name="connsiteX149" fmla="*/ 8338717 w 12897325"/>
              <a:gd name="connsiteY149" fmla="*/ 453045 h 11658600"/>
              <a:gd name="connsiteX150" fmla="*/ 8345943 w 12897325"/>
              <a:gd name="connsiteY150" fmla="*/ 455330 h 11658600"/>
              <a:gd name="connsiteX151" fmla="*/ 8375629 w 12897325"/>
              <a:gd name="connsiteY151" fmla="*/ 490410 h 11658600"/>
              <a:gd name="connsiteX152" fmla="*/ 8374727 w 12897325"/>
              <a:gd name="connsiteY152" fmla="*/ 495407 h 11658600"/>
              <a:gd name="connsiteX153" fmla="*/ 8379433 w 12897325"/>
              <a:gd name="connsiteY153" fmla="*/ 498570 h 11658600"/>
              <a:gd name="connsiteX154" fmla="*/ 8385029 w 12897325"/>
              <a:gd name="connsiteY154" fmla="*/ 511426 h 11658600"/>
              <a:gd name="connsiteX155" fmla="*/ 8428569 w 12897325"/>
              <a:gd name="connsiteY155" fmla="*/ 550888 h 11658600"/>
              <a:gd name="connsiteX156" fmla="*/ 8508789 w 12897325"/>
              <a:gd name="connsiteY156" fmla="*/ 667875 h 11658600"/>
              <a:gd name="connsiteX157" fmla="*/ 8555765 w 12897325"/>
              <a:gd name="connsiteY157" fmla="*/ 688300 h 11658600"/>
              <a:gd name="connsiteX158" fmla="*/ 8587293 w 12897325"/>
              <a:gd name="connsiteY158" fmla="*/ 794380 h 11658600"/>
              <a:gd name="connsiteX159" fmla="*/ 8632551 w 12897325"/>
              <a:gd name="connsiteY159" fmla="*/ 824324 h 11658600"/>
              <a:gd name="connsiteX160" fmla="*/ 8677811 w 12897325"/>
              <a:gd name="connsiteY160" fmla="*/ 854265 h 11658600"/>
              <a:gd name="connsiteX161" fmla="*/ 8670943 w 12897325"/>
              <a:gd name="connsiteY161" fmla="*/ 892333 h 11658600"/>
              <a:gd name="connsiteX162" fmla="*/ 8744295 w 12897325"/>
              <a:gd name="connsiteY162" fmla="*/ 1047392 h 11658600"/>
              <a:gd name="connsiteX163" fmla="*/ 8767237 w 12897325"/>
              <a:gd name="connsiteY163" fmla="*/ 1201056 h 11658600"/>
              <a:gd name="connsiteX164" fmla="*/ 8812497 w 12897325"/>
              <a:gd name="connsiteY164" fmla="*/ 1230999 h 11658600"/>
              <a:gd name="connsiteX165" fmla="*/ 8866341 w 12897325"/>
              <a:gd name="connsiteY165" fmla="*/ 1213356 h 11658600"/>
              <a:gd name="connsiteX166" fmla="*/ 8920181 w 12897325"/>
              <a:gd name="connsiteY166" fmla="*/ 1195712 h 11658600"/>
              <a:gd name="connsiteX167" fmla="*/ 8965445 w 12897325"/>
              <a:gd name="connsiteY167" fmla="*/ 1225655 h 11658600"/>
              <a:gd name="connsiteX168" fmla="*/ 8972309 w 12897325"/>
              <a:gd name="connsiteY168" fmla="*/ 1187585 h 11658600"/>
              <a:gd name="connsiteX169" fmla="*/ 8974027 w 12897325"/>
              <a:gd name="connsiteY169" fmla="*/ 1178071 h 11658600"/>
              <a:gd name="connsiteX170" fmla="*/ 8933915 w 12897325"/>
              <a:gd name="connsiteY170" fmla="*/ 1119576 h 11658600"/>
              <a:gd name="connsiteX171" fmla="*/ 8947651 w 12897325"/>
              <a:gd name="connsiteY171" fmla="*/ 1043438 h 11658600"/>
              <a:gd name="connsiteX172" fmla="*/ 8994627 w 12897325"/>
              <a:gd name="connsiteY172" fmla="*/ 1063864 h 11658600"/>
              <a:gd name="connsiteX173" fmla="*/ 8992911 w 12897325"/>
              <a:gd name="connsiteY173" fmla="*/ 1073380 h 11658600"/>
              <a:gd name="connsiteX174" fmla="*/ 9036455 w 12897325"/>
              <a:gd name="connsiteY174" fmla="*/ 1112840 h 11658600"/>
              <a:gd name="connsiteX175" fmla="*/ 9063921 w 12897325"/>
              <a:gd name="connsiteY175" fmla="*/ 960567 h 11658600"/>
              <a:gd name="connsiteX176" fmla="*/ 9121195 w 12897325"/>
              <a:gd name="connsiteY176" fmla="*/ 923888 h 11658600"/>
              <a:gd name="connsiteX177" fmla="*/ 9181905 w 12897325"/>
              <a:gd name="connsiteY177" fmla="*/ 868176 h 11658600"/>
              <a:gd name="connsiteX178" fmla="*/ 9237465 w 12897325"/>
              <a:gd name="connsiteY178" fmla="*/ 841016 h 11658600"/>
              <a:gd name="connsiteX179" fmla="*/ 9228883 w 12897325"/>
              <a:gd name="connsiteY179" fmla="*/ 888603 h 11658600"/>
              <a:gd name="connsiteX180" fmla="*/ 9227167 w 12897325"/>
              <a:gd name="connsiteY180" fmla="*/ 898120 h 11658600"/>
              <a:gd name="connsiteX181" fmla="*/ 9270711 w 12897325"/>
              <a:gd name="connsiteY181" fmla="*/ 937580 h 11658600"/>
              <a:gd name="connsiteX182" fmla="*/ 9300517 w 12897325"/>
              <a:gd name="connsiteY182" fmla="*/ 1053176 h 11658600"/>
              <a:gd name="connsiteX183" fmla="*/ 9297085 w 12897325"/>
              <a:gd name="connsiteY183" fmla="*/ 1072212 h 11658600"/>
              <a:gd name="connsiteX184" fmla="*/ 9352645 w 12897325"/>
              <a:gd name="connsiteY184" fmla="*/ 1045052 h 11658600"/>
              <a:gd name="connsiteX185" fmla="*/ 9327987 w 12897325"/>
              <a:gd name="connsiteY185" fmla="*/ 900901 h 11658600"/>
              <a:gd name="connsiteX186" fmla="*/ 9340005 w 12897325"/>
              <a:gd name="connsiteY186" fmla="*/ 834283 h 11658600"/>
              <a:gd name="connsiteX187" fmla="*/ 9367469 w 12897325"/>
              <a:gd name="connsiteY187" fmla="*/ 682009 h 11658600"/>
              <a:gd name="connsiteX188" fmla="*/ 9485455 w 12897325"/>
              <a:gd name="connsiteY188" fmla="*/ 589619 h 11658600"/>
              <a:gd name="connsiteX189" fmla="*/ 9443633 w 12897325"/>
              <a:gd name="connsiteY189" fmla="*/ 540642 h 11658600"/>
              <a:gd name="connsiteX190" fmla="*/ 9445347 w 12897325"/>
              <a:gd name="connsiteY190" fmla="*/ 531125 h 11658600"/>
              <a:gd name="connsiteX191" fmla="*/ 9452215 w 12897325"/>
              <a:gd name="connsiteY191" fmla="*/ 493055 h 11658600"/>
              <a:gd name="connsiteX192" fmla="*/ 9455649 w 12897325"/>
              <a:gd name="connsiteY192" fmla="*/ 474023 h 11658600"/>
              <a:gd name="connsiteX193" fmla="*/ 9458437 w 12897325"/>
              <a:gd name="connsiteY193" fmla="*/ 458555 h 11658600"/>
              <a:gd name="connsiteX194" fmla="*/ 9459083 w 12897325"/>
              <a:gd name="connsiteY194" fmla="*/ 454989 h 11658600"/>
              <a:gd name="connsiteX195" fmla="*/ 9459601 w 12897325"/>
              <a:gd name="connsiteY195" fmla="*/ 456495 h 11658600"/>
              <a:gd name="connsiteX196" fmla="*/ 9507775 w 12897325"/>
              <a:gd name="connsiteY196" fmla="*/ 465896 h 11658600"/>
              <a:gd name="connsiteX197" fmla="*/ 9504339 w 12897325"/>
              <a:gd name="connsiteY197" fmla="*/ 484930 h 11658600"/>
              <a:gd name="connsiteX198" fmla="*/ 9502625 w 12897325"/>
              <a:gd name="connsiteY198" fmla="*/ 494447 h 11658600"/>
              <a:gd name="connsiteX199" fmla="*/ 9497475 w 12897325"/>
              <a:gd name="connsiteY199" fmla="*/ 523001 h 11658600"/>
              <a:gd name="connsiteX200" fmla="*/ 9494043 w 12897325"/>
              <a:gd name="connsiteY200" fmla="*/ 542031 h 11658600"/>
              <a:gd name="connsiteX201" fmla="*/ 9544451 w 12897325"/>
              <a:gd name="connsiteY201" fmla="*/ 543423 h 11658600"/>
              <a:gd name="connsiteX202" fmla="*/ 9615845 w 12897325"/>
              <a:gd name="connsiteY202" fmla="*/ 661065 h 11658600"/>
              <a:gd name="connsiteX203" fmla="*/ 9616443 w 12897325"/>
              <a:gd name="connsiteY203" fmla="*/ 666905 h 11658600"/>
              <a:gd name="connsiteX204" fmla="*/ 9627777 w 12897325"/>
              <a:gd name="connsiteY204" fmla="*/ 663521 h 11658600"/>
              <a:gd name="connsiteX205" fmla="*/ 9685271 w 12897325"/>
              <a:gd name="connsiteY205" fmla="*/ 617304 h 11658600"/>
              <a:gd name="connsiteX206" fmla="*/ 9669117 w 12897325"/>
              <a:gd name="connsiteY206" fmla="*/ 681277 h 11658600"/>
              <a:gd name="connsiteX207" fmla="*/ 9617679 w 12897325"/>
              <a:gd name="connsiteY207" fmla="*/ 703504 h 11658600"/>
              <a:gd name="connsiteX208" fmla="*/ 9616485 w 12897325"/>
              <a:gd name="connsiteY208" fmla="*/ 708226 h 11658600"/>
              <a:gd name="connsiteX209" fmla="*/ 9642629 w 12897325"/>
              <a:gd name="connsiteY209" fmla="*/ 723226 h 11658600"/>
              <a:gd name="connsiteX210" fmla="*/ 9654477 w 12897325"/>
              <a:gd name="connsiteY210" fmla="*/ 776009 h 11658600"/>
              <a:gd name="connsiteX211" fmla="*/ 9727831 w 12897325"/>
              <a:gd name="connsiteY211" fmla="*/ 931066 h 11658600"/>
              <a:gd name="connsiteX212" fmla="*/ 9722679 w 12897325"/>
              <a:gd name="connsiteY212" fmla="*/ 959616 h 11658600"/>
              <a:gd name="connsiteX213" fmla="*/ 9720963 w 12897325"/>
              <a:gd name="connsiteY213" fmla="*/ 969134 h 11658600"/>
              <a:gd name="connsiteX214" fmla="*/ 9715813 w 12897325"/>
              <a:gd name="connsiteY214" fmla="*/ 997686 h 11658600"/>
              <a:gd name="connsiteX215" fmla="*/ 9828649 w 12897325"/>
              <a:gd name="connsiteY215" fmla="*/ 933849 h 11658600"/>
              <a:gd name="connsiteX216" fmla="*/ 9859861 w 12897325"/>
              <a:gd name="connsiteY216" fmla="*/ 901234 h 11658600"/>
              <a:gd name="connsiteX217" fmla="*/ 9868887 w 12897325"/>
              <a:gd name="connsiteY217" fmla="*/ 894744 h 11658600"/>
              <a:gd name="connsiteX218" fmla="*/ 9882241 w 12897325"/>
              <a:gd name="connsiteY218" fmla="*/ 882992 h 11658600"/>
              <a:gd name="connsiteX219" fmla="*/ 9887255 w 12897325"/>
              <a:gd name="connsiteY219" fmla="*/ 874838 h 11658600"/>
              <a:gd name="connsiteX220" fmla="*/ 9891601 w 12897325"/>
              <a:gd name="connsiteY220" fmla="*/ 850733 h 11658600"/>
              <a:gd name="connsiteX221" fmla="*/ 9851493 w 12897325"/>
              <a:gd name="connsiteY221" fmla="*/ 792242 h 11658600"/>
              <a:gd name="connsiteX222" fmla="*/ 9856641 w 12897325"/>
              <a:gd name="connsiteY222" fmla="*/ 763688 h 11658600"/>
              <a:gd name="connsiteX223" fmla="*/ 9858359 w 12897325"/>
              <a:gd name="connsiteY223" fmla="*/ 754173 h 11658600"/>
              <a:gd name="connsiteX224" fmla="*/ 9878925 w 12897325"/>
              <a:gd name="connsiteY224" fmla="*/ 640161 h 11658600"/>
              <a:gd name="connsiteX225" fmla="*/ 9879201 w 12897325"/>
              <a:gd name="connsiteY225" fmla="*/ 640088 h 11658600"/>
              <a:gd name="connsiteX226" fmla="*/ 9905797 w 12897325"/>
              <a:gd name="connsiteY226" fmla="*/ 653559 h 11658600"/>
              <a:gd name="connsiteX227" fmla="*/ 9920787 w 12897325"/>
              <a:gd name="connsiteY227" fmla="*/ 688943 h 11658600"/>
              <a:gd name="connsiteX228" fmla="*/ 9923357 w 12897325"/>
              <a:gd name="connsiteY228" fmla="*/ 689662 h 11658600"/>
              <a:gd name="connsiteX229" fmla="*/ 9961461 w 12897325"/>
              <a:gd name="connsiteY229" fmla="*/ 478417 h 11658600"/>
              <a:gd name="connsiteX230" fmla="*/ 9971763 w 12897325"/>
              <a:gd name="connsiteY230" fmla="*/ 421312 h 11658600"/>
              <a:gd name="connsiteX231" fmla="*/ 10020455 w 12897325"/>
              <a:gd name="connsiteY231" fmla="*/ 432223 h 11658600"/>
              <a:gd name="connsiteX232" fmla="*/ 10017021 w 12897325"/>
              <a:gd name="connsiteY232" fmla="*/ 451259 h 11658600"/>
              <a:gd name="connsiteX233" fmla="*/ 10008439 w 12897325"/>
              <a:gd name="connsiteY233" fmla="*/ 498841 h 11658600"/>
              <a:gd name="connsiteX234" fmla="*/ 9987835 w 12897325"/>
              <a:gd name="connsiteY234" fmla="*/ 613048 h 11658600"/>
              <a:gd name="connsiteX235" fmla="*/ 10010779 w 12897325"/>
              <a:gd name="connsiteY235" fmla="*/ 766714 h 11658600"/>
              <a:gd name="connsiteX236" fmla="*/ 10005631 w 12897325"/>
              <a:gd name="connsiteY236" fmla="*/ 795265 h 11658600"/>
              <a:gd name="connsiteX237" fmla="*/ 10015161 w 12897325"/>
              <a:gd name="connsiteY237" fmla="*/ 830117 h 11658600"/>
              <a:gd name="connsiteX238" fmla="*/ 10025159 w 12897325"/>
              <a:gd name="connsiteY238" fmla="*/ 834394 h 11658600"/>
              <a:gd name="connsiteX239" fmla="*/ 10041113 w 12897325"/>
              <a:gd name="connsiteY239" fmla="*/ 864424 h 11658600"/>
              <a:gd name="connsiteX240" fmla="*/ 10084657 w 12897325"/>
              <a:gd name="connsiteY240" fmla="*/ 903885 h 11658600"/>
              <a:gd name="connsiteX241" fmla="*/ 10128201 w 12897325"/>
              <a:gd name="connsiteY241" fmla="*/ 943344 h 11658600"/>
              <a:gd name="connsiteX242" fmla="*/ 10160313 w 12897325"/>
              <a:gd name="connsiteY242" fmla="*/ 971581 h 11658600"/>
              <a:gd name="connsiteX243" fmla="*/ 10174025 w 12897325"/>
              <a:gd name="connsiteY243" fmla="*/ 985124 h 11658600"/>
              <a:gd name="connsiteX244" fmla="*/ 10176365 w 12897325"/>
              <a:gd name="connsiteY244" fmla="*/ 972137 h 11658600"/>
              <a:gd name="connsiteX245" fmla="*/ 10193533 w 12897325"/>
              <a:gd name="connsiteY245" fmla="*/ 876967 h 11658600"/>
              <a:gd name="connsiteX246" fmla="*/ 10196967 w 12897325"/>
              <a:gd name="connsiteY246" fmla="*/ 857932 h 11658600"/>
              <a:gd name="connsiteX247" fmla="*/ 10162011 w 12897325"/>
              <a:gd name="connsiteY247" fmla="*/ 770887 h 11658600"/>
              <a:gd name="connsiteX248" fmla="*/ 10168877 w 12897325"/>
              <a:gd name="connsiteY248" fmla="*/ 732818 h 11658600"/>
              <a:gd name="connsiteX249" fmla="*/ 10198059 w 12897325"/>
              <a:gd name="connsiteY249" fmla="*/ 571027 h 11658600"/>
              <a:gd name="connsiteX250" fmla="*/ 10208357 w 12897325"/>
              <a:gd name="connsiteY250" fmla="*/ 513923 h 11658600"/>
              <a:gd name="connsiteX251" fmla="*/ 10197435 w 12897325"/>
              <a:gd name="connsiteY251" fmla="*/ 293637 h 11658600"/>
              <a:gd name="connsiteX252" fmla="*/ 10299971 w 12897325"/>
              <a:gd name="connsiteY252" fmla="*/ 286903 h 11658600"/>
              <a:gd name="connsiteX253" fmla="*/ 10325721 w 12897325"/>
              <a:gd name="connsiteY253" fmla="*/ 144145 h 11658600"/>
              <a:gd name="connsiteX254" fmla="*/ 10332589 w 12897325"/>
              <a:gd name="connsiteY254" fmla="*/ 106077 h 11658600"/>
              <a:gd name="connsiteX255" fmla="*/ 10287329 w 12897325"/>
              <a:gd name="connsiteY255" fmla="*/ 76136 h 11658600"/>
              <a:gd name="connsiteX256" fmla="*/ 10301063 w 12897325"/>
              <a:gd name="connsiteY256" fmla="*/ 1 h 11658600"/>
              <a:gd name="connsiteX257" fmla="*/ 10341173 w 12897325"/>
              <a:gd name="connsiteY257" fmla="*/ 58494 h 11658600"/>
              <a:gd name="connsiteX258" fmla="*/ 10384713 w 12897325"/>
              <a:gd name="connsiteY258" fmla="*/ 97953 h 11658600"/>
              <a:gd name="connsiteX259" fmla="*/ 10377847 w 12897325"/>
              <a:gd name="connsiteY259" fmla="*/ 136021 h 11658600"/>
              <a:gd name="connsiteX260" fmla="*/ 10358963 w 12897325"/>
              <a:gd name="connsiteY260" fmla="*/ 240709 h 11658600"/>
              <a:gd name="connsiteX261" fmla="*/ 10353815 w 12897325"/>
              <a:gd name="connsiteY261" fmla="*/ 269261 h 11658600"/>
              <a:gd name="connsiteX262" fmla="*/ 10380189 w 12897325"/>
              <a:gd name="connsiteY262" fmla="*/ 403892 h 11658600"/>
              <a:gd name="connsiteX263" fmla="*/ 10378473 w 12897325"/>
              <a:gd name="connsiteY263" fmla="*/ 413410 h 11658600"/>
              <a:gd name="connsiteX264" fmla="*/ 10361305 w 12897325"/>
              <a:gd name="connsiteY264" fmla="*/ 508582 h 11658600"/>
              <a:gd name="connsiteX265" fmla="*/ 10359587 w 12897325"/>
              <a:gd name="connsiteY265" fmla="*/ 518096 h 11658600"/>
              <a:gd name="connsiteX266" fmla="*/ 10394547 w 12897325"/>
              <a:gd name="connsiteY266" fmla="*/ 605143 h 11658600"/>
              <a:gd name="connsiteX267" fmla="*/ 10387681 w 12897325"/>
              <a:gd name="connsiteY267" fmla="*/ 643211 h 11658600"/>
              <a:gd name="connsiteX268" fmla="*/ 10426073 w 12897325"/>
              <a:gd name="connsiteY268" fmla="*/ 711223 h 11658600"/>
              <a:gd name="connsiteX269" fmla="*/ 10412337 w 12897325"/>
              <a:gd name="connsiteY269" fmla="*/ 787360 h 11658600"/>
              <a:gd name="connsiteX270" fmla="*/ 10410621 w 12897325"/>
              <a:gd name="connsiteY270" fmla="*/ 796877 h 11658600"/>
              <a:gd name="connsiteX271" fmla="*/ 10454163 w 12897325"/>
              <a:gd name="connsiteY271" fmla="*/ 836336 h 11658600"/>
              <a:gd name="connsiteX272" fmla="*/ 10403757 w 12897325"/>
              <a:gd name="connsiteY272" fmla="*/ 834945 h 11658600"/>
              <a:gd name="connsiteX273" fmla="*/ 10480541 w 12897325"/>
              <a:gd name="connsiteY273" fmla="*/ 970969 h 11658600"/>
              <a:gd name="connsiteX274" fmla="*/ 10430131 w 12897325"/>
              <a:gd name="connsiteY274" fmla="*/ 969577 h 11658600"/>
              <a:gd name="connsiteX275" fmla="*/ 10456507 w 12897325"/>
              <a:gd name="connsiteY275" fmla="*/ 1104207 h 11658600"/>
              <a:gd name="connsiteX276" fmla="*/ 10501765 w 12897325"/>
              <a:gd name="connsiteY276" fmla="*/ 1134148 h 11658600"/>
              <a:gd name="connsiteX277" fmla="*/ 10498333 w 12897325"/>
              <a:gd name="connsiteY277" fmla="*/ 1153184 h 11658600"/>
              <a:gd name="connsiteX278" fmla="*/ 10547025 w 12897325"/>
              <a:gd name="connsiteY278" fmla="*/ 1164094 h 11658600"/>
              <a:gd name="connsiteX279" fmla="*/ 10599151 w 12897325"/>
              <a:gd name="connsiteY279" fmla="*/ 1155967 h 11658600"/>
              <a:gd name="connsiteX280" fmla="*/ 10611169 w 12897325"/>
              <a:gd name="connsiteY280" fmla="*/ 1089348 h 11658600"/>
              <a:gd name="connsiteX281" fmla="*/ 10710273 w 12897325"/>
              <a:gd name="connsiteY281" fmla="*/ 1101647 h 11658600"/>
              <a:gd name="connsiteX282" fmla="*/ 10710057 w 12897325"/>
              <a:gd name="connsiteY282" fmla="*/ 1102836 h 11658600"/>
              <a:gd name="connsiteX283" fmla="*/ 10709585 w 12897325"/>
              <a:gd name="connsiteY283" fmla="*/ 1105447 h 11658600"/>
              <a:gd name="connsiteX284" fmla="*/ 10709253 w 12897325"/>
              <a:gd name="connsiteY284" fmla="*/ 1107296 h 11658600"/>
              <a:gd name="connsiteX285" fmla="*/ 10708921 w 12897325"/>
              <a:gd name="connsiteY285" fmla="*/ 1109144 h 11658600"/>
              <a:gd name="connsiteX286" fmla="*/ 10708769 w 12897325"/>
              <a:gd name="connsiteY286" fmla="*/ 1109975 h 11658600"/>
              <a:gd name="connsiteX287" fmla="*/ 10708555 w 12897325"/>
              <a:gd name="connsiteY287" fmla="*/ 1111163 h 11658600"/>
              <a:gd name="connsiteX288" fmla="*/ 10706837 w 12897325"/>
              <a:gd name="connsiteY288" fmla="*/ 1120681 h 11658600"/>
              <a:gd name="connsiteX289" fmla="*/ 10851199 w 12897325"/>
              <a:gd name="connsiteY289" fmla="*/ 1162921 h 11658600"/>
              <a:gd name="connsiteX290" fmla="*/ 10846051 w 12897325"/>
              <a:gd name="connsiteY290" fmla="*/ 1191473 h 11658600"/>
              <a:gd name="connsiteX291" fmla="*/ 10894743 w 12897325"/>
              <a:gd name="connsiteY291" fmla="*/ 1202382 h 11658600"/>
              <a:gd name="connsiteX292" fmla="*/ 10983543 w 12897325"/>
              <a:gd name="connsiteY292" fmla="*/ 1271786 h 11658600"/>
              <a:gd name="connsiteX293" fmla="*/ 11004211 w 12897325"/>
              <a:gd name="connsiteY293" fmla="*/ 1280195 h 11658600"/>
              <a:gd name="connsiteX294" fmla="*/ 11007335 w 12897325"/>
              <a:gd name="connsiteY294" fmla="*/ 1279360 h 11658600"/>
              <a:gd name="connsiteX295" fmla="*/ 11010331 w 12897325"/>
              <a:gd name="connsiteY295" fmla="*/ 1278811 h 11658600"/>
              <a:gd name="connsiteX296" fmla="*/ 11009191 w 12897325"/>
              <a:gd name="connsiteY296" fmla="*/ 1277012 h 11658600"/>
              <a:gd name="connsiteX297" fmla="*/ 11039631 w 12897325"/>
              <a:gd name="connsiteY297" fmla="*/ 1226740 h 11658600"/>
              <a:gd name="connsiteX298" fmla="*/ 11067101 w 12897325"/>
              <a:gd name="connsiteY298" fmla="*/ 1074465 h 11658600"/>
              <a:gd name="connsiteX299" fmla="*/ 11185083 w 12897325"/>
              <a:gd name="connsiteY299" fmla="*/ 982075 h 11658600"/>
              <a:gd name="connsiteX300" fmla="*/ 11143261 w 12897325"/>
              <a:gd name="connsiteY300" fmla="*/ 933098 h 11658600"/>
              <a:gd name="connsiteX301" fmla="*/ 11144975 w 12897325"/>
              <a:gd name="connsiteY301" fmla="*/ 923582 h 11658600"/>
              <a:gd name="connsiteX302" fmla="*/ 11151843 w 12897325"/>
              <a:gd name="connsiteY302" fmla="*/ 885514 h 11658600"/>
              <a:gd name="connsiteX303" fmla="*/ 11155277 w 12897325"/>
              <a:gd name="connsiteY303" fmla="*/ 866480 h 11658600"/>
              <a:gd name="connsiteX304" fmla="*/ 11158067 w 12897325"/>
              <a:gd name="connsiteY304" fmla="*/ 851013 h 11658600"/>
              <a:gd name="connsiteX305" fmla="*/ 11158709 w 12897325"/>
              <a:gd name="connsiteY305" fmla="*/ 847445 h 11658600"/>
              <a:gd name="connsiteX306" fmla="*/ 11159229 w 12897325"/>
              <a:gd name="connsiteY306" fmla="*/ 848953 h 11658600"/>
              <a:gd name="connsiteX307" fmla="*/ 11207401 w 12897325"/>
              <a:gd name="connsiteY307" fmla="*/ 858354 h 11658600"/>
              <a:gd name="connsiteX308" fmla="*/ 11203971 w 12897325"/>
              <a:gd name="connsiteY308" fmla="*/ 877387 h 11658600"/>
              <a:gd name="connsiteX309" fmla="*/ 11202253 w 12897325"/>
              <a:gd name="connsiteY309" fmla="*/ 886904 h 11658600"/>
              <a:gd name="connsiteX310" fmla="*/ 11197105 w 12897325"/>
              <a:gd name="connsiteY310" fmla="*/ 915457 h 11658600"/>
              <a:gd name="connsiteX311" fmla="*/ 11193669 w 12897325"/>
              <a:gd name="connsiteY311" fmla="*/ 934491 h 11658600"/>
              <a:gd name="connsiteX312" fmla="*/ 11244079 w 12897325"/>
              <a:gd name="connsiteY312" fmla="*/ 935882 h 11658600"/>
              <a:gd name="connsiteX313" fmla="*/ 11315473 w 12897325"/>
              <a:gd name="connsiteY313" fmla="*/ 1053525 h 11658600"/>
              <a:gd name="connsiteX314" fmla="*/ 11316073 w 12897325"/>
              <a:gd name="connsiteY314" fmla="*/ 1059363 h 11658600"/>
              <a:gd name="connsiteX315" fmla="*/ 11327405 w 12897325"/>
              <a:gd name="connsiteY315" fmla="*/ 1055978 h 11658600"/>
              <a:gd name="connsiteX316" fmla="*/ 11384901 w 12897325"/>
              <a:gd name="connsiteY316" fmla="*/ 1009761 h 11658600"/>
              <a:gd name="connsiteX317" fmla="*/ 11368745 w 12897325"/>
              <a:gd name="connsiteY317" fmla="*/ 1073734 h 11658600"/>
              <a:gd name="connsiteX318" fmla="*/ 11317305 w 12897325"/>
              <a:gd name="connsiteY318" fmla="*/ 1095962 h 11658600"/>
              <a:gd name="connsiteX319" fmla="*/ 11316113 w 12897325"/>
              <a:gd name="connsiteY319" fmla="*/ 1100686 h 11658600"/>
              <a:gd name="connsiteX320" fmla="*/ 11342257 w 12897325"/>
              <a:gd name="connsiteY320" fmla="*/ 1115685 h 11658600"/>
              <a:gd name="connsiteX321" fmla="*/ 11354105 w 12897325"/>
              <a:gd name="connsiteY321" fmla="*/ 1168466 h 11658600"/>
              <a:gd name="connsiteX322" fmla="*/ 11427457 w 12897325"/>
              <a:gd name="connsiteY322" fmla="*/ 1323525 h 11658600"/>
              <a:gd name="connsiteX323" fmla="*/ 11422305 w 12897325"/>
              <a:gd name="connsiteY323" fmla="*/ 1352074 h 11658600"/>
              <a:gd name="connsiteX324" fmla="*/ 11420593 w 12897325"/>
              <a:gd name="connsiteY324" fmla="*/ 1361593 h 11658600"/>
              <a:gd name="connsiteX325" fmla="*/ 11415441 w 12897325"/>
              <a:gd name="connsiteY325" fmla="*/ 1390145 h 11658600"/>
              <a:gd name="connsiteX326" fmla="*/ 11528277 w 12897325"/>
              <a:gd name="connsiteY326" fmla="*/ 1326305 h 11658600"/>
              <a:gd name="connsiteX327" fmla="*/ 11590705 w 12897325"/>
              <a:gd name="connsiteY327" fmla="*/ 1261078 h 11658600"/>
              <a:gd name="connsiteX328" fmla="*/ 11661091 w 12897325"/>
              <a:gd name="connsiteY328" fmla="*/ 870873 h 11658600"/>
              <a:gd name="connsiteX329" fmla="*/ 11671389 w 12897325"/>
              <a:gd name="connsiteY329" fmla="*/ 813770 h 11658600"/>
              <a:gd name="connsiteX330" fmla="*/ 11720083 w 12897325"/>
              <a:gd name="connsiteY330" fmla="*/ 824680 h 11658600"/>
              <a:gd name="connsiteX331" fmla="*/ 11716651 w 12897325"/>
              <a:gd name="connsiteY331" fmla="*/ 843716 h 11658600"/>
              <a:gd name="connsiteX332" fmla="*/ 11708065 w 12897325"/>
              <a:gd name="connsiteY332" fmla="*/ 891300 h 11658600"/>
              <a:gd name="connsiteX333" fmla="*/ 11687465 w 12897325"/>
              <a:gd name="connsiteY333" fmla="*/ 1005505 h 11658600"/>
              <a:gd name="connsiteX334" fmla="*/ 11710409 w 12897325"/>
              <a:gd name="connsiteY334" fmla="*/ 1159170 h 11658600"/>
              <a:gd name="connsiteX335" fmla="*/ 11705261 w 12897325"/>
              <a:gd name="connsiteY335" fmla="*/ 1187725 h 11658600"/>
              <a:gd name="connsiteX336" fmla="*/ 11798117 w 12897325"/>
              <a:gd name="connsiteY336" fmla="*/ 1515480 h 11658600"/>
              <a:gd name="connsiteX337" fmla="*/ 11853677 w 12897325"/>
              <a:gd name="connsiteY337" fmla="*/ 1488318 h 11658600"/>
              <a:gd name="connsiteX338" fmla="*/ 11869127 w 12897325"/>
              <a:gd name="connsiteY338" fmla="*/ 1402665 h 11658600"/>
              <a:gd name="connsiteX339" fmla="*/ 11875995 w 12897325"/>
              <a:gd name="connsiteY339" fmla="*/ 1364596 h 11658600"/>
              <a:gd name="connsiteX340" fmla="*/ 11893163 w 12897325"/>
              <a:gd name="connsiteY340" fmla="*/ 1269424 h 11658600"/>
              <a:gd name="connsiteX341" fmla="*/ 11896595 w 12897325"/>
              <a:gd name="connsiteY341" fmla="*/ 1250389 h 11658600"/>
              <a:gd name="connsiteX342" fmla="*/ 11861637 w 12897325"/>
              <a:gd name="connsiteY342" fmla="*/ 1163346 h 11658600"/>
              <a:gd name="connsiteX343" fmla="*/ 11868503 w 12897325"/>
              <a:gd name="connsiteY343" fmla="*/ 1125278 h 11658600"/>
              <a:gd name="connsiteX344" fmla="*/ 11897689 w 12897325"/>
              <a:gd name="connsiteY344" fmla="*/ 963483 h 11658600"/>
              <a:gd name="connsiteX345" fmla="*/ 11907989 w 12897325"/>
              <a:gd name="connsiteY345" fmla="*/ 906382 h 11658600"/>
              <a:gd name="connsiteX346" fmla="*/ 11897065 w 12897325"/>
              <a:gd name="connsiteY346" fmla="*/ 686096 h 11658600"/>
              <a:gd name="connsiteX347" fmla="*/ 11999597 w 12897325"/>
              <a:gd name="connsiteY347" fmla="*/ 679360 h 11658600"/>
              <a:gd name="connsiteX348" fmla="*/ 12025351 w 12897325"/>
              <a:gd name="connsiteY348" fmla="*/ 536604 h 11658600"/>
              <a:gd name="connsiteX349" fmla="*/ 12032217 w 12897325"/>
              <a:gd name="connsiteY349" fmla="*/ 498536 h 11658600"/>
              <a:gd name="connsiteX350" fmla="*/ 11986955 w 12897325"/>
              <a:gd name="connsiteY350" fmla="*/ 468594 h 11658600"/>
              <a:gd name="connsiteX351" fmla="*/ 12000691 w 12897325"/>
              <a:gd name="connsiteY351" fmla="*/ 392457 h 11658600"/>
              <a:gd name="connsiteX352" fmla="*/ 12040801 w 12897325"/>
              <a:gd name="connsiteY352" fmla="*/ 450950 h 11658600"/>
              <a:gd name="connsiteX353" fmla="*/ 12084345 w 12897325"/>
              <a:gd name="connsiteY353" fmla="*/ 490411 h 11658600"/>
              <a:gd name="connsiteX354" fmla="*/ 12077475 w 12897325"/>
              <a:gd name="connsiteY354" fmla="*/ 528477 h 11658600"/>
              <a:gd name="connsiteX355" fmla="*/ 12058593 w 12897325"/>
              <a:gd name="connsiteY355" fmla="*/ 633168 h 11658600"/>
              <a:gd name="connsiteX356" fmla="*/ 12053443 w 12897325"/>
              <a:gd name="connsiteY356" fmla="*/ 661719 h 11658600"/>
              <a:gd name="connsiteX357" fmla="*/ 12079817 w 12897325"/>
              <a:gd name="connsiteY357" fmla="*/ 796350 h 11658600"/>
              <a:gd name="connsiteX358" fmla="*/ 12078101 w 12897325"/>
              <a:gd name="connsiteY358" fmla="*/ 805866 h 11658600"/>
              <a:gd name="connsiteX359" fmla="*/ 12060935 w 12897325"/>
              <a:gd name="connsiteY359" fmla="*/ 901038 h 11658600"/>
              <a:gd name="connsiteX360" fmla="*/ 12059217 w 12897325"/>
              <a:gd name="connsiteY360" fmla="*/ 910555 h 11658600"/>
              <a:gd name="connsiteX361" fmla="*/ 12094177 w 12897325"/>
              <a:gd name="connsiteY361" fmla="*/ 997599 h 11658600"/>
              <a:gd name="connsiteX362" fmla="*/ 12087311 w 12897325"/>
              <a:gd name="connsiteY362" fmla="*/ 1035670 h 11658600"/>
              <a:gd name="connsiteX363" fmla="*/ 12125701 w 12897325"/>
              <a:gd name="connsiteY363" fmla="*/ 1103683 h 11658600"/>
              <a:gd name="connsiteX364" fmla="*/ 12111969 w 12897325"/>
              <a:gd name="connsiteY364" fmla="*/ 1179816 h 11658600"/>
              <a:gd name="connsiteX365" fmla="*/ 12110251 w 12897325"/>
              <a:gd name="connsiteY365" fmla="*/ 1189336 h 11658600"/>
              <a:gd name="connsiteX366" fmla="*/ 12153795 w 12897325"/>
              <a:gd name="connsiteY366" fmla="*/ 1228793 h 11658600"/>
              <a:gd name="connsiteX367" fmla="*/ 12103385 w 12897325"/>
              <a:gd name="connsiteY367" fmla="*/ 1227403 h 11658600"/>
              <a:gd name="connsiteX368" fmla="*/ 12180169 w 12897325"/>
              <a:gd name="connsiteY368" fmla="*/ 1363426 h 11658600"/>
              <a:gd name="connsiteX369" fmla="*/ 12129761 w 12897325"/>
              <a:gd name="connsiteY369" fmla="*/ 1362034 h 11658600"/>
              <a:gd name="connsiteX370" fmla="*/ 12156135 w 12897325"/>
              <a:gd name="connsiteY370" fmla="*/ 1496666 h 11658600"/>
              <a:gd name="connsiteX371" fmla="*/ 12201393 w 12897325"/>
              <a:gd name="connsiteY371" fmla="*/ 1526607 h 11658600"/>
              <a:gd name="connsiteX372" fmla="*/ 12197961 w 12897325"/>
              <a:gd name="connsiteY372" fmla="*/ 1545642 h 11658600"/>
              <a:gd name="connsiteX373" fmla="*/ 12246655 w 12897325"/>
              <a:gd name="connsiteY373" fmla="*/ 1556551 h 11658600"/>
              <a:gd name="connsiteX374" fmla="*/ 12298781 w 12897325"/>
              <a:gd name="connsiteY374" fmla="*/ 1548423 h 11658600"/>
              <a:gd name="connsiteX375" fmla="*/ 12310797 w 12897325"/>
              <a:gd name="connsiteY375" fmla="*/ 1481804 h 11658600"/>
              <a:gd name="connsiteX376" fmla="*/ 12409901 w 12897325"/>
              <a:gd name="connsiteY376" fmla="*/ 1494103 h 11658600"/>
              <a:gd name="connsiteX377" fmla="*/ 12409683 w 12897325"/>
              <a:gd name="connsiteY377" fmla="*/ 1495293 h 11658600"/>
              <a:gd name="connsiteX378" fmla="*/ 12409215 w 12897325"/>
              <a:gd name="connsiteY378" fmla="*/ 1497903 h 11658600"/>
              <a:gd name="connsiteX379" fmla="*/ 12408881 w 12897325"/>
              <a:gd name="connsiteY379" fmla="*/ 1499756 h 11658600"/>
              <a:gd name="connsiteX380" fmla="*/ 12408547 w 12897325"/>
              <a:gd name="connsiteY380" fmla="*/ 1501602 h 11658600"/>
              <a:gd name="connsiteX381" fmla="*/ 12408397 w 12897325"/>
              <a:gd name="connsiteY381" fmla="*/ 1502431 h 11658600"/>
              <a:gd name="connsiteX382" fmla="*/ 12408185 w 12897325"/>
              <a:gd name="connsiteY382" fmla="*/ 1503620 h 11658600"/>
              <a:gd name="connsiteX383" fmla="*/ 12406467 w 12897325"/>
              <a:gd name="connsiteY383" fmla="*/ 1513138 h 11658600"/>
              <a:gd name="connsiteX384" fmla="*/ 12550829 w 12897325"/>
              <a:gd name="connsiteY384" fmla="*/ 1555381 h 11658600"/>
              <a:gd name="connsiteX385" fmla="*/ 12545679 w 12897325"/>
              <a:gd name="connsiteY385" fmla="*/ 1583932 h 11658600"/>
              <a:gd name="connsiteX386" fmla="*/ 12594369 w 12897325"/>
              <a:gd name="connsiteY386" fmla="*/ 1594841 h 11658600"/>
              <a:gd name="connsiteX387" fmla="*/ 12683173 w 12897325"/>
              <a:gd name="connsiteY387" fmla="*/ 1664242 h 11658600"/>
              <a:gd name="connsiteX388" fmla="*/ 12703837 w 12897325"/>
              <a:gd name="connsiteY388" fmla="*/ 1672653 h 11658600"/>
              <a:gd name="connsiteX389" fmla="*/ 12706967 w 12897325"/>
              <a:gd name="connsiteY389" fmla="*/ 1671817 h 11658600"/>
              <a:gd name="connsiteX390" fmla="*/ 12730915 w 12897325"/>
              <a:gd name="connsiteY390" fmla="*/ 1667700 h 11658600"/>
              <a:gd name="connsiteX391" fmla="*/ 12845907 w 12897325"/>
              <a:gd name="connsiteY391" fmla="*/ 1575266 h 11658600"/>
              <a:gd name="connsiteX392" fmla="*/ 12872635 w 12897325"/>
              <a:gd name="connsiteY392" fmla="*/ 1560154 h 11658600"/>
              <a:gd name="connsiteX393" fmla="*/ 12879405 w 12897325"/>
              <a:gd name="connsiteY393" fmla="*/ 1557059 h 11658600"/>
              <a:gd name="connsiteX394" fmla="*/ 12888543 w 12897325"/>
              <a:gd name="connsiteY394" fmla="*/ 2901377 h 11658600"/>
              <a:gd name="connsiteX395" fmla="*/ 12897325 w 12897325"/>
              <a:gd name="connsiteY395" fmla="*/ 2901377 h 11658600"/>
              <a:gd name="connsiteX396" fmla="*/ 12897325 w 12897325"/>
              <a:gd name="connsiteY396" fmla="*/ 4193237 h 11658600"/>
              <a:gd name="connsiteX397" fmla="*/ 12897325 w 12897325"/>
              <a:gd name="connsiteY397" fmla="*/ 4559914 h 11658600"/>
              <a:gd name="connsiteX398" fmla="*/ 12897325 w 12897325"/>
              <a:gd name="connsiteY398" fmla="*/ 6161603 h 11658600"/>
              <a:gd name="connsiteX399" fmla="*/ 12897325 w 12897325"/>
              <a:gd name="connsiteY399" fmla="*/ 6275719 h 11658600"/>
              <a:gd name="connsiteX400" fmla="*/ 12897325 w 12897325"/>
              <a:gd name="connsiteY400" fmla="*/ 6528280 h 11658600"/>
              <a:gd name="connsiteX401" fmla="*/ 12897325 w 12897325"/>
              <a:gd name="connsiteY401" fmla="*/ 6958622 h 11658600"/>
              <a:gd name="connsiteX402" fmla="*/ 12897325 w 12897325"/>
              <a:gd name="connsiteY402" fmla="*/ 11658600 h 11658600"/>
              <a:gd name="connsiteX403" fmla="*/ 12095797 w 12897325"/>
              <a:gd name="connsiteY403" fmla="*/ 11658600 h 11658600"/>
              <a:gd name="connsiteX404" fmla="*/ 6947901 w 12897325"/>
              <a:gd name="connsiteY404" fmla="*/ 11658600 h 11658600"/>
              <a:gd name="connsiteX405" fmla="*/ 6916287 w 12897325"/>
              <a:gd name="connsiteY405" fmla="*/ 11658600 h 11658600"/>
              <a:gd name="connsiteX406" fmla="*/ 6511059 w 12897325"/>
              <a:gd name="connsiteY406" fmla="*/ 11658600 h 11658600"/>
              <a:gd name="connsiteX407" fmla="*/ 5721117 w 12897325"/>
              <a:gd name="connsiteY407" fmla="*/ 11658600 h 11658600"/>
              <a:gd name="connsiteX408" fmla="*/ 4988982 w 12897325"/>
              <a:gd name="connsiteY408" fmla="*/ 11658600 h 11658600"/>
              <a:gd name="connsiteX409" fmla="*/ 4905721 w 12897325"/>
              <a:gd name="connsiteY409" fmla="*/ 11658600 h 11658600"/>
              <a:gd name="connsiteX410" fmla="*/ 3010177 w 12897325"/>
              <a:gd name="connsiteY410" fmla="*/ 11658600 h 11658600"/>
              <a:gd name="connsiteX411" fmla="*/ 2946801 w 12897325"/>
              <a:gd name="connsiteY411" fmla="*/ 11658600 h 11658600"/>
              <a:gd name="connsiteX412" fmla="*/ 2946794 w 12897325"/>
              <a:gd name="connsiteY412" fmla="*/ 11658599 h 11658600"/>
              <a:gd name="connsiteX413" fmla="*/ 2012401 w 12897325"/>
              <a:gd name="connsiteY413" fmla="*/ 11658599 h 11658600"/>
              <a:gd name="connsiteX414" fmla="*/ 2012401 w 12897325"/>
              <a:gd name="connsiteY414" fmla="*/ 11427631 h 11658600"/>
              <a:gd name="connsiteX415" fmla="*/ 1996545 w 12897325"/>
              <a:gd name="connsiteY415" fmla="*/ 11421135 h 11658600"/>
              <a:gd name="connsiteX416" fmla="*/ 1958312 w 12897325"/>
              <a:gd name="connsiteY416" fmla="*/ 11376773 h 11658600"/>
              <a:gd name="connsiteX417" fmla="*/ 1948439 w 12897325"/>
              <a:gd name="connsiteY417" fmla="*/ 11375279 h 11658600"/>
              <a:gd name="connsiteX418" fmla="*/ 1927246 w 12897325"/>
              <a:gd name="connsiteY418" fmla="*/ 11416160 h 11658600"/>
              <a:gd name="connsiteX419" fmla="*/ 1838380 w 12897325"/>
              <a:gd name="connsiteY419" fmla="*/ 11402715 h 11658600"/>
              <a:gd name="connsiteX420" fmla="*/ 1797440 w 12897325"/>
              <a:gd name="connsiteY420" fmla="*/ 11440609 h 11658600"/>
              <a:gd name="connsiteX421" fmla="*/ 1748069 w 12897325"/>
              <a:gd name="connsiteY421" fmla="*/ 11433138 h 11658600"/>
              <a:gd name="connsiteX422" fmla="*/ 1738198 w 12897325"/>
              <a:gd name="connsiteY422" fmla="*/ 11431645 h 11658600"/>
              <a:gd name="connsiteX423" fmla="*/ 1717004 w 12897325"/>
              <a:gd name="connsiteY423" fmla="*/ 11472526 h 11658600"/>
              <a:gd name="connsiteX424" fmla="*/ 1659203 w 12897325"/>
              <a:gd name="connsiteY424" fmla="*/ 11419692 h 11658600"/>
              <a:gd name="connsiteX425" fmla="*/ 1688825 w 12897325"/>
              <a:gd name="connsiteY425" fmla="*/ 11424175 h 11658600"/>
              <a:gd name="connsiteX426" fmla="*/ 1670521 w 12897325"/>
              <a:gd name="connsiteY426" fmla="*/ 11377318 h 11658600"/>
              <a:gd name="connsiteX427" fmla="*/ 1650773 w 12897325"/>
              <a:gd name="connsiteY427" fmla="*/ 11374330 h 11658600"/>
              <a:gd name="connsiteX428" fmla="*/ 1611278 w 12897325"/>
              <a:gd name="connsiteY428" fmla="*/ 11368355 h 11658600"/>
              <a:gd name="connsiteX429" fmla="*/ 1622596 w 12897325"/>
              <a:gd name="connsiteY429" fmla="*/ 11325978 h 11658600"/>
              <a:gd name="connsiteX430" fmla="*/ 1652216 w 12897325"/>
              <a:gd name="connsiteY430" fmla="*/ 11330461 h 11658600"/>
              <a:gd name="connsiteX431" fmla="*/ 1683282 w 12897325"/>
              <a:gd name="connsiteY431" fmla="*/ 11291074 h 11658600"/>
              <a:gd name="connsiteX432" fmla="*/ 1724220 w 12897325"/>
              <a:gd name="connsiteY432" fmla="*/ 11253181 h 11658600"/>
              <a:gd name="connsiteX433" fmla="*/ 1696043 w 12897325"/>
              <a:gd name="connsiteY433" fmla="*/ 11204829 h 11658600"/>
              <a:gd name="connsiteX434" fmla="*/ 1664979 w 12897325"/>
              <a:gd name="connsiteY434" fmla="*/ 11244218 h 11658600"/>
              <a:gd name="connsiteX435" fmla="*/ 1615608 w 12897325"/>
              <a:gd name="connsiteY435" fmla="*/ 11236747 h 11658600"/>
              <a:gd name="connsiteX436" fmla="*/ 1467497 w 12897325"/>
              <a:gd name="connsiteY436" fmla="*/ 11214338 h 11658600"/>
              <a:gd name="connsiteX437" fmla="*/ 1437873 w 12897325"/>
              <a:gd name="connsiteY437" fmla="*/ 11209855 h 11658600"/>
              <a:gd name="connsiteX438" fmla="*/ 1377187 w 12897325"/>
              <a:gd name="connsiteY438" fmla="*/ 11244759 h 11658600"/>
              <a:gd name="connsiteX439" fmla="*/ 1347566 w 12897325"/>
              <a:gd name="connsiteY439" fmla="*/ 11240279 h 11658600"/>
              <a:gd name="connsiteX440" fmla="*/ 1337692 w 12897325"/>
              <a:gd name="connsiteY440" fmla="*/ 11238784 h 11658600"/>
              <a:gd name="connsiteX441" fmla="*/ 1219405 w 12897325"/>
              <a:gd name="connsiteY441" fmla="*/ 11220886 h 11658600"/>
              <a:gd name="connsiteX442" fmla="*/ 1219329 w 12897325"/>
              <a:gd name="connsiteY442" fmla="*/ 11220646 h 11658600"/>
              <a:gd name="connsiteX443" fmla="*/ 1233304 w 12897325"/>
              <a:gd name="connsiteY443" fmla="*/ 11197502 h 11658600"/>
              <a:gd name="connsiteX444" fmla="*/ 1270016 w 12897325"/>
              <a:gd name="connsiteY444" fmla="*/ 11184458 h 11658600"/>
              <a:gd name="connsiteX445" fmla="*/ 1320829 w 12897325"/>
              <a:gd name="connsiteY445" fmla="*/ 11148059 h 11658600"/>
              <a:gd name="connsiteX446" fmla="*/ 1309512 w 12897325"/>
              <a:gd name="connsiteY446" fmla="*/ 11190433 h 11658600"/>
              <a:gd name="connsiteX447" fmla="*/ 1319385 w 12897325"/>
              <a:gd name="connsiteY447" fmla="*/ 11191926 h 11658600"/>
              <a:gd name="connsiteX448" fmla="*/ 1320829 w 12897325"/>
              <a:gd name="connsiteY448" fmla="*/ 11148059 h 11658600"/>
              <a:gd name="connsiteX449" fmla="*/ 1350451 w 12897325"/>
              <a:gd name="connsiteY449" fmla="*/ 11152538 h 11658600"/>
              <a:gd name="connsiteX450" fmla="*/ 1360325 w 12897325"/>
              <a:gd name="connsiteY450" fmla="*/ 11154035 h 11658600"/>
              <a:gd name="connsiteX451" fmla="*/ 1381517 w 12897325"/>
              <a:gd name="connsiteY451" fmla="*/ 11113153 h 11658600"/>
              <a:gd name="connsiteX452" fmla="*/ 1411138 w 12897325"/>
              <a:gd name="connsiteY452" fmla="*/ 11117635 h 11658600"/>
              <a:gd name="connsiteX453" fmla="*/ 1452078 w 12897325"/>
              <a:gd name="connsiteY453" fmla="*/ 11079742 h 11658600"/>
              <a:gd name="connsiteX454" fmla="*/ 1493018 w 12897325"/>
              <a:gd name="connsiteY454" fmla="*/ 11041849 h 11658600"/>
              <a:gd name="connsiteX455" fmla="*/ 1533958 w 12897325"/>
              <a:gd name="connsiteY455" fmla="*/ 11003957 h 11658600"/>
              <a:gd name="connsiteX456" fmla="*/ 1655333 w 12897325"/>
              <a:gd name="connsiteY456" fmla="*/ 10934145 h 11658600"/>
              <a:gd name="connsiteX457" fmla="*/ 1676524 w 12897325"/>
              <a:gd name="connsiteY457" fmla="*/ 10893265 h 11658600"/>
              <a:gd name="connsiteX458" fmla="*/ 1786583 w 12897325"/>
              <a:gd name="connsiteY458" fmla="*/ 10865829 h 11658600"/>
              <a:gd name="connsiteX459" fmla="*/ 1817647 w 12897325"/>
              <a:gd name="connsiteY459" fmla="*/ 10826442 h 11658600"/>
              <a:gd name="connsiteX460" fmla="*/ 1848713 w 12897325"/>
              <a:gd name="connsiteY460" fmla="*/ 10787053 h 11658600"/>
              <a:gd name="connsiteX461" fmla="*/ 1888208 w 12897325"/>
              <a:gd name="connsiteY461" fmla="*/ 10793031 h 11658600"/>
              <a:gd name="connsiteX462" fmla="*/ 2004911 w 12897325"/>
              <a:gd name="connsiteY462" fmla="*/ 10723891 h 11658600"/>
              <a:gd name="connsiteX463" fmla="*/ 2012401 w 12897325"/>
              <a:gd name="connsiteY463" fmla="*/ 10724791 h 11658600"/>
              <a:gd name="connsiteX464" fmla="*/ 2012401 w 12897325"/>
              <a:gd name="connsiteY464" fmla="*/ 10459122 h 11658600"/>
              <a:gd name="connsiteX465" fmla="*/ 1959000 w 12897325"/>
              <a:gd name="connsiteY465" fmla="*/ 10451043 h 11658600"/>
              <a:gd name="connsiteX466" fmla="*/ 1920947 w 12897325"/>
              <a:gd name="connsiteY466" fmla="*/ 10401198 h 11658600"/>
              <a:gd name="connsiteX467" fmla="*/ 1863146 w 12897325"/>
              <a:gd name="connsiteY467" fmla="*/ 10348365 h 11658600"/>
              <a:gd name="connsiteX468" fmla="*/ 1834967 w 12897325"/>
              <a:gd name="connsiteY468" fmla="*/ 10300014 h 11658600"/>
              <a:gd name="connsiteX469" fmla="*/ 1884336 w 12897325"/>
              <a:gd name="connsiteY469" fmla="*/ 10307484 h 11658600"/>
              <a:gd name="connsiteX470" fmla="*/ 1894213 w 12897325"/>
              <a:gd name="connsiteY470" fmla="*/ 10308977 h 11658600"/>
              <a:gd name="connsiteX471" fmla="*/ 1935152 w 12897325"/>
              <a:gd name="connsiteY471" fmla="*/ 10271084 h 11658600"/>
              <a:gd name="connsiteX472" fmla="*/ 1990873 w 12897325"/>
              <a:gd name="connsiteY472" fmla="*/ 10274005 h 11658600"/>
              <a:gd name="connsiteX473" fmla="*/ 2012401 w 12897325"/>
              <a:gd name="connsiteY473" fmla="*/ 10268556 h 11658600"/>
              <a:gd name="connsiteX474" fmla="*/ 2012401 w 12897325"/>
              <a:gd name="connsiteY474" fmla="*/ 10217656 h 11658600"/>
              <a:gd name="connsiteX475" fmla="*/ 2008791 w 12897325"/>
              <a:gd name="connsiteY475" fmla="*/ 10219540 h 11658600"/>
              <a:gd name="connsiteX476" fmla="*/ 1897099 w 12897325"/>
              <a:gd name="connsiteY476" fmla="*/ 10221240 h 11658600"/>
              <a:gd name="connsiteX477" fmla="*/ 1827980 w 12897325"/>
              <a:gd name="connsiteY477" fmla="*/ 10210781 h 11658600"/>
              <a:gd name="connsiteX478" fmla="*/ 1669996 w 12897325"/>
              <a:gd name="connsiteY478" fmla="*/ 10186878 h 11658600"/>
              <a:gd name="connsiteX479" fmla="*/ 1574140 w 12897325"/>
              <a:gd name="connsiteY479" fmla="*/ 10084202 h 11658600"/>
              <a:gd name="connsiteX480" fmla="*/ 1523329 w 12897325"/>
              <a:gd name="connsiteY480" fmla="*/ 10120598 h 11658600"/>
              <a:gd name="connsiteX481" fmla="*/ 1513454 w 12897325"/>
              <a:gd name="connsiteY481" fmla="*/ 10119105 h 11658600"/>
              <a:gd name="connsiteX482" fmla="*/ 1473958 w 12897325"/>
              <a:gd name="connsiteY482" fmla="*/ 10113129 h 11658600"/>
              <a:gd name="connsiteX483" fmla="*/ 1454210 w 12897325"/>
              <a:gd name="connsiteY483" fmla="*/ 10110141 h 11658600"/>
              <a:gd name="connsiteX484" fmla="*/ 1438164 w 12897325"/>
              <a:gd name="connsiteY484" fmla="*/ 10107714 h 11658600"/>
              <a:gd name="connsiteX485" fmla="*/ 1434462 w 12897325"/>
              <a:gd name="connsiteY485" fmla="*/ 10107153 h 11658600"/>
              <a:gd name="connsiteX486" fmla="*/ 1436026 w 12897325"/>
              <a:gd name="connsiteY486" fmla="*/ 10106702 h 11658600"/>
              <a:gd name="connsiteX487" fmla="*/ 1445779 w 12897325"/>
              <a:gd name="connsiteY487" fmla="*/ 10064778 h 11658600"/>
              <a:gd name="connsiteX488" fmla="*/ 1465529 w 12897325"/>
              <a:gd name="connsiteY488" fmla="*/ 10067766 h 11658600"/>
              <a:gd name="connsiteX489" fmla="*/ 1475400 w 12897325"/>
              <a:gd name="connsiteY489" fmla="*/ 10069261 h 11658600"/>
              <a:gd name="connsiteX490" fmla="*/ 1505024 w 12897325"/>
              <a:gd name="connsiteY490" fmla="*/ 10073742 h 11658600"/>
              <a:gd name="connsiteX491" fmla="*/ 1524771 w 12897325"/>
              <a:gd name="connsiteY491" fmla="*/ 10076729 h 11658600"/>
              <a:gd name="connsiteX492" fmla="*/ 1526215 w 12897325"/>
              <a:gd name="connsiteY492" fmla="*/ 10032860 h 11658600"/>
              <a:gd name="connsiteX493" fmla="*/ 1648269 w 12897325"/>
              <a:gd name="connsiteY493" fmla="*/ 9970731 h 11658600"/>
              <a:gd name="connsiteX494" fmla="*/ 1654327 w 12897325"/>
              <a:gd name="connsiteY494" fmla="*/ 9970210 h 11658600"/>
              <a:gd name="connsiteX495" fmla="*/ 1650815 w 12897325"/>
              <a:gd name="connsiteY495" fmla="*/ 9960346 h 11658600"/>
              <a:gd name="connsiteX496" fmla="*/ 1602863 w 12897325"/>
              <a:gd name="connsiteY496" fmla="*/ 9910310 h 11658600"/>
              <a:gd name="connsiteX497" fmla="*/ 1669237 w 12897325"/>
              <a:gd name="connsiteY497" fmla="*/ 9924371 h 11658600"/>
              <a:gd name="connsiteX498" fmla="*/ 1692298 w 12897325"/>
              <a:gd name="connsiteY498" fmla="*/ 9969135 h 11658600"/>
              <a:gd name="connsiteX499" fmla="*/ 1697198 w 12897325"/>
              <a:gd name="connsiteY499" fmla="*/ 9970172 h 11658600"/>
              <a:gd name="connsiteX500" fmla="*/ 1712760 w 12897325"/>
              <a:gd name="connsiteY500" fmla="*/ 9947422 h 11658600"/>
              <a:gd name="connsiteX501" fmla="*/ 1767520 w 12897325"/>
              <a:gd name="connsiteY501" fmla="*/ 9937110 h 11658600"/>
              <a:gd name="connsiteX502" fmla="*/ 1807152 w 12897325"/>
              <a:gd name="connsiteY502" fmla="*/ 9910729 h 11658600"/>
              <a:gd name="connsiteX503" fmla="*/ 1834283 w 12897325"/>
              <a:gd name="connsiteY503" fmla="*/ 9896301 h 11658600"/>
              <a:gd name="connsiteX504" fmla="*/ 1832305 w 12897325"/>
              <a:gd name="connsiteY504" fmla="*/ 9889979 h 11658600"/>
              <a:gd name="connsiteX505" fmla="*/ 1715258 w 12897325"/>
              <a:gd name="connsiteY505" fmla="*/ 9828185 h 11658600"/>
              <a:gd name="connsiteX506" fmla="*/ 1598215 w 12897325"/>
              <a:gd name="connsiteY506" fmla="*/ 9766386 h 11658600"/>
              <a:gd name="connsiteX507" fmla="*/ 1479725 w 12897325"/>
              <a:gd name="connsiteY507" fmla="*/ 9748459 h 11658600"/>
              <a:gd name="connsiteX508" fmla="*/ 1242749 w 12897325"/>
              <a:gd name="connsiteY508" fmla="*/ 9712605 h 11658600"/>
              <a:gd name="connsiteX509" fmla="*/ 1073448 w 12897325"/>
              <a:gd name="connsiteY509" fmla="*/ 9731075 h 11658600"/>
              <a:gd name="connsiteX510" fmla="*/ 995898 w 12897325"/>
              <a:gd name="connsiteY510" fmla="*/ 9675253 h 11658600"/>
              <a:gd name="connsiteX511" fmla="*/ 986025 w 12897325"/>
              <a:gd name="connsiteY511" fmla="*/ 9673759 h 11658600"/>
              <a:gd name="connsiteX512" fmla="*/ 964834 w 12897325"/>
              <a:gd name="connsiteY512" fmla="*/ 9714640 h 11658600"/>
              <a:gd name="connsiteX513" fmla="*/ 875966 w 12897325"/>
              <a:gd name="connsiteY513" fmla="*/ 9701196 h 11658600"/>
              <a:gd name="connsiteX514" fmla="*/ 835026 w 12897325"/>
              <a:gd name="connsiteY514" fmla="*/ 9739089 h 11658600"/>
              <a:gd name="connsiteX515" fmla="*/ 785657 w 12897325"/>
              <a:gd name="connsiteY515" fmla="*/ 9731619 h 11658600"/>
              <a:gd name="connsiteX516" fmla="*/ 775784 w 12897325"/>
              <a:gd name="connsiteY516" fmla="*/ 9730124 h 11658600"/>
              <a:gd name="connsiteX517" fmla="*/ 754590 w 12897325"/>
              <a:gd name="connsiteY517" fmla="*/ 9771007 h 11658600"/>
              <a:gd name="connsiteX518" fmla="*/ 696792 w 12897325"/>
              <a:gd name="connsiteY518" fmla="*/ 9718173 h 11658600"/>
              <a:gd name="connsiteX519" fmla="*/ 726412 w 12897325"/>
              <a:gd name="connsiteY519" fmla="*/ 9722654 h 11658600"/>
              <a:gd name="connsiteX520" fmla="*/ 708107 w 12897325"/>
              <a:gd name="connsiteY520" fmla="*/ 9675798 h 11658600"/>
              <a:gd name="connsiteX521" fmla="*/ 688360 w 12897325"/>
              <a:gd name="connsiteY521" fmla="*/ 9672809 h 11658600"/>
              <a:gd name="connsiteX522" fmla="*/ 648863 w 12897325"/>
              <a:gd name="connsiteY522" fmla="*/ 9666835 h 11658600"/>
              <a:gd name="connsiteX523" fmla="*/ 660184 w 12897325"/>
              <a:gd name="connsiteY523" fmla="*/ 9624457 h 11658600"/>
              <a:gd name="connsiteX524" fmla="*/ 689804 w 12897325"/>
              <a:gd name="connsiteY524" fmla="*/ 9628941 h 11658600"/>
              <a:gd name="connsiteX525" fmla="*/ 720868 w 12897325"/>
              <a:gd name="connsiteY525" fmla="*/ 9589553 h 11658600"/>
              <a:gd name="connsiteX526" fmla="*/ 761808 w 12897325"/>
              <a:gd name="connsiteY526" fmla="*/ 9551659 h 11658600"/>
              <a:gd name="connsiteX527" fmla="*/ 733629 w 12897325"/>
              <a:gd name="connsiteY527" fmla="*/ 9503309 h 11658600"/>
              <a:gd name="connsiteX528" fmla="*/ 702565 w 12897325"/>
              <a:gd name="connsiteY528" fmla="*/ 9542696 h 11658600"/>
              <a:gd name="connsiteX529" fmla="*/ 653193 w 12897325"/>
              <a:gd name="connsiteY529" fmla="*/ 9535227 h 11658600"/>
              <a:gd name="connsiteX530" fmla="*/ 505084 w 12897325"/>
              <a:gd name="connsiteY530" fmla="*/ 9512817 h 11658600"/>
              <a:gd name="connsiteX531" fmla="*/ 475461 w 12897325"/>
              <a:gd name="connsiteY531" fmla="*/ 9508333 h 11658600"/>
              <a:gd name="connsiteX532" fmla="*/ 414774 w 12897325"/>
              <a:gd name="connsiteY532" fmla="*/ 9543239 h 11658600"/>
              <a:gd name="connsiteX533" fmla="*/ 385152 w 12897325"/>
              <a:gd name="connsiteY533" fmla="*/ 9538759 h 11658600"/>
              <a:gd name="connsiteX534" fmla="*/ 375278 w 12897325"/>
              <a:gd name="connsiteY534" fmla="*/ 9537264 h 11658600"/>
              <a:gd name="connsiteX535" fmla="*/ 256992 w 12897325"/>
              <a:gd name="connsiteY535" fmla="*/ 9519367 h 11658600"/>
              <a:gd name="connsiteX536" fmla="*/ 256915 w 12897325"/>
              <a:gd name="connsiteY536" fmla="*/ 9519127 h 11658600"/>
              <a:gd name="connsiteX537" fmla="*/ 270890 w 12897325"/>
              <a:gd name="connsiteY537" fmla="*/ 9495981 h 11658600"/>
              <a:gd name="connsiteX538" fmla="*/ 307604 w 12897325"/>
              <a:gd name="connsiteY538" fmla="*/ 9482936 h 11658600"/>
              <a:gd name="connsiteX539" fmla="*/ 358417 w 12897325"/>
              <a:gd name="connsiteY539" fmla="*/ 9446538 h 11658600"/>
              <a:gd name="connsiteX540" fmla="*/ 347100 w 12897325"/>
              <a:gd name="connsiteY540" fmla="*/ 9488914 h 11658600"/>
              <a:gd name="connsiteX541" fmla="*/ 356973 w 12897325"/>
              <a:gd name="connsiteY541" fmla="*/ 9490406 h 11658600"/>
              <a:gd name="connsiteX542" fmla="*/ 358417 w 12897325"/>
              <a:gd name="connsiteY542" fmla="*/ 9446538 h 11658600"/>
              <a:gd name="connsiteX543" fmla="*/ 388040 w 12897325"/>
              <a:gd name="connsiteY543" fmla="*/ 9451019 h 11658600"/>
              <a:gd name="connsiteX544" fmla="*/ 397913 w 12897325"/>
              <a:gd name="connsiteY544" fmla="*/ 9452515 h 11658600"/>
              <a:gd name="connsiteX545" fmla="*/ 419104 w 12897325"/>
              <a:gd name="connsiteY545" fmla="*/ 9411633 h 11658600"/>
              <a:gd name="connsiteX546" fmla="*/ 448726 w 12897325"/>
              <a:gd name="connsiteY546" fmla="*/ 9416115 h 11658600"/>
              <a:gd name="connsiteX547" fmla="*/ 489666 w 12897325"/>
              <a:gd name="connsiteY547" fmla="*/ 9378221 h 11658600"/>
              <a:gd name="connsiteX548" fmla="*/ 530604 w 12897325"/>
              <a:gd name="connsiteY548" fmla="*/ 9340329 h 11658600"/>
              <a:gd name="connsiteX549" fmla="*/ 571546 w 12897325"/>
              <a:gd name="connsiteY549" fmla="*/ 9302436 h 11658600"/>
              <a:gd name="connsiteX550" fmla="*/ 692919 w 12897325"/>
              <a:gd name="connsiteY550" fmla="*/ 9232625 h 11658600"/>
              <a:gd name="connsiteX551" fmla="*/ 714110 w 12897325"/>
              <a:gd name="connsiteY551" fmla="*/ 9191745 h 11658600"/>
              <a:gd name="connsiteX552" fmla="*/ 824168 w 12897325"/>
              <a:gd name="connsiteY552" fmla="*/ 9164308 h 11658600"/>
              <a:gd name="connsiteX553" fmla="*/ 855235 w 12897325"/>
              <a:gd name="connsiteY553" fmla="*/ 9124921 h 11658600"/>
              <a:gd name="connsiteX554" fmla="*/ 886299 w 12897325"/>
              <a:gd name="connsiteY554" fmla="*/ 9085533 h 11658600"/>
              <a:gd name="connsiteX555" fmla="*/ 925795 w 12897325"/>
              <a:gd name="connsiteY555" fmla="*/ 9091512 h 11658600"/>
              <a:gd name="connsiteX556" fmla="*/ 1086669 w 12897325"/>
              <a:gd name="connsiteY556" fmla="*/ 9027676 h 11658600"/>
              <a:gd name="connsiteX557" fmla="*/ 1246094 w 12897325"/>
              <a:gd name="connsiteY557" fmla="*/ 9007711 h 11658600"/>
              <a:gd name="connsiteX558" fmla="*/ 1277161 w 12897325"/>
              <a:gd name="connsiteY558" fmla="*/ 8968324 h 11658600"/>
              <a:gd name="connsiteX559" fmla="*/ 1258856 w 12897325"/>
              <a:gd name="connsiteY559" fmla="*/ 8921466 h 11658600"/>
              <a:gd name="connsiteX560" fmla="*/ 1240551 w 12897325"/>
              <a:gd name="connsiteY560" fmla="*/ 8874609 h 11658600"/>
              <a:gd name="connsiteX561" fmla="*/ 1271617 w 12897325"/>
              <a:gd name="connsiteY561" fmla="*/ 8835221 h 11658600"/>
              <a:gd name="connsiteX562" fmla="*/ 1232119 w 12897325"/>
              <a:gd name="connsiteY562" fmla="*/ 8829247 h 11658600"/>
              <a:gd name="connsiteX563" fmla="*/ 1222248 w 12897325"/>
              <a:gd name="connsiteY563" fmla="*/ 8827753 h 11658600"/>
              <a:gd name="connsiteX564" fmla="*/ 1161559 w 12897325"/>
              <a:gd name="connsiteY564" fmla="*/ 8862658 h 11658600"/>
              <a:gd name="connsiteX565" fmla="*/ 1082567 w 12897325"/>
              <a:gd name="connsiteY565" fmla="*/ 8850706 h 11658600"/>
              <a:gd name="connsiteX566" fmla="*/ 1103758 w 12897325"/>
              <a:gd name="connsiteY566" fmla="*/ 8809824 h 11658600"/>
              <a:gd name="connsiteX567" fmla="*/ 1113631 w 12897325"/>
              <a:gd name="connsiteY567" fmla="*/ 8811318 h 11658600"/>
              <a:gd name="connsiteX568" fmla="*/ 1154570 w 12897325"/>
              <a:gd name="connsiteY568" fmla="*/ 8773426 h 11658600"/>
              <a:gd name="connsiteX569" fmla="*/ 996587 w 12897325"/>
              <a:gd name="connsiteY569" fmla="*/ 8749522 h 11658600"/>
              <a:gd name="connsiteX570" fmla="*/ 958533 w 12897325"/>
              <a:gd name="connsiteY570" fmla="*/ 8699678 h 11658600"/>
              <a:gd name="connsiteX571" fmla="*/ 900732 w 12897325"/>
              <a:gd name="connsiteY571" fmla="*/ 8646846 h 11658600"/>
              <a:gd name="connsiteX572" fmla="*/ 872553 w 12897325"/>
              <a:gd name="connsiteY572" fmla="*/ 8598494 h 11658600"/>
              <a:gd name="connsiteX573" fmla="*/ 921924 w 12897325"/>
              <a:gd name="connsiteY573" fmla="*/ 8605962 h 11658600"/>
              <a:gd name="connsiteX574" fmla="*/ 931798 w 12897325"/>
              <a:gd name="connsiteY574" fmla="*/ 8607457 h 11658600"/>
              <a:gd name="connsiteX575" fmla="*/ 972739 w 12897325"/>
              <a:gd name="connsiteY575" fmla="*/ 8569563 h 11658600"/>
              <a:gd name="connsiteX576" fmla="*/ 1092671 w 12897325"/>
              <a:gd name="connsiteY576" fmla="*/ 8543622 h 11658600"/>
              <a:gd name="connsiteX577" fmla="*/ 1112419 w 12897325"/>
              <a:gd name="connsiteY577" fmla="*/ 8546610 h 11658600"/>
              <a:gd name="connsiteX578" fmla="*/ 1084240 w 12897325"/>
              <a:gd name="connsiteY578" fmla="*/ 8498260 h 11658600"/>
              <a:gd name="connsiteX579" fmla="*/ 934684 w 12897325"/>
              <a:gd name="connsiteY579" fmla="*/ 8519719 h 11658600"/>
              <a:gd name="connsiteX580" fmla="*/ 865568 w 12897325"/>
              <a:gd name="connsiteY580" fmla="*/ 8509260 h 11658600"/>
              <a:gd name="connsiteX581" fmla="*/ 707584 w 12897325"/>
              <a:gd name="connsiteY581" fmla="*/ 8485357 h 11658600"/>
              <a:gd name="connsiteX582" fmla="*/ 611729 w 12897325"/>
              <a:gd name="connsiteY582" fmla="*/ 8382681 h 11658600"/>
              <a:gd name="connsiteX583" fmla="*/ 560915 w 12897325"/>
              <a:gd name="connsiteY583" fmla="*/ 8419078 h 11658600"/>
              <a:gd name="connsiteX584" fmla="*/ 551042 w 12897325"/>
              <a:gd name="connsiteY584" fmla="*/ 8417585 h 11658600"/>
              <a:gd name="connsiteX585" fmla="*/ 511544 w 12897325"/>
              <a:gd name="connsiteY585" fmla="*/ 8411609 h 11658600"/>
              <a:gd name="connsiteX586" fmla="*/ 491797 w 12897325"/>
              <a:gd name="connsiteY586" fmla="*/ 8408621 h 11658600"/>
              <a:gd name="connsiteX587" fmla="*/ 475750 w 12897325"/>
              <a:gd name="connsiteY587" fmla="*/ 8406194 h 11658600"/>
              <a:gd name="connsiteX588" fmla="*/ 472050 w 12897325"/>
              <a:gd name="connsiteY588" fmla="*/ 8405633 h 11658600"/>
              <a:gd name="connsiteX589" fmla="*/ 473612 w 12897325"/>
              <a:gd name="connsiteY589" fmla="*/ 8405181 h 11658600"/>
              <a:gd name="connsiteX590" fmla="*/ 483365 w 12897325"/>
              <a:gd name="connsiteY590" fmla="*/ 8363258 h 11658600"/>
              <a:gd name="connsiteX591" fmla="*/ 503115 w 12897325"/>
              <a:gd name="connsiteY591" fmla="*/ 8366246 h 11658600"/>
              <a:gd name="connsiteX592" fmla="*/ 512988 w 12897325"/>
              <a:gd name="connsiteY592" fmla="*/ 8367739 h 11658600"/>
              <a:gd name="connsiteX593" fmla="*/ 542613 w 12897325"/>
              <a:gd name="connsiteY593" fmla="*/ 8372220 h 11658600"/>
              <a:gd name="connsiteX594" fmla="*/ 562357 w 12897325"/>
              <a:gd name="connsiteY594" fmla="*/ 8375210 h 11658600"/>
              <a:gd name="connsiteX595" fmla="*/ 563801 w 12897325"/>
              <a:gd name="connsiteY595" fmla="*/ 8331341 h 11658600"/>
              <a:gd name="connsiteX596" fmla="*/ 685855 w 12897325"/>
              <a:gd name="connsiteY596" fmla="*/ 8269209 h 11658600"/>
              <a:gd name="connsiteX597" fmla="*/ 691913 w 12897325"/>
              <a:gd name="connsiteY597" fmla="*/ 8268689 h 11658600"/>
              <a:gd name="connsiteX598" fmla="*/ 688401 w 12897325"/>
              <a:gd name="connsiteY598" fmla="*/ 8258825 h 11658600"/>
              <a:gd name="connsiteX599" fmla="*/ 640452 w 12897325"/>
              <a:gd name="connsiteY599" fmla="*/ 8208791 h 11658600"/>
              <a:gd name="connsiteX600" fmla="*/ 706825 w 12897325"/>
              <a:gd name="connsiteY600" fmla="*/ 8222850 h 11658600"/>
              <a:gd name="connsiteX601" fmla="*/ 729884 w 12897325"/>
              <a:gd name="connsiteY601" fmla="*/ 8267613 h 11658600"/>
              <a:gd name="connsiteX602" fmla="*/ 734784 w 12897325"/>
              <a:gd name="connsiteY602" fmla="*/ 8268653 h 11658600"/>
              <a:gd name="connsiteX603" fmla="*/ 750345 w 12897325"/>
              <a:gd name="connsiteY603" fmla="*/ 8245902 h 11658600"/>
              <a:gd name="connsiteX604" fmla="*/ 805108 w 12897325"/>
              <a:gd name="connsiteY604" fmla="*/ 8235589 h 11658600"/>
              <a:gd name="connsiteX605" fmla="*/ 965981 w 12897325"/>
              <a:gd name="connsiteY605" fmla="*/ 8171755 h 11658600"/>
              <a:gd name="connsiteX606" fmla="*/ 995601 w 12897325"/>
              <a:gd name="connsiteY606" fmla="*/ 8176238 h 11658600"/>
              <a:gd name="connsiteX607" fmla="*/ 1005476 w 12897325"/>
              <a:gd name="connsiteY607" fmla="*/ 8177731 h 11658600"/>
              <a:gd name="connsiteX608" fmla="*/ 1035099 w 12897325"/>
              <a:gd name="connsiteY608" fmla="*/ 8182213 h 11658600"/>
              <a:gd name="connsiteX609" fmla="*/ 968868 w 12897325"/>
              <a:gd name="connsiteY609" fmla="*/ 8084016 h 11658600"/>
              <a:gd name="connsiteX610" fmla="*/ 935030 w 12897325"/>
              <a:gd name="connsiteY610" fmla="*/ 8056854 h 11658600"/>
              <a:gd name="connsiteX611" fmla="*/ 928296 w 12897325"/>
              <a:gd name="connsiteY611" fmla="*/ 8049000 h 11658600"/>
              <a:gd name="connsiteX612" fmla="*/ 916104 w 12897325"/>
              <a:gd name="connsiteY612" fmla="*/ 8037379 h 11658600"/>
              <a:gd name="connsiteX613" fmla="*/ 907643 w 12897325"/>
              <a:gd name="connsiteY613" fmla="*/ 8033016 h 11658600"/>
              <a:gd name="connsiteX614" fmla="*/ 882635 w 12897325"/>
              <a:gd name="connsiteY614" fmla="*/ 8029231 h 11658600"/>
              <a:gd name="connsiteX615" fmla="*/ 821950 w 12897325"/>
              <a:gd name="connsiteY615" fmla="*/ 8064137 h 11658600"/>
              <a:gd name="connsiteX616" fmla="*/ 792326 w 12897325"/>
              <a:gd name="connsiteY616" fmla="*/ 8059657 h 11658600"/>
              <a:gd name="connsiteX617" fmla="*/ 782454 w 12897325"/>
              <a:gd name="connsiteY617" fmla="*/ 8058161 h 11658600"/>
              <a:gd name="connsiteX618" fmla="*/ 664165 w 12897325"/>
              <a:gd name="connsiteY618" fmla="*/ 8040264 h 11658600"/>
              <a:gd name="connsiteX619" fmla="*/ 664091 w 12897325"/>
              <a:gd name="connsiteY619" fmla="*/ 8040023 h 11658600"/>
              <a:gd name="connsiteX620" fmla="*/ 678066 w 12897325"/>
              <a:gd name="connsiteY620" fmla="*/ 8016879 h 11658600"/>
              <a:gd name="connsiteX621" fmla="*/ 714777 w 12897325"/>
              <a:gd name="connsiteY621" fmla="*/ 8003834 h 11658600"/>
              <a:gd name="connsiteX622" fmla="*/ 715524 w 12897325"/>
              <a:gd name="connsiteY622" fmla="*/ 8001597 h 11658600"/>
              <a:gd name="connsiteX623" fmla="*/ 496356 w 12897325"/>
              <a:gd name="connsiteY623" fmla="*/ 7968437 h 11658600"/>
              <a:gd name="connsiteX624" fmla="*/ 437111 w 12897325"/>
              <a:gd name="connsiteY624" fmla="*/ 7959472 h 11658600"/>
              <a:gd name="connsiteX625" fmla="*/ 448431 w 12897325"/>
              <a:gd name="connsiteY625" fmla="*/ 7917098 h 11658600"/>
              <a:gd name="connsiteX626" fmla="*/ 468180 w 12897325"/>
              <a:gd name="connsiteY626" fmla="*/ 7920085 h 11658600"/>
              <a:gd name="connsiteX627" fmla="*/ 517546 w 12897325"/>
              <a:gd name="connsiteY627" fmla="*/ 7927555 h 11658600"/>
              <a:gd name="connsiteX628" fmla="*/ 636037 w 12897325"/>
              <a:gd name="connsiteY628" fmla="*/ 7945484 h 11658600"/>
              <a:gd name="connsiteX629" fmla="*/ 795465 w 12897325"/>
              <a:gd name="connsiteY629" fmla="*/ 7925518 h 11658600"/>
              <a:gd name="connsiteX630" fmla="*/ 825087 w 12897325"/>
              <a:gd name="connsiteY630" fmla="*/ 7929998 h 11658600"/>
              <a:gd name="connsiteX631" fmla="*/ 861245 w 12897325"/>
              <a:gd name="connsiteY631" fmla="*/ 7921705 h 11658600"/>
              <a:gd name="connsiteX632" fmla="*/ 865684 w 12897325"/>
              <a:gd name="connsiteY632" fmla="*/ 7913004 h 11658600"/>
              <a:gd name="connsiteX633" fmla="*/ 896840 w 12897325"/>
              <a:gd name="connsiteY633" fmla="*/ 7899120 h 11658600"/>
              <a:gd name="connsiteX634" fmla="*/ 937780 w 12897325"/>
              <a:gd name="connsiteY634" fmla="*/ 7861225 h 11658600"/>
              <a:gd name="connsiteX635" fmla="*/ 978719 w 12897325"/>
              <a:gd name="connsiteY635" fmla="*/ 7823333 h 11658600"/>
              <a:gd name="connsiteX636" fmla="*/ 1008015 w 12897325"/>
              <a:gd name="connsiteY636" fmla="*/ 7795387 h 11658600"/>
              <a:gd name="connsiteX637" fmla="*/ 1022066 w 12897325"/>
              <a:gd name="connsiteY637" fmla="*/ 7783454 h 11658600"/>
              <a:gd name="connsiteX638" fmla="*/ 1008591 w 12897325"/>
              <a:gd name="connsiteY638" fmla="*/ 7781417 h 11658600"/>
              <a:gd name="connsiteX639" fmla="*/ 909853 w 12897325"/>
              <a:gd name="connsiteY639" fmla="*/ 7766476 h 11658600"/>
              <a:gd name="connsiteX640" fmla="*/ 890103 w 12897325"/>
              <a:gd name="connsiteY640" fmla="*/ 7763488 h 11658600"/>
              <a:gd name="connsiteX641" fmla="*/ 799794 w 12897325"/>
              <a:gd name="connsiteY641" fmla="*/ 7793909 h 11658600"/>
              <a:gd name="connsiteX642" fmla="*/ 760298 w 12897325"/>
              <a:gd name="connsiteY642" fmla="*/ 7787934 h 11658600"/>
              <a:gd name="connsiteX643" fmla="*/ 592439 w 12897325"/>
              <a:gd name="connsiteY643" fmla="*/ 7762538 h 11658600"/>
              <a:gd name="connsiteX644" fmla="*/ 533194 w 12897325"/>
              <a:gd name="connsiteY644" fmla="*/ 7753573 h 11658600"/>
              <a:gd name="connsiteX645" fmla="*/ 304648 w 12897325"/>
              <a:gd name="connsiteY645" fmla="*/ 7763081 h 11658600"/>
              <a:gd name="connsiteX646" fmla="*/ 297661 w 12897325"/>
              <a:gd name="connsiteY646" fmla="*/ 7673848 h 11658600"/>
              <a:gd name="connsiteX647" fmla="*/ 149550 w 12897325"/>
              <a:gd name="connsiteY647" fmla="*/ 7651438 h 11658600"/>
              <a:gd name="connsiteX648" fmla="*/ 110054 w 12897325"/>
              <a:gd name="connsiteY648" fmla="*/ 7645463 h 11658600"/>
              <a:gd name="connsiteX649" fmla="*/ 78990 w 12897325"/>
              <a:gd name="connsiteY649" fmla="*/ 7684851 h 11658600"/>
              <a:gd name="connsiteX650" fmla="*/ 0 w 12897325"/>
              <a:gd name="connsiteY650" fmla="*/ 7672898 h 11658600"/>
              <a:gd name="connsiteX651" fmla="*/ 60686 w 12897325"/>
              <a:gd name="connsiteY651" fmla="*/ 7637992 h 11658600"/>
              <a:gd name="connsiteX652" fmla="*/ 101625 w 12897325"/>
              <a:gd name="connsiteY652" fmla="*/ 7600100 h 11658600"/>
              <a:gd name="connsiteX653" fmla="*/ 141121 w 12897325"/>
              <a:gd name="connsiteY653" fmla="*/ 7606078 h 11658600"/>
              <a:gd name="connsiteX654" fmla="*/ 249735 w 12897325"/>
              <a:gd name="connsiteY654" fmla="*/ 7622510 h 11658600"/>
              <a:gd name="connsiteX655" fmla="*/ 279357 w 12897325"/>
              <a:gd name="connsiteY655" fmla="*/ 7626992 h 11658600"/>
              <a:gd name="connsiteX656" fmla="*/ 419038 w 12897325"/>
              <a:gd name="connsiteY656" fmla="*/ 7604039 h 11658600"/>
              <a:gd name="connsiteX657" fmla="*/ 428912 w 12897325"/>
              <a:gd name="connsiteY657" fmla="*/ 7605533 h 11658600"/>
              <a:gd name="connsiteX658" fmla="*/ 527653 w 12897325"/>
              <a:gd name="connsiteY658" fmla="*/ 7620472 h 11658600"/>
              <a:gd name="connsiteX659" fmla="*/ 537524 w 12897325"/>
              <a:gd name="connsiteY659" fmla="*/ 7621967 h 11658600"/>
              <a:gd name="connsiteX660" fmla="*/ 627835 w 12897325"/>
              <a:gd name="connsiteY660" fmla="*/ 7591543 h 11658600"/>
              <a:gd name="connsiteX661" fmla="*/ 667331 w 12897325"/>
              <a:gd name="connsiteY661" fmla="*/ 7597518 h 11658600"/>
              <a:gd name="connsiteX662" fmla="*/ 737893 w 12897325"/>
              <a:gd name="connsiteY662" fmla="*/ 7564109 h 11658600"/>
              <a:gd name="connsiteX663" fmla="*/ 816885 w 12897325"/>
              <a:gd name="connsiteY663" fmla="*/ 7576061 h 11658600"/>
              <a:gd name="connsiteX664" fmla="*/ 826758 w 12897325"/>
              <a:gd name="connsiteY664" fmla="*/ 7577555 h 11658600"/>
              <a:gd name="connsiteX665" fmla="*/ 867698 w 12897325"/>
              <a:gd name="connsiteY665" fmla="*/ 7539661 h 11658600"/>
              <a:gd name="connsiteX666" fmla="*/ 866255 w 12897325"/>
              <a:gd name="connsiteY666" fmla="*/ 7583529 h 11658600"/>
              <a:gd name="connsiteX667" fmla="*/ 1007380 w 12897325"/>
              <a:gd name="connsiteY667" fmla="*/ 7516707 h 11658600"/>
              <a:gd name="connsiteX668" fmla="*/ 1005936 w 12897325"/>
              <a:gd name="connsiteY668" fmla="*/ 7560576 h 11658600"/>
              <a:gd name="connsiteX669" fmla="*/ 1145614 w 12897325"/>
              <a:gd name="connsiteY669" fmla="*/ 7537623 h 11658600"/>
              <a:gd name="connsiteX670" fmla="*/ 1176678 w 12897325"/>
              <a:gd name="connsiteY670" fmla="*/ 7498237 h 11658600"/>
              <a:gd name="connsiteX671" fmla="*/ 1196427 w 12897325"/>
              <a:gd name="connsiteY671" fmla="*/ 7501223 h 11658600"/>
              <a:gd name="connsiteX672" fmla="*/ 1207747 w 12897325"/>
              <a:gd name="connsiteY672" fmla="*/ 7458850 h 11658600"/>
              <a:gd name="connsiteX673" fmla="*/ 1199315 w 12897325"/>
              <a:gd name="connsiteY673" fmla="*/ 7413487 h 11658600"/>
              <a:gd name="connsiteX674" fmla="*/ 1130197 w 12897325"/>
              <a:gd name="connsiteY674" fmla="*/ 7403028 h 11658600"/>
              <a:gd name="connsiteX675" fmla="*/ 1142958 w 12897325"/>
              <a:gd name="connsiteY675" fmla="*/ 7316783 h 11658600"/>
              <a:gd name="connsiteX676" fmla="*/ 1144191 w 12897325"/>
              <a:gd name="connsiteY676" fmla="*/ 7316973 h 11658600"/>
              <a:gd name="connsiteX677" fmla="*/ 1146900 w 12897325"/>
              <a:gd name="connsiteY677" fmla="*/ 7317381 h 11658600"/>
              <a:gd name="connsiteX678" fmla="*/ 1148820 w 12897325"/>
              <a:gd name="connsiteY678" fmla="*/ 7317671 h 11658600"/>
              <a:gd name="connsiteX679" fmla="*/ 1150736 w 12897325"/>
              <a:gd name="connsiteY679" fmla="*/ 7317962 h 11658600"/>
              <a:gd name="connsiteX680" fmla="*/ 1151598 w 12897325"/>
              <a:gd name="connsiteY680" fmla="*/ 7318093 h 11658600"/>
              <a:gd name="connsiteX681" fmla="*/ 1152832 w 12897325"/>
              <a:gd name="connsiteY681" fmla="*/ 7318278 h 11658600"/>
              <a:gd name="connsiteX682" fmla="*/ 1162705 w 12897325"/>
              <a:gd name="connsiteY682" fmla="*/ 7319773 h 11658600"/>
              <a:gd name="connsiteX683" fmla="*/ 1206530 w 12897325"/>
              <a:gd name="connsiteY683" fmla="*/ 7194141 h 11658600"/>
              <a:gd name="connsiteX684" fmla="*/ 1236153 w 12897325"/>
              <a:gd name="connsiteY684" fmla="*/ 7198622 h 11658600"/>
              <a:gd name="connsiteX685" fmla="*/ 1247470 w 12897325"/>
              <a:gd name="connsiteY685" fmla="*/ 7156248 h 11658600"/>
              <a:gd name="connsiteX686" fmla="*/ 1319477 w 12897325"/>
              <a:gd name="connsiteY686" fmla="*/ 7078968 h 11658600"/>
              <a:gd name="connsiteX687" fmla="*/ 1328202 w 12897325"/>
              <a:gd name="connsiteY687" fmla="*/ 7060984 h 11658600"/>
              <a:gd name="connsiteX688" fmla="*/ 1327335 w 12897325"/>
              <a:gd name="connsiteY688" fmla="*/ 7058263 h 11658600"/>
              <a:gd name="connsiteX689" fmla="*/ 1326766 w 12897325"/>
              <a:gd name="connsiteY689" fmla="*/ 7055657 h 11658600"/>
              <a:gd name="connsiteX690" fmla="*/ 1324899 w 12897325"/>
              <a:gd name="connsiteY690" fmla="*/ 7056649 h 11658600"/>
              <a:gd name="connsiteX691" fmla="*/ 1272741 w 12897325"/>
              <a:gd name="connsiteY691" fmla="*/ 7030157 h 11658600"/>
              <a:gd name="connsiteX692" fmla="*/ 1114757 w 12897325"/>
              <a:gd name="connsiteY692" fmla="*/ 7006255 h 11658600"/>
              <a:gd name="connsiteX693" fmla="*/ 1018903 w 12897325"/>
              <a:gd name="connsiteY693" fmla="*/ 6903579 h 11658600"/>
              <a:gd name="connsiteX694" fmla="*/ 968089 w 12897325"/>
              <a:gd name="connsiteY694" fmla="*/ 6939975 h 11658600"/>
              <a:gd name="connsiteX695" fmla="*/ 958215 w 12897325"/>
              <a:gd name="connsiteY695" fmla="*/ 6938482 h 11658600"/>
              <a:gd name="connsiteX696" fmla="*/ 918720 w 12897325"/>
              <a:gd name="connsiteY696" fmla="*/ 6932506 h 11658600"/>
              <a:gd name="connsiteX697" fmla="*/ 898973 w 12897325"/>
              <a:gd name="connsiteY697" fmla="*/ 6929518 h 11658600"/>
              <a:gd name="connsiteX698" fmla="*/ 882925 w 12897325"/>
              <a:gd name="connsiteY698" fmla="*/ 6927092 h 11658600"/>
              <a:gd name="connsiteX699" fmla="*/ 879224 w 12897325"/>
              <a:gd name="connsiteY699" fmla="*/ 6926530 h 11658600"/>
              <a:gd name="connsiteX700" fmla="*/ 880788 w 12897325"/>
              <a:gd name="connsiteY700" fmla="*/ 6926079 h 11658600"/>
              <a:gd name="connsiteX701" fmla="*/ 890541 w 12897325"/>
              <a:gd name="connsiteY701" fmla="*/ 6884156 h 11658600"/>
              <a:gd name="connsiteX702" fmla="*/ 910288 w 12897325"/>
              <a:gd name="connsiteY702" fmla="*/ 6887143 h 11658600"/>
              <a:gd name="connsiteX703" fmla="*/ 920162 w 12897325"/>
              <a:gd name="connsiteY703" fmla="*/ 6888638 h 11658600"/>
              <a:gd name="connsiteX704" fmla="*/ 949787 w 12897325"/>
              <a:gd name="connsiteY704" fmla="*/ 6893119 h 11658600"/>
              <a:gd name="connsiteX705" fmla="*/ 969533 w 12897325"/>
              <a:gd name="connsiteY705" fmla="*/ 6896107 h 11658600"/>
              <a:gd name="connsiteX706" fmla="*/ 970977 w 12897325"/>
              <a:gd name="connsiteY706" fmla="*/ 6852237 h 11658600"/>
              <a:gd name="connsiteX707" fmla="*/ 1093031 w 12897325"/>
              <a:gd name="connsiteY707" fmla="*/ 6790108 h 11658600"/>
              <a:gd name="connsiteX708" fmla="*/ 1099089 w 12897325"/>
              <a:gd name="connsiteY708" fmla="*/ 6789587 h 11658600"/>
              <a:gd name="connsiteX709" fmla="*/ 1095578 w 12897325"/>
              <a:gd name="connsiteY709" fmla="*/ 6779724 h 11658600"/>
              <a:gd name="connsiteX710" fmla="*/ 1047626 w 12897325"/>
              <a:gd name="connsiteY710" fmla="*/ 6729689 h 11658600"/>
              <a:gd name="connsiteX711" fmla="*/ 1113999 w 12897325"/>
              <a:gd name="connsiteY711" fmla="*/ 6743748 h 11658600"/>
              <a:gd name="connsiteX712" fmla="*/ 1137060 w 12897325"/>
              <a:gd name="connsiteY712" fmla="*/ 6788512 h 11658600"/>
              <a:gd name="connsiteX713" fmla="*/ 1141960 w 12897325"/>
              <a:gd name="connsiteY713" fmla="*/ 6789549 h 11658600"/>
              <a:gd name="connsiteX714" fmla="*/ 1157522 w 12897325"/>
              <a:gd name="connsiteY714" fmla="*/ 6766798 h 11658600"/>
              <a:gd name="connsiteX715" fmla="*/ 1212282 w 12897325"/>
              <a:gd name="connsiteY715" fmla="*/ 6756486 h 11658600"/>
              <a:gd name="connsiteX716" fmla="*/ 1373156 w 12897325"/>
              <a:gd name="connsiteY716" fmla="*/ 6692652 h 11658600"/>
              <a:gd name="connsiteX717" fmla="*/ 1402777 w 12897325"/>
              <a:gd name="connsiteY717" fmla="*/ 6697135 h 11658600"/>
              <a:gd name="connsiteX718" fmla="*/ 1412652 w 12897325"/>
              <a:gd name="connsiteY718" fmla="*/ 6698627 h 11658600"/>
              <a:gd name="connsiteX719" fmla="*/ 1442275 w 12897325"/>
              <a:gd name="connsiteY719" fmla="*/ 6703110 h 11658600"/>
              <a:gd name="connsiteX720" fmla="*/ 1376042 w 12897325"/>
              <a:gd name="connsiteY720" fmla="*/ 6604914 h 11658600"/>
              <a:gd name="connsiteX721" fmla="*/ 1308368 w 12897325"/>
              <a:gd name="connsiteY721" fmla="*/ 6550586 h 11658600"/>
              <a:gd name="connsiteX722" fmla="*/ 954385 w 12897325"/>
              <a:gd name="connsiteY722" fmla="*/ 6497028 h 11658600"/>
              <a:gd name="connsiteX723" fmla="*/ 953311 w 12897325"/>
              <a:gd name="connsiteY723" fmla="*/ 6498044 h 11658600"/>
              <a:gd name="connsiteX724" fmla="*/ 919859 w 12897325"/>
              <a:gd name="connsiteY724" fmla="*/ 6496857 h 11658600"/>
              <a:gd name="connsiteX725" fmla="*/ 909158 w 12897325"/>
              <a:gd name="connsiteY725" fmla="*/ 6490185 h 11658600"/>
              <a:gd name="connsiteX726" fmla="*/ 903530 w 12897325"/>
              <a:gd name="connsiteY726" fmla="*/ 6489334 h 11658600"/>
              <a:gd name="connsiteX727" fmla="*/ 871562 w 12897325"/>
              <a:gd name="connsiteY727" fmla="*/ 6484497 h 11658600"/>
              <a:gd name="connsiteX728" fmla="*/ 866186 w 12897325"/>
              <a:gd name="connsiteY728" fmla="*/ 6497692 h 11658600"/>
              <a:gd name="connsiteX729" fmla="*/ 835027 w 12897325"/>
              <a:gd name="connsiteY729" fmla="*/ 6511577 h 11658600"/>
              <a:gd name="connsiteX730" fmla="*/ 785658 w 12897325"/>
              <a:gd name="connsiteY730" fmla="*/ 6504109 h 11658600"/>
              <a:gd name="connsiteX731" fmla="*/ 775785 w 12897325"/>
              <a:gd name="connsiteY731" fmla="*/ 6502614 h 11658600"/>
              <a:gd name="connsiteX732" fmla="*/ 754591 w 12897325"/>
              <a:gd name="connsiteY732" fmla="*/ 6543495 h 11658600"/>
              <a:gd name="connsiteX733" fmla="*/ 696793 w 12897325"/>
              <a:gd name="connsiteY733" fmla="*/ 6490662 h 11658600"/>
              <a:gd name="connsiteX734" fmla="*/ 726413 w 12897325"/>
              <a:gd name="connsiteY734" fmla="*/ 6495143 h 11658600"/>
              <a:gd name="connsiteX735" fmla="*/ 708107 w 12897325"/>
              <a:gd name="connsiteY735" fmla="*/ 6448287 h 11658600"/>
              <a:gd name="connsiteX736" fmla="*/ 688360 w 12897325"/>
              <a:gd name="connsiteY736" fmla="*/ 6445299 h 11658600"/>
              <a:gd name="connsiteX737" fmla="*/ 648864 w 12897325"/>
              <a:gd name="connsiteY737" fmla="*/ 6439324 h 11658600"/>
              <a:gd name="connsiteX738" fmla="*/ 660184 w 12897325"/>
              <a:gd name="connsiteY738" fmla="*/ 6396947 h 11658600"/>
              <a:gd name="connsiteX739" fmla="*/ 689805 w 12897325"/>
              <a:gd name="connsiteY739" fmla="*/ 6401429 h 11658600"/>
              <a:gd name="connsiteX740" fmla="*/ 720869 w 12897325"/>
              <a:gd name="connsiteY740" fmla="*/ 6362042 h 11658600"/>
              <a:gd name="connsiteX741" fmla="*/ 761808 w 12897325"/>
              <a:gd name="connsiteY741" fmla="*/ 6324148 h 11658600"/>
              <a:gd name="connsiteX742" fmla="*/ 769122 w 12897325"/>
              <a:gd name="connsiteY742" fmla="*/ 6299767 h 11658600"/>
              <a:gd name="connsiteX743" fmla="*/ 765535 w 12897325"/>
              <a:gd name="connsiteY743" fmla="*/ 6291463 h 11658600"/>
              <a:gd name="connsiteX744" fmla="*/ 730605 w 12897325"/>
              <a:gd name="connsiteY744" fmla="*/ 6286595 h 11658600"/>
              <a:gd name="connsiteX745" fmla="*/ 726779 w 12897325"/>
              <a:gd name="connsiteY745" fmla="*/ 6300250 h 11658600"/>
              <a:gd name="connsiteX746" fmla="*/ 702565 w 12897325"/>
              <a:gd name="connsiteY746" fmla="*/ 6315185 h 11658600"/>
              <a:gd name="connsiteX747" fmla="*/ 653194 w 12897325"/>
              <a:gd name="connsiteY747" fmla="*/ 6307716 h 11658600"/>
              <a:gd name="connsiteX748" fmla="*/ 505085 w 12897325"/>
              <a:gd name="connsiteY748" fmla="*/ 6285306 h 11658600"/>
              <a:gd name="connsiteX749" fmla="*/ 475462 w 12897325"/>
              <a:gd name="connsiteY749" fmla="*/ 6280823 h 11658600"/>
              <a:gd name="connsiteX750" fmla="*/ 414775 w 12897325"/>
              <a:gd name="connsiteY750" fmla="*/ 6315728 h 11658600"/>
              <a:gd name="connsiteX751" fmla="*/ 385153 w 12897325"/>
              <a:gd name="connsiteY751" fmla="*/ 6311249 h 11658600"/>
              <a:gd name="connsiteX752" fmla="*/ 375278 w 12897325"/>
              <a:gd name="connsiteY752" fmla="*/ 6309753 h 11658600"/>
              <a:gd name="connsiteX753" fmla="*/ 256993 w 12897325"/>
              <a:gd name="connsiteY753" fmla="*/ 6291857 h 11658600"/>
              <a:gd name="connsiteX754" fmla="*/ 256916 w 12897325"/>
              <a:gd name="connsiteY754" fmla="*/ 6291616 h 11658600"/>
              <a:gd name="connsiteX755" fmla="*/ 270891 w 12897325"/>
              <a:gd name="connsiteY755" fmla="*/ 6268470 h 11658600"/>
              <a:gd name="connsiteX756" fmla="*/ 307605 w 12897325"/>
              <a:gd name="connsiteY756" fmla="*/ 6255425 h 11658600"/>
              <a:gd name="connsiteX757" fmla="*/ 358418 w 12897325"/>
              <a:gd name="connsiteY757" fmla="*/ 6219027 h 11658600"/>
              <a:gd name="connsiteX758" fmla="*/ 347101 w 12897325"/>
              <a:gd name="connsiteY758" fmla="*/ 6261403 h 11658600"/>
              <a:gd name="connsiteX759" fmla="*/ 356974 w 12897325"/>
              <a:gd name="connsiteY759" fmla="*/ 6262896 h 11658600"/>
              <a:gd name="connsiteX760" fmla="*/ 358418 w 12897325"/>
              <a:gd name="connsiteY760" fmla="*/ 6219027 h 11658600"/>
              <a:gd name="connsiteX761" fmla="*/ 388041 w 12897325"/>
              <a:gd name="connsiteY761" fmla="*/ 6223507 h 11658600"/>
              <a:gd name="connsiteX762" fmla="*/ 397914 w 12897325"/>
              <a:gd name="connsiteY762" fmla="*/ 6225003 h 11658600"/>
              <a:gd name="connsiteX763" fmla="*/ 416572 w 12897325"/>
              <a:gd name="connsiteY763" fmla="*/ 6209227 h 11658600"/>
              <a:gd name="connsiteX764" fmla="*/ 417964 w 12897325"/>
              <a:gd name="connsiteY764" fmla="*/ 6195428 h 11658600"/>
              <a:gd name="connsiteX765" fmla="*/ 407174 w 12897325"/>
              <a:gd name="connsiteY765" fmla="*/ 6193795 h 11658600"/>
              <a:gd name="connsiteX766" fmla="*/ 453026 w 12897325"/>
              <a:gd name="connsiteY766" fmla="*/ 6157334 h 11658600"/>
              <a:gd name="connsiteX767" fmla="*/ 464484 w 12897325"/>
              <a:gd name="connsiteY767" fmla="*/ 6158535 h 11658600"/>
              <a:gd name="connsiteX768" fmla="*/ 469738 w 12897325"/>
              <a:gd name="connsiteY768" fmla="*/ 6153206 h 11658600"/>
              <a:gd name="connsiteX769" fmla="*/ 470034 w 12897325"/>
              <a:gd name="connsiteY769" fmla="*/ 6153121 h 11658600"/>
              <a:gd name="connsiteX770" fmla="*/ 472405 w 12897325"/>
              <a:gd name="connsiteY770" fmla="*/ 6146833 h 11658600"/>
              <a:gd name="connsiteX771" fmla="*/ 508801 w 12897325"/>
              <a:gd name="connsiteY771" fmla="*/ 6120997 h 11658600"/>
              <a:gd name="connsiteX772" fmla="*/ 513985 w 12897325"/>
              <a:gd name="connsiteY772" fmla="*/ 6121782 h 11658600"/>
              <a:gd name="connsiteX773" fmla="*/ 517265 w 12897325"/>
              <a:gd name="connsiteY773" fmla="*/ 6117688 h 11658600"/>
              <a:gd name="connsiteX774" fmla="*/ 530605 w 12897325"/>
              <a:gd name="connsiteY774" fmla="*/ 6112817 h 11658600"/>
              <a:gd name="connsiteX775" fmla="*/ 571546 w 12897325"/>
              <a:gd name="connsiteY775" fmla="*/ 6074925 h 11658600"/>
              <a:gd name="connsiteX776" fmla="*/ 692920 w 12897325"/>
              <a:gd name="connsiteY776" fmla="*/ 6005114 h 11658600"/>
              <a:gd name="connsiteX777" fmla="*/ 714111 w 12897325"/>
              <a:gd name="connsiteY777" fmla="*/ 5964234 h 11658600"/>
              <a:gd name="connsiteX778" fmla="*/ 824169 w 12897325"/>
              <a:gd name="connsiteY778" fmla="*/ 5936797 h 11658600"/>
              <a:gd name="connsiteX779" fmla="*/ 855236 w 12897325"/>
              <a:gd name="connsiteY779" fmla="*/ 5897409 h 11658600"/>
              <a:gd name="connsiteX780" fmla="*/ 886300 w 12897325"/>
              <a:gd name="connsiteY780" fmla="*/ 5858023 h 11658600"/>
              <a:gd name="connsiteX781" fmla="*/ 925796 w 12897325"/>
              <a:gd name="connsiteY781" fmla="*/ 5864001 h 11658600"/>
              <a:gd name="connsiteX782" fmla="*/ 1086669 w 12897325"/>
              <a:gd name="connsiteY782" fmla="*/ 5800165 h 11658600"/>
              <a:gd name="connsiteX783" fmla="*/ 1246095 w 12897325"/>
              <a:gd name="connsiteY783" fmla="*/ 5780199 h 11658600"/>
              <a:gd name="connsiteX784" fmla="*/ 1277162 w 12897325"/>
              <a:gd name="connsiteY784" fmla="*/ 5740813 h 11658600"/>
              <a:gd name="connsiteX785" fmla="*/ 1258857 w 12897325"/>
              <a:gd name="connsiteY785" fmla="*/ 5693955 h 11658600"/>
              <a:gd name="connsiteX786" fmla="*/ 1240551 w 12897325"/>
              <a:gd name="connsiteY786" fmla="*/ 5647099 h 11658600"/>
              <a:gd name="connsiteX787" fmla="*/ 1271617 w 12897325"/>
              <a:gd name="connsiteY787" fmla="*/ 5607709 h 11658600"/>
              <a:gd name="connsiteX788" fmla="*/ 1232119 w 12897325"/>
              <a:gd name="connsiteY788" fmla="*/ 5601736 h 11658600"/>
              <a:gd name="connsiteX789" fmla="*/ 1222249 w 12897325"/>
              <a:gd name="connsiteY789" fmla="*/ 5600242 h 11658600"/>
              <a:gd name="connsiteX790" fmla="*/ 1161560 w 12897325"/>
              <a:gd name="connsiteY790" fmla="*/ 5635147 h 11658600"/>
              <a:gd name="connsiteX791" fmla="*/ 1082568 w 12897325"/>
              <a:gd name="connsiteY791" fmla="*/ 5623195 h 11658600"/>
              <a:gd name="connsiteX792" fmla="*/ 1103758 w 12897325"/>
              <a:gd name="connsiteY792" fmla="*/ 5582313 h 11658600"/>
              <a:gd name="connsiteX793" fmla="*/ 1113632 w 12897325"/>
              <a:gd name="connsiteY793" fmla="*/ 5583807 h 11658600"/>
              <a:gd name="connsiteX794" fmla="*/ 1154571 w 12897325"/>
              <a:gd name="connsiteY794" fmla="*/ 5545915 h 11658600"/>
              <a:gd name="connsiteX795" fmla="*/ 996587 w 12897325"/>
              <a:gd name="connsiteY795" fmla="*/ 5522010 h 11658600"/>
              <a:gd name="connsiteX796" fmla="*/ 958534 w 12897325"/>
              <a:gd name="connsiteY796" fmla="*/ 5472168 h 11658600"/>
              <a:gd name="connsiteX797" fmla="*/ 900732 w 12897325"/>
              <a:gd name="connsiteY797" fmla="*/ 5419335 h 11658600"/>
              <a:gd name="connsiteX798" fmla="*/ 872554 w 12897325"/>
              <a:gd name="connsiteY798" fmla="*/ 5370984 h 11658600"/>
              <a:gd name="connsiteX799" fmla="*/ 921925 w 12897325"/>
              <a:gd name="connsiteY799" fmla="*/ 5378452 h 11658600"/>
              <a:gd name="connsiteX800" fmla="*/ 931799 w 12897325"/>
              <a:gd name="connsiteY800" fmla="*/ 5379946 h 11658600"/>
              <a:gd name="connsiteX801" fmla="*/ 972740 w 12897325"/>
              <a:gd name="connsiteY801" fmla="*/ 5342053 h 11658600"/>
              <a:gd name="connsiteX802" fmla="*/ 1092671 w 12897325"/>
              <a:gd name="connsiteY802" fmla="*/ 5316112 h 11658600"/>
              <a:gd name="connsiteX803" fmla="*/ 1112420 w 12897325"/>
              <a:gd name="connsiteY803" fmla="*/ 5319100 h 11658600"/>
              <a:gd name="connsiteX804" fmla="*/ 1084241 w 12897325"/>
              <a:gd name="connsiteY804" fmla="*/ 5270749 h 11658600"/>
              <a:gd name="connsiteX805" fmla="*/ 934685 w 12897325"/>
              <a:gd name="connsiteY805" fmla="*/ 5292207 h 11658600"/>
              <a:gd name="connsiteX806" fmla="*/ 865569 w 12897325"/>
              <a:gd name="connsiteY806" fmla="*/ 5281750 h 11658600"/>
              <a:gd name="connsiteX807" fmla="*/ 707585 w 12897325"/>
              <a:gd name="connsiteY807" fmla="*/ 5257847 h 11658600"/>
              <a:gd name="connsiteX808" fmla="*/ 611729 w 12897325"/>
              <a:gd name="connsiteY808" fmla="*/ 5155170 h 11658600"/>
              <a:gd name="connsiteX809" fmla="*/ 560916 w 12897325"/>
              <a:gd name="connsiteY809" fmla="*/ 5191568 h 11658600"/>
              <a:gd name="connsiteX810" fmla="*/ 551042 w 12897325"/>
              <a:gd name="connsiteY810" fmla="*/ 5190074 h 11658600"/>
              <a:gd name="connsiteX811" fmla="*/ 511545 w 12897325"/>
              <a:gd name="connsiteY811" fmla="*/ 5184097 h 11658600"/>
              <a:gd name="connsiteX812" fmla="*/ 491798 w 12897325"/>
              <a:gd name="connsiteY812" fmla="*/ 5181109 h 11658600"/>
              <a:gd name="connsiteX813" fmla="*/ 475751 w 12897325"/>
              <a:gd name="connsiteY813" fmla="*/ 5178683 h 11658600"/>
              <a:gd name="connsiteX814" fmla="*/ 472051 w 12897325"/>
              <a:gd name="connsiteY814" fmla="*/ 5178122 h 11658600"/>
              <a:gd name="connsiteX815" fmla="*/ 473613 w 12897325"/>
              <a:gd name="connsiteY815" fmla="*/ 5177669 h 11658600"/>
              <a:gd name="connsiteX816" fmla="*/ 483366 w 12897325"/>
              <a:gd name="connsiteY816" fmla="*/ 5135747 h 11658600"/>
              <a:gd name="connsiteX817" fmla="*/ 503115 w 12897325"/>
              <a:gd name="connsiteY817" fmla="*/ 5138735 h 11658600"/>
              <a:gd name="connsiteX818" fmla="*/ 512989 w 12897325"/>
              <a:gd name="connsiteY818" fmla="*/ 5140228 h 11658600"/>
              <a:gd name="connsiteX819" fmla="*/ 542614 w 12897325"/>
              <a:gd name="connsiteY819" fmla="*/ 5144710 h 11658600"/>
              <a:gd name="connsiteX820" fmla="*/ 562357 w 12897325"/>
              <a:gd name="connsiteY820" fmla="*/ 5147698 h 11658600"/>
              <a:gd name="connsiteX821" fmla="*/ 563802 w 12897325"/>
              <a:gd name="connsiteY821" fmla="*/ 5103829 h 11658600"/>
              <a:gd name="connsiteX822" fmla="*/ 685855 w 12897325"/>
              <a:gd name="connsiteY822" fmla="*/ 5041699 h 11658600"/>
              <a:gd name="connsiteX823" fmla="*/ 691914 w 12897325"/>
              <a:gd name="connsiteY823" fmla="*/ 5041178 h 11658600"/>
              <a:gd name="connsiteX824" fmla="*/ 688402 w 12897325"/>
              <a:gd name="connsiteY824" fmla="*/ 5031314 h 11658600"/>
              <a:gd name="connsiteX825" fmla="*/ 640453 w 12897325"/>
              <a:gd name="connsiteY825" fmla="*/ 4981280 h 11658600"/>
              <a:gd name="connsiteX826" fmla="*/ 706826 w 12897325"/>
              <a:gd name="connsiteY826" fmla="*/ 4995339 h 11658600"/>
              <a:gd name="connsiteX827" fmla="*/ 729885 w 12897325"/>
              <a:gd name="connsiteY827" fmla="*/ 5040102 h 11658600"/>
              <a:gd name="connsiteX828" fmla="*/ 734785 w 12897325"/>
              <a:gd name="connsiteY828" fmla="*/ 5041141 h 11658600"/>
              <a:gd name="connsiteX829" fmla="*/ 750346 w 12897325"/>
              <a:gd name="connsiteY829" fmla="*/ 5018390 h 11658600"/>
              <a:gd name="connsiteX830" fmla="*/ 805109 w 12897325"/>
              <a:gd name="connsiteY830" fmla="*/ 5008078 h 11658600"/>
              <a:gd name="connsiteX831" fmla="*/ 965981 w 12897325"/>
              <a:gd name="connsiteY831" fmla="*/ 4944244 h 11658600"/>
              <a:gd name="connsiteX832" fmla="*/ 995602 w 12897325"/>
              <a:gd name="connsiteY832" fmla="*/ 4948727 h 11658600"/>
              <a:gd name="connsiteX833" fmla="*/ 1005477 w 12897325"/>
              <a:gd name="connsiteY833" fmla="*/ 4950220 h 11658600"/>
              <a:gd name="connsiteX834" fmla="*/ 1035099 w 12897325"/>
              <a:gd name="connsiteY834" fmla="*/ 4954703 h 11658600"/>
              <a:gd name="connsiteX835" fmla="*/ 968869 w 12897325"/>
              <a:gd name="connsiteY835" fmla="*/ 4856505 h 11658600"/>
              <a:gd name="connsiteX836" fmla="*/ 935031 w 12897325"/>
              <a:gd name="connsiteY836" fmla="*/ 4829343 h 11658600"/>
              <a:gd name="connsiteX837" fmla="*/ 928297 w 12897325"/>
              <a:gd name="connsiteY837" fmla="*/ 4821488 h 11658600"/>
              <a:gd name="connsiteX838" fmla="*/ 916105 w 12897325"/>
              <a:gd name="connsiteY838" fmla="*/ 4809867 h 11658600"/>
              <a:gd name="connsiteX839" fmla="*/ 907644 w 12897325"/>
              <a:gd name="connsiteY839" fmla="*/ 4805505 h 11658600"/>
              <a:gd name="connsiteX840" fmla="*/ 882635 w 12897325"/>
              <a:gd name="connsiteY840" fmla="*/ 4801720 h 11658600"/>
              <a:gd name="connsiteX841" fmla="*/ 821951 w 12897325"/>
              <a:gd name="connsiteY841" fmla="*/ 4836626 h 11658600"/>
              <a:gd name="connsiteX842" fmla="*/ 792326 w 12897325"/>
              <a:gd name="connsiteY842" fmla="*/ 4832146 h 11658600"/>
              <a:gd name="connsiteX843" fmla="*/ 782455 w 12897325"/>
              <a:gd name="connsiteY843" fmla="*/ 4830650 h 11658600"/>
              <a:gd name="connsiteX844" fmla="*/ 664166 w 12897325"/>
              <a:gd name="connsiteY844" fmla="*/ 4812753 h 11658600"/>
              <a:gd name="connsiteX845" fmla="*/ 664092 w 12897325"/>
              <a:gd name="connsiteY845" fmla="*/ 4812512 h 11658600"/>
              <a:gd name="connsiteX846" fmla="*/ 678067 w 12897325"/>
              <a:gd name="connsiteY846" fmla="*/ 4789367 h 11658600"/>
              <a:gd name="connsiteX847" fmla="*/ 714778 w 12897325"/>
              <a:gd name="connsiteY847" fmla="*/ 4776323 h 11658600"/>
              <a:gd name="connsiteX848" fmla="*/ 715525 w 12897325"/>
              <a:gd name="connsiteY848" fmla="*/ 4774086 h 11658600"/>
              <a:gd name="connsiteX849" fmla="*/ 496357 w 12897325"/>
              <a:gd name="connsiteY849" fmla="*/ 4740925 h 11658600"/>
              <a:gd name="connsiteX850" fmla="*/ 437112 w 12897325"/>
              <a:gd name="connsiteY850" fmla="*/ 4731961 h 11658600"/>
              <a:gd name="connsiteX851" fmla="*/ 448432 w 12897325"/>
              <a:gd name="connsiteY851" fmla="*/ 4689587 h 11658600"/>
              <a:gd name="connsiteX852" fmla="*/ 468181 w 12897325"/>
              <a:gd name="connsiteY852" fmla="*/ 4692575 h 11658600"/>
              <a:gd name="connsiteX853" fmla="*/ 517547 w 12897325"/>
              <a:gd name="connsiteY853" fmla="*/ 4700045 h 11658600"/>
              <a:gd name="connsiteX854" fmla="*/ 636037 w 12897325"/>
              <a:gd name="connsiteY854" fmla="*/ 4717974 h 11658600"/>
              <a:gd name="connsiteX855" fmla="*/ 795465 w 12897325"/>
              <a:gd name="connsiteY855" fmla="*/ 4698007 h 11658600"/>
              <a:gd name="connsiteX856" fmla="*/ 825088 w 12897325"/>
              <a:gd name="connsiteY856" fmla="*/ 4702488 h 11658600"/>
              <a:gd name="connsiteX857" fmla="*/ 861246 w 12897325"/>
              <a:gd name="connsiteY857" fmla="*/ 4694195 h 11658600"/>
              <a:gd name="connsiteX858" fmla="*/ 865684 w 12897325"/>
              <a:gd name="connsiteY858" fmla="*/ 4685493 h 11658600"/>
              <a:gd name="connsiteX859" fmla="*/ 896840 w 12897325"/>
              <a:gd name="connsiteY859" fmla="*/ 4671608 h 11658600"/>
              <a:gd name="connsiteX860" fmla="*/ 937781 w 12897325"/>
              <a:gd name="connsiteY860" fmla="*/ 4633714 h 11658600"/>
              <a:gd name="connsiteX861" fmla="*/ 978720 w 12897325"/>
              <a:gd name="connsiteY861" fmla="*/ 4595821 h 11658600"/>
              <a:gd name="connsiteX862" fmla="*/ 1008015 w 12897325"/>
              <a:gd name="connsiteY862" fmla="*/ 4567876 h 11658600"/>
              <a:gd name="connsiteX863" fmla="*/ 1022067 w 12897325"/>
              <a:gd name="connsiteY863" fmla="*/ 4555943 h 11658600"/>
              <a:gd name="connsiteX864" fmla="*/ 1008592 w 12897325"/>
              <a:gd name="connsiteY864" fmla="*/ 4553905 h 11658600"/>
              <a:gd name="connsiteX865" fmla="*/ 909854 w 12897325"/>
              <a:gd name="connsiteY865" fmla="*/ 4538964 h 11658600"/>
              <a:gd name="connsiteX866" fmla="*/ 890104 w 12897325"/>
              <a:gd name="connsiteY866" fmla="*/ 4535976 h 11658600"/>
              <a:gd name="connsiteX867" fmla="*/ 799795 w 12897325"/>
              <a:gd name="connsiteY867" fmla="*/ 4566398 h 11658600"/>
              <a:gd name="connsiteX868" fmla="*/ 760299 w 12897325"/>
              <a:gd name="connsiteY868" fmla="*/ 4560422 h 11658600"/>
              <a:gd name="connsiteX869" fmla="*/ 592440 w 12897325"/>
              <a:gd name="connsiteY869" fmla="*/ 4535027 h 11658600"/>
              <a:gd name="connsiteX870" fmla="*/ 533195 w 12897325"/>
              <a:gd name="connsiteY870" fmla="*/ 4526063 h 11658600"/>
              <a:gd name="connsiteX871" fmla="*/ 304649 w 12897325"/>
              <a:gd name="connsiteY871" fmla="*/ 4535570 h 11658600"/>
              <a:gd name="connsiteX872" fmla="*/ 297661 w 12897325"/>
              <a:gd name="connsiteY872" fmla="*/ 4446338 h 11658600"/>
              <a:gd name="connsiteX873" fmla="*/ 149550 w 12897325"/>
              <a:gd name="connsiteY873" fmla="*/ 4423927 h 11658600"/>
              <a:gd name="connsiteX874" fmla="*/ 110055 w 12897325"/>
              <a:gd name="connsiteY874" fmla="*/ 4417951 h 11658600"/>
              <a:gd name="connsiteX875" fmla="*/ 78991 w 12897325"/>
              <a:gd name="connsiteY875" fmla="*/ 4457340 h 11658600"/>
              <a:gd name="connsiteX876" fmla="*/ 1 w 12897325"/>
              <a:gd name="connsiteY876" fmla="*/ 4445388 h 11658600"/>
              <a:gd name="connsiteX877" fmla="*/ 60687 w 12897325"/>
              <a:gd name="connsiteY877" fmla="*/ 4410482 h 11658600"/>
              <a:gd name="connsiteX878" fmla="*/ 101625 w 12897325"/>
              <a:gd name="connsiteY878" fmla="*/ 4372589 h 11658600"/>
              <a:gd name="connsiteX879" fmla="*/ 141121 w 12897325"/>
              <a:gd name="connsiteY879" fmla="*/ 4378566 h 11658600"/>
              <a:gd name="connsiteX880" fmla="*/ 249735 w 12897325"/>
              <a:gd name="connsiteY880" fmla="*/ 4394999 h 11658600"/>
              <a:gd name="connsiteX881" fmla="*/ 279358 w 12897325"/>
              <a:gd name="connsiteY881" fmla="*/ 4399481 h 11658600"/>
              <a:gd name="connsiteX882" fmla="*/ 419038 w 12897325"/>
              <a:gd name="connsiteY882" fmla="*/ 4376528 h 11658600"/>
              <a:gd name="connsiteX883" fmla="*/ 428913 w 12897325"/>
              <a:gd name="connsiteY883" fmla="*/ 4378021 h 11658600"/>
              <a:gd name="connsiteX884" fmla="*/ 527653 w 12897325"/>
              <a:gd name="connsiteY884" fmla="*/ 4392961 h 11658600"/>
              <a:gd name="connsiteX885" fmla="*/ 537524 w 12897325"/>
              <a:gd name="connsiteY885" fmla="*/ 4394456 h 11658600"/>
              <a:gd name="connsiteX886" fmla="*/ 627835 w 12897325"/>
              <a:gd name="connsiteY886" fmla="*/ 4364031 h 11658600"/>
              <a:gd name="connsiteX887" fmla="*/ 667331 w 12897325"/>
              <a:gd name="connsiteY887" fmla="*/ 4370008 h 11658600"/>
              <a:gd name="connsiteX888" fmla="*/ 737894 w 12897325"/>
              <a:gd name="connsiteY888" fmla="*/ 4336597 h 11658600"/>
              <a:gd name="connsiteX889" fmla="*/ 816886 w 12897325"/>
              <a:gd name="connsiteY889" fmla="*/ 4348550 h 11658600"/>
              <a:gd name="connsiteX890" fmla="*/ 826759 w 12897325"/>
              <a:gd name="connsiteY890" fmla="*/ 4350044 h 11658600"/>
              <a:gd name="connsiteX891" fmla="*/ 867699 w 12897325"/>
              <a:gd name="connsiteY891" fmla="*/ 4312149 h 11658600"/>
              <a:gd name="connsiteX892" fmla="*/ 866255 w 12897325"/>
              <a:gd name="connsiteY892" fmla="*/ 4356019 h 11658600"/>
              <a:gd name="connsiteX893" fmla="*/ 1007381 w 12897325"/>
              <a:gd name="connsiteY893" fmla="*/ 4289196 h 11658600"/>
              <a:gd name="connsiteX894" fmla="*/ 1005937 w 12897325"/>
              <a:gd name="connsiteY894" fmla="*/ 4333064 h 11658600"/>
              <a:gd name="connsiteX895" fmla="*/ 1145614 w 12897325"/>
              <a:gd name="connsiteY895" fmla="*/ 4310112 h 11658600"/>
              <a:gd name="connsiteX896" fmla="*/ 1176679 w 12897325"/>
              <a:gd name="connsiteY896" fmla="*/ 4270726 h 11658600"/>
              <a:gd name="connsiteX897" fmla="*/ 1196428 w 12897325"/>
              <a:gd name="connsiteY897" fmla="*/ 4273713 h 11658600"/>
              <a:gd name="connsiteX898" fmla="*/ 1207748 w 12897325"/>
              <a:gd name="connsiteY898" fmla="*/ 4231339 h 11658600"/>
              <a:gd name="connsiteX899" fmla="*/ 1199315 w 12897325"/>
              <a:gd name="connsiteY899" fmla="*/ 4185976 h 11658600"/>
              <a:gd name="connsiteX900" fmla="*/ 1130198 w 12897325"/>
              <a:gd name="connsiteY900" fmla="*/ 4175517 h 11658600"/>
              <a:gd name="connsiteX901" fmla="*/ 1142959 w 12897325"/>
              <a:gd name="connsiteY901" fmla="*/ 4089272 h 11658600"/>
              <a:gd name="connsiteX902" fmla="*/ 1144192 w 12897325"/>
              <a:gd name="connsiteY902" fmla="*/ 4089461 h 11658600"/>
              <a:gd name="connsiteX903" fmla="*/ 1146901 w 12897325"/>
              <a:gd name="connsiteY903" fmla="*/ 4089871 h 11658600"/>
              <a:gd name="connsiteX904" fmla="*/ 1148820 w 12897325"/>
              <a:gd name="connsiteY904" fmla="*/ 4090160 h 11658600"/>
              <a:gd name="connsiteX905" fmla="*/ 1150737 w 12897325"/>
              <a:gd name="connsiteY905" fmla="*/ 4090450 h 11658600"/>
              <a:gd name="connsiteX906" fmla="*/ 1151598 w 12897325"/>
              <a:gd name="connsiteY906" fmla="*/ 4090581 h 11658600"/>
              <a:gd name="connsiteX907" fmla="*/ 1152832 w 12897325"/>
              <a:gd name="connsiteY907" fmla="*/ 4090767 h 11658600"/>
              <a:gd name="connsiteX908" fmla="*/ 1162706 w 12897325"/>
              <a:gd name="connsiteY908" fmla="*/ 4092262 h 11658600"/>
              <a:gd name="connsiteX909" fmla="*/ 1206531 w 12897325"/>
              <a:gd name="connsiteY909" fmla="*/ 3966630 h 11658600"/>
              <a:gd name="connsiteX910" fmla="*/ 1236154 w 12897325"/>
              <a:gd name="connsiteY910" fmla="*/ 3971111 h 11658600"/>
              <a:gd name="connsiteX911" fmla="*/ 1247471 w 12897325"/>
              <a:gd name="connsiteY911" fmla="*/ 3928736 h 11658600"/>
              <a:gd name="connsiteX912" fmla="*/ 1319478 w 12897325"/>
              <a:gd name="connsiteY912" fmla="*/ 3851458 h 11658600"/>
              <a:gd name="connsiteX913" fmla="*/ 1328203 w 12897325"/>
              <a:gd name="connsiteY913" fmla="*/ 3833473 h 11658600"/>
              <a:gd name="connsiteX914" fmla="*/ 1327336 w 12897325"/>
              <a:gd name="connsiteY914" fmla="*/ 3830752 h 11658600"/>
              <a:gd name="connsiteX915" fmla="*/ 1326767 w 12897325"/>
              <a:gd name="connsiteY915" fmla="*/ 3828146 h 11658600"/>
              <a:gd name="connsiteX916" fmla="*/ 1324900 w 12897325"/>
              <a:gd name="connsiteY916" fmla="*/ 3829138 h 11658600"/>
              <a:gd name="connsiteX917" fmla="*/ 1272742 w 12897325"/>
              <a:gd name="connsiteY917" fmla="*/ 3802647 h 11658600"/>
              <a:gd name="connsiteX918" fmla="*/ 1114758 w 12897325"/>
              <a:gd name="connsiteY918" fmla="*/ 3778744 h 11658600"/>
              <a:gd name="connsiteX919" fmla="*/ 1018903 w 12897325"/>
              <a:gd name="connsiteY919" fmla="*/ 3676067 h 11658600"/>
              <a:gd name="connsiteX920" fmla="*/ 968089 w 12897325"/>
              <a:gd name="connsiteY920" fmla="*/ 3712464 h 11658600"/>
              <a:gd name="connsiteX921" fmla="*/ 958216 w 12897325"/>
              <a:gd name="connsiteY921" fmla="*/ 3710971 h 11658600"/>
              <a:gd name="connsiteX922" fmla="*/ 918721 w 12897325"/>
              <a:gd name="connsiteY922" fmla="*/ 3704995 h 11658600"/>
              <a:gd name="connsiteX923" fmla="*/ 898973 w 12897325"/>
              <a:gd name="connsiteY923" fmla="*/ 3702007 h 11658600"/>
              <a:gd name="connsiteX924" fmla="*/ 882926 w 12897325"/>
              <a:gd name="connsiteY924" fmla="*/ 3699579 h 11658600"/>
              <a:gd name="connsiteX925" fmla="*/ 879225 w 12897325"/>
              <a:gd name="connsiteY925" fmla="*/ 3699019 h 11658600"/>
              <a:gd name="connsiteX926" fmla="*/ 880789 w 12897325"/>
              <a:gd name="connsiteY926" fmla="*/ 3698568 h 11658600"/>
              <a:gd name="connsiteX927" fmla="*/ 890542 w 12897325"/>
              <a:gd name="connsiteY927" fmla="*/ 3656644 h 11658600"/>
              <a:gd name="connsiteX928" fmla="*/ 910289 w 12897325"/>
              <a:gd name="connsiteY928" fmla="*/ 3659632 h 11658600"/>
              <a:gd name="connsiteX929" fmla="*/ 920162 w 12897325"/>
              <a:gd name="connsiteY929" fmla="*/ 3661127 h 11658600"/>
              <a:gd name="connsiteX930" fmla="*/ 949788 w 12897325"/>
              <a:gd name="connsiteY930" fmla="*/ 3665607 h 11658600"/>
              <a:gd name="connsiteX931" fmla="*/ 969534 w 12897325"/>
              <a:gd name="connsiteY931" fmla="*/ 3668595 h 11658600"/>
              <a:gd name="connsiteX932" fmla="*/ 970978 w 12897325"/>
              <a:gd name="connsiteY932" fmla="*/ 3624727 h 11658600"/>
              <a:gd name="connsiteX933" fmla="*/ 1093031 w 12897325"/>
              <a:gd name="connsiteY933" fmla="*/ 3562597 h 11658600"/>
              <a:gd name="connsiteX934" fmla="*/ 1099090 w 12897325"/>
              <a:gd name="connsiteY934" fmla="*/ 3562075 h 11658600"/>
              <a:gd name="connsiteX935" fmla="*/ 1095578 w 12897325"/>
              <a:gd name="connsiteY935" fmla="*/ 3552213 h 11658600"/>
              <a:gd name="connsiteX936" fmla="*/ 1047627 w 12897325"/>
              <a:gd name="connsiteY936" fmla="*/ 3502177 h 11658600"/>
              <a:gd name="connsiteX937" fmla="*/ 1114000 w 12897325"/>
              <a:gd name="connsiteY937" fmla="*/ 3516236 h 11658600"/>
              <a:gd name="connsiteX938" fmla="*/ 1137061 w 12897325"/>
              <a:gd name="connsiteY938" fmla="*/ 3561001 h 11658600"/>
              <a:gd name="connsiteX939" fmla="*/ 1141961 w 12897325"/>
              <a:gd name="connsiteY939" fmla="*/ 3562039 h 11658600"/>
              <a:gd name="connsiteX940" fmla="*/ 1157522 w 12897325"/>
              <a:gd name="connsiteY940" fmla="*/ 3539287 h 11658600"/>
              <a:gd name="connsiteX941" fmla="*/ 1212283 w 12897325"/>
              <a:gd name="connsiteY941" fmla="*/ 3528975 h 11658600"/>
              <a:gd name="connsiteX942" fmla="*/ 1373157 w 12897325"/>
              <a:gd name="connsiteY942" fmla="*/ 3465141 h 11658600"/>
              <a:gd name="connsiteX943" fmla="*/ 1402778 w 12897325"/>
              <a:gd name="connsiteY943" fmla="*/ 3469624 h 11658600"/>
              <a:gd name="connsiteX944" fmla="*/ 1412653 w 12897325"/>
              <a:gd name="connsiteY944" fmla="*/ 3471116 h 11658600"/>
              <a:gd name="connsiteX945" fmla="*/ 1442276 w 12897325"/>
              <a:gd name="connsiteY945" fmla="*/ 3475599 h 11658600"/>
              <a:gd name="connsiteX946" fmla="*/ 1376042 w 12897325"/>
              <a:gd name="connsiteY946" fmla="*/ 3377403 h 11658600"/>
              <a:gd name="connsiteX947" fmla="*/ 1308368 w 12897325"/>
              <a:gd name="connsiteY947" fmla="*/ 3323077 h 11658600"/>
              <a:gd name="connsiteX948" fmla="*/ 903531 w 12897325"/>
              <a:gd name="connsiteY948" fmla="*/ 3261822 h 11658600"/>
              <a:gd name="connsiteX949" fmla="*/ 844286 w 12897325"/>
              <a:gd name="connsiteY949" fmla="*/ 3252858 h 11658600"/>
              <a:gd name="connsiteX950" fmla="*/ 855605 w 12897325"/>
              <a:gd name="connsiteY950" fmla="*/ 3210483 h 11658600"/>
              <a:gd name="connsiteX951" fmla="*/ 875355 w 12897325"/>
              <a:gd name="connsiteY951" fmla="*/ 3213471 h 11658600"/>
              <a:gd name="connsiteX952" fmla="*/ 924723 w 12897325"/>
              <a:gd name="connsiteY952" fmla="*/ 3220942 h 11658600"/>
              <a:gd name="connsiteX953" fmla="*/ 1043211 w 12897325"/>
              <a:gd name="connsiteY953" fmla="*/ 3238870 h 11658600"/>
              <a:gd name="connsiteX954" fmla="*/ 1202639 w 12897325"/>
              <a:gd name="connsiteY954" fmla="*/ 3218905 h 11658600"/>
              <a:gd name="connsiteX955" fmla="*/ 1232264 w 12897325"/>
              <a:gd name="connsiteY955" fmla="*/ 3223384 h 11658600"/>
              <a:gd name="connsiteX956" fmla="*/ 1572310 w 12897325"/>
              <a:gd name="connsiteY956" fmla="*/ 3142574 h 11658600"/>
              <a:gd name="connsiteX957" fmla="*/ 1544130 w 12897325"/>
              <a:gd name="connsiteY957" fmla="*/ 3094223 h 11658600"/>
              <a:gd name="connsiteX958" fmla="*/ 1455264 w 12897325"/>
              <a:gd name="connsiteY958" fmla="*/ 3080777 h 11658600"/>
              <a:gd name="connsiteX959" fmla="*/ 1415768 w 12897325"/>
              <a:gd name="connsiteY959" fmla="*/ 3074802 h 11658600"/>
              <a:gd name="connsiteX960" fmla="*/ 1317027 w 12897325"/>
              <a:gd name="connsiteY960" fmla="*/ 3059861 h 11658600"/>
              <a:gd name="connsiteX961" fmla="*/ 1297278 w 12897325"/>
              <a:gd name="connsiteY961" fmla="*/ 3056874 h 11658600"/>
              <a:gd name="connsiteX962" fmla="*/ 1206971 w 12897325"/>
              <a:gd name="connsiteY962" fmla="*/ 3087296 h 11658600"/>
              <a:gd name="connsiteX963" fmla="*/ 1167475 w 12897325"/>
              <a:gd name="connsiteY963" fmla="*/ 3081321 h 11658600"/>
              <a:gd name="connsiteX964" fmla="*/ 999614 w 12897325"/>
              <a:gd name="connsiteY964" fmla="*/ 3055924 h 11658600"/>
              <a:gd name="connsiteX965" fmla="*/ 940371 w 12897325"/>
              <a:gd name="connsiteY965" fmla="*/ 3046960 h 11658600"/>
              <a:gd name="connsiteX966" fmla="*/ 711825 w 12897325"/>
              <a:gd name="connsiteY966" fmla="*/ 3056467 h 11658600"/>
              <a:gd name="connsiteX967" fmla="*/ 704837 w 12897325"/>
              <a:gd name="connsiteY967" fmla="*/ 2967235 h 11658600"/>
              <a:gd name="connsiteX968" fmla="*/ 556727 w 12897325"/>
              <a:gd name="connsiteY968" fmla="*/ 2944824 h 11658600"/>
              <a:gd name="connsiteX969" fmla="*/ 517231 w 12897325"/>
              <a:gd name="connsiteY969" fmla="*/ 2938848 h 11658600"/>
              <a:gd name="connsiteX970" fmla="*/ 486166 w 12897325"/>
              <a:gd name="connsiteY970" fmla="*/ 2978237 h 11658600"/>
              <a:gd name="connsiteX971" fmla="*/ 407174 w 12897325"/>
              <a:gd name="connsiteY971" fmla="*/ 2966285 h 11658600"/>
              <a:gd name="connsiteX972" fmla="*/ 467862 w 12897325"/>
              <a:gd name="connsiteY972" fmla="*/ 2931379 h 11658600"/>
              <a:gd name="connsiteX973" fmla="*/ 508801 w 12897325"/>
              <a:gd name="connsiteY973" fmla="*/ 2893485 h 11658600"/>
              <a:gd name="connsiteX974" fmla="*/ 548296 w 12897325"/>
              <a:gd name="connsiteY974" fmla="*/ 2899463 h 11658600"/>
              <a:gd name="connsiteX975" fmla="*/ 656911 w 12897325"/>
              <a:gd name="connsiteY975" fmla="*/ 2915896 h 11658600"/>
              <a:gd name="connsiteX976" fmla="*/ 686534 w 12897325"/>
              <a:gd name="connsiteY976" fmla="*/ 2920378 h 11658600"/>
              <a:gd name="connsiteX977" fmla="*/ 826212 w 12897325"/>
              <a:gd name="connsiteY977" fmla="*/ 2897425 h 11658600"/>
              <a:gd name="connsiteX978" fmla="*/ 836086 w 12897325"/>
              <a:gd name="connsiteY978" fmla="*/ 2898918 h 11658600"/>
              <a:gd name="connsiteX979" fmla="*/ 934827 w 12897325"/>
              <a:gd name="connsiteY979" fmla="*/ 2913857 h 11658600"/>
              <a:gd name="connsiteX980" fmla="*/ 944700 w 12897325"/>
              <a:gd name="connsiteY980" fmla="*/ 2915353 h 11658600"/>
              <a:gd name="connsiteX981" fmla="*/ 1035010 w 12897325"/>
              <a:gd name="connsiteY981" fmla="*/ 2884929 h 11658600"/>
              <a:gd name="connsiteX982" fmla="*/ 1074508 w 12897325"/>
              <a:gd name="connsiteY982" fmla="*/ 2890904 h 11658600"/>
              <a:gd name="connsiteX983" fmla="*/ 1145070 w 12897325"/>
              <a:gd name="connsiteY983" fmla="*/ 2857494 h 11658600"/>
              <a:gd name="connsiteX984" fmla="*/ 1224059 w 12897325"/>
              <a:gd name="connsiteY984" fmla="*/ 2869446 h 11658600"/>
              <a:gd name="connsiteX985" fmla="*/ 1233935 w 12897325"/>
              <a:gd name="connsiteY985" fmla="*/ 2870940 h 11658600"/>
              <a:gd name="connsiteX986" fmla="*/ 1274872 w 12897325"/>
              <a:gd name="connsiteY986" fmla="*/ 2833046 h 11658600"/>
              <a:gd name="connsiteX987" fmla="*/ 1273431 w 12897325"/>
              <a:gd name="connsiteY987" fmla="*/ 2876915 h 11658600"/>
              <a:gd name="connsiteX988" fmla="*/ 1414554 w 12897325"/>
              <a:gd name="connsiteY988" fmla="*/ 2810094 h 11658600"/>
              <a:gd name="connsiteX989" fmla="*/ 1413110 w 12897325"/>
              <a:gd name="connsiteY989" fmla="*/ 2853962 h 11658600"/>
              <a:gd name="connsiteX990" fmla="*/ 1552790 w 12897325"/>
              <a:gd name="connsiteY990" fmla="*/ 2831008 h 11658600"/>
              <a:gd name="connsiteX991" fmla="*/ 1583855 w 12897325"/>
              <a:gd name="connsiteY991" fmla="*/ 2791623 h 11658600"/>
              <a:gd name="connsiteX992" fmla="*/ 1603603 w 12897325"/>
              <a:gd name="connsiteY992" fmla="*/ 2794610 h 11658600"/>
              <a:gd name="connsiteX993" fmla="*/ 1614922 w 12897325"/>
              <a:gd name="connsiteY993" fmla="*/ 2752235 h 11658600"/>
              <a:gd name="connsiteX994" fmla="*/ 1606489 w 12897325"/>
              <a:gd name="connsiteY994" fmla="*/ 2706872 h 11658600"/>
              <a:gd name="connsiteX995" fmla="*/ 1537372 w 12897325"/>
              <a:gd name="connsiteY995" fmla="*/ 2696415 h 11658600"/>
              <a:gd name="connsiteX996" fmla="*/ 1550133 w 12897325"/>
              <a:gd name="connsiteY996" fmla="*/ 2610169 h 11658600"/>
              <a:gd name="connsiteX997" fmla="*/ 1551366 w 12897325"/>
              <a:gd name="connsiteY997" fmla="*/ 2610358 h 11658600"/>
              <a:gd name="connsiteX998" fmla="*/ 1554075 w 12897325"/>
              <a:gd name="connsiteY998" fmla="*/ 2610766 h 11658600"/>
              <a:gd name="connsiteX999" fmla="*/ 1555996 w 12897325"/>
              <a:gd name="connsiteY999" fmla="*/ 2611057 h 11658600"/>
              <a:gd name="connsiteX1000" fmla="*/ 1557913 w 12897325"/>
              <a:gd name="connsiteY1000" fmla="*/ 2611347 h 11658600"/>
              <a:gd name="connsiteX1001" fmla="*/ 1558773 w 12897325"/>
              <a:gd name="connsiteY1001" fmla="*/ 2611479 h 11658600"/>
              <a:gd name="connsiteX1002" fmla="*/ 1560006 w 12897325"/>
              <a:gd name="connsiteY1002" fmla="*/ 2611664 h 11658600"/>
              <a:gd name="connsiteX1003" fmla="*/ 1569881 w 12897325"/>
              <a:gd name="connsiteY1003" fmla="*/ 2613159 h 11658600"/>
              <a:gd name="connsiteX1004" fmla="*/ 1613707 w 12897325"/>
              <a:gd name="connsiteY1004" fmla="*/ 2487527 h 11658600"/>
              <a:gd name="connsiteX1005" fmla="*/ 1643330 w 12897325"/>
              <a:gd name="connsiteY1005" fmla="*/ 2492009 h 11658600"/>
              <a:gd name="connsiteX1006" fmla="*/ 1654647 w 12897325"/>
              <a:gd name="connsiteY1006" fmla="*/ 2449634 h 11658600"/>
              <a:gd name="connsiteX1007" fmla="*/ 1726651 w 12897325"/>
              <a:gd name="connsiteY1007" fmla="*/ 2372354 h 11658600"/>
              <a:gd name="connsiteX1008" fmla="*/ 1735379 w 12897325"/>
              <a:gd name="connsiteY1008" fmla="*/ 2354370 h 11658600"/>
              <a:gd name="connsiteX1009" fmla="*/ 1734510 w 12897325"/>
              <a:gd name="connsiteY1009" fmla="*/ 2351649 h 11658600"/>
              <a:gd name="connsiteX1010" fmla="*/ 1730239 w 12897325"/>
              <a:gd name="connsiteY1010" fmla="*/ 2330808 h 11658600"/>
              <a:gd name="connsiteX1011" fmla="*/ 1634338 w 12897325"/>
              <a:gd name="connsiteY1011" fmla="*/ 2230734 h 11658600"/>
              <a:gd name="connsiteX1012" fmla="*/ 1618661 w 12897325"/>
              <a:gd name="connsiteY1012" fmla="*/ 2207475 h 11658600"/>
              <a:gd name="connsiteX1013" fmla="*/ 1615449 w 12897325"/>
              <a:gd name="connsiteY1013" fmla="*/ 2201583 h 11658600"/>
              <a:gd name="connsiteX1014" fmla="*/ 2280278 w 12897325"/>
              <a:gd name="connsiteY1014" fmla="*/ 2197792 h 11658600"/>
              <a:gd name="connsiteX1015" fmla="*/ 2293327 w 12897325"/>
              <a:gd name="connsiteY1015" fmla="*/ 2125456 h 11658600"/>
              <a:gd name="connsiteX1016" fmla="*/ 2272103 w 12897325"/>
              <a:gd name="connsiteY1016" fmla="*/ 1962275 h 11658600"/>
              <a:gd name="connsiteX1017" fmla="*/ 2336247 w 12897325"/>
              <a:gd name="connsiteY1017" fmla="*/ 1887529 h 11658600"/>
              <a:gd name="connsiteX1018" fmla="*/ 2337963 w 12897325"/>
              <a:gd name="connsiteY1018" fmla="*/ 1878014 h 11658600"/>
              <a:gd name="connsiteX1019" fmla="*/ 2290988 w 12897325"/>
              <a:gd name="connsiteY1019" fmla="*/ 1857586 h 11658600"/>
              <a:gd name="connsiteX1020" fmla="*/ 2306437 w 12897325"/>
              <a:gd name="connsiteY1020" fmla="*/ 1771932 h 11658600"/>
              <a:gd name="connsiteX1021" fmla="*/ 2262893 w 12897325"/>
              <a:gd name="connsiteY1021" fmla="*/ 1732473 h 11658600"/>
              <a:gd name="connsiteX1022" fmla="*/ 2271478 w 12897325"/>
              <a:gd name="connsiteY1022" fmla="*/ 1684886 h 11658600"/>
              <a:gd name="connsiteX1023" fmla="*/ 2273195 w 12897325"/>
              <a:gd name="connsiteY1023" fmla="*/ 1675371 h 11658600"/>
              <a:gd name="connsiteX1024" fmla="*/ 2226218 w 12897325"/>
              <a:gd name="connsiteY1024" fmla="*/ 1654944 h 11658600"/>
              <a:gd name="connsiteX1025" fmla="*/ 2286928 w 12897325"/>
              <a:gd name="connsiteY1025" fmla="*/ 1599232 h 11658600"/>
              <a:gd name="connsiteX1026" fmla="*/ 2281778 w 12897325"/>
              <a:gd name="connsiteY1026" fmla="*/ 1627784 h 11658600"/>
              <a:gd name="connsiteX1027" fmla="*/ 2335620 w 12897325"/>
              <a:gd name="connsiteY1027" fmla="*/ 1610140 h 11658600"/>
              <a:gd name="connsiteX1028" fmla="*/ 2339054 w 12897325"/>
              <a:gd name="connsiteY1028" fmla="*/ 1591107 h 11658600"/>
              <a:gd name="connsiteX1029" fmla="*/ 2345919 w 12897325"/>
              <a:gd name="connsiteY1029" fmla="*/ 1553039 h 11658600"/>
              <a:gd name="connsiteX1030" fmla="*/ 2394615 w 12897325"/>
              <a:gd name="connsiteY1030" fmla="*/ 1563947 h 11658600"/>
              <a:gd name="connsiteX1031" fmla="*/ 2389464 w 12897325"/>
              <a:gd name="connsiteY1031" fmla="*/ 1592498 h 11658600"/>
              <a:gd name="connsiteX1032" fmla="*/ 2434723 w 12897325"/>
              <a:gd name="connsiteY1032" fmla="*/ 1622441 h 11658600"/>
              <a:gd name="connsiteX1033" fmla="*/ 2478267 w 12897325"/>
              <a:gd name="connsiteY1033" fmla="*/ 1661898 h 11658600"/>
              <a:gd name="connsiteX1034" fmla="*/ 2533827 w 12897325"/>
              <a:gd name="connsiteY1034" fmla="*/ 1634741 h 11658600"/>
              <a:gd name="connsiteX1035" fmla="*/ 2488566 w 12897325"/>
              <a:gd name="connsiteY1035" fmla="*/ 1604800 h 11658600"/>
              <a:gd name="connsiteX1036" fmla="*/ 2497150 w 12897325"/>
              <a:gd name="connsiteY1036" fmla="*/ 1557213 h 11658600"/>
              <a:gd name="connsiteX1037" fmla="*/ 2522900 w 12897325"/>
              <a:gd name="connsiteY1037" fmla="*/ 1414455 h 11658600"/>
              <a:gd name="connsiteX1038" fmla="*/ 2528052 w 12897325"/>
              <a:gd name="connsiteY1038" fmla="*/ 1385902 h 11658600"/>
              <a:gd name="connsiteX1039" fmla="*/ 2487943 w 12897325"/>
              <a:gd name="connsiteY1039" fmla="*/ 1327410 h 11658600"/>
              <a:gd name="connsiteX1040" fmla="*/ 2493091 w 12897325"/>
              <a:gd name="connsiteY1040" fmla="*/ 1298858 h 11658600"/>
              <a:gd name="connsiteX1041" fmla="*/ 2494808 w 12897325"/>
              <a:gd name="connsiteY1041" fmla="*/ 1289342 h 11658600"/>
              <a:gd name="connsiteX1042" fmla="*/ 2515375 w 12897325"/>
              <a:gd name="connsiteY1042" fmla="*/ 1175331 h 11658600"/>
              <a:gd name="connsiteX1043" fmla="*/ 2515652 w 12897325"/>
              <a:gd name="connsiteY1043" fmla="*/ 1175257 h 11658600"/>
              <a:gd name="connsiteX1044" fmla="*/ 2542246 w 12897325"/>
              <a:gd name="connsiteY1044" fmla="*/ 1188727 h 11658600"/>
              <a:gd name="connsiteX1045" fmla="*/ 2557235 w 12897325"/>
              <a:gd name="connsiteY1045" fmla="*/ 1224111 h 11658600"/>
              <a:gd name="connsiteX1046" fmla="*/ 2599062 w 12897325"/>
              <a:gd name="connsiteY1046" fmla="*/ 1273088 h 11658600"/>
              <a:gd name="connsiteX1047" fmla="*/ 2550368 w 12897325"/>
              <a:gd name="connsiteY1047" fmla="*/ 1262180 h 11658600"/>
              <a:gd name="connsiteX1048" fmla="*/ 2548654 w 12897325"/>
              <a:gd name="connsiteY1048" fmla="*/ 1271697 h 11658600"/>
              <a:gd name="connsiteX1049" fmla="*/ 2599062 w 12897325"/>
              <a:gd name="connsiteY1049" fmla="*/ 1273088 h 11658600"/>
              <a:gd name="connsiteX1050" fmla="*/ 2593914 w 12897325"/>
              <a:gd name="connsiteY1050" fmla="*/ 1301640 h 11658600"/>
              <a:gd name="connsiteX1051" fmla="*/ 2592195 w 12897325"/>
              <a:gd name="connsiteY1051" fmla="*/ 1311156 h 11658600"/>
              <a:gd name="connsiteX1052" fmla="*/ 2639172 w 12897325"/>
              <a:gd name="connsiteY1052" fmla="*/ 1331583 h 11658600"/>
              <a:gd name="connsiteX1053" fmla="*/ 2634021 w 12897325"/>
              <a:gd name="connsiteY1053" fmla="*/ 1360133 h 11658600"/>
              <a:gd name="connsiteX1054" fmla="*/ 2677564 w 12897325"/>
              <a:gd name="connsiteY1054" fmla="*/ 1399593 h 11658600"/>
              <a:gd name="connsiteX1055" fmla="*/ 2721107 w 12897325"/>
              <a:gd name="connsiteY1055" fmla="*/ 1439054 h 11658600"/>
              <a:gd name="connsiteX1056" fmla="*/ 2764648 w 12897325"/>
              <a:gd name="connsiteY1056" fmla="*/ 1478514 h 11658600"/>
              <a:gd name="connsiteX1057" fmla="*/ 2844868 w 12897325"/>
              <a:gd name="connsiteY1057" fmla="*/ 1595502 h 11658600"/>
              <a:gd name="connsiteX1058" fmla="*/ 2891842 w 12897325"/>
              <a:gd name="connsiteY1058" fmla="*/ 1615927 h 11658600"/>
              <a:gd name="connsiteX1059" fmla="*/ 2923370 w 12897325"/>
              <a:gd name="connsiteY1059" fmla="*/ 1722007 h 11658600"/>
              <a:gd name="connsiteX1060" fmla="*/ 2968629 w 12897325"/>
              <a:gd name="connsiteY1060" fmla="*/ 1751948 h 11658600"/>
              <a:gd name="connsiteX1061" fmla="*/ 3013891 w 12897325"/>
              <a:gd name="connsiteY1061" fmla="*/ 1781893 h 11658600"/>
              <a:gd name="connsiteX1062" fmla="*/ 3007022 w 12897325"/>
              <a:gd name="connsiteY1062" fmla="*/ 1819960 h 11658600"/>
              <a:gd name="connsiteX1063" fmla="*/ 3080374 w 12897325"/>
              <a:gd name="connsiteY1063" fmla="*/ 1975018 h 11658600"/>
              <a:gd name="connsiteX1064" fmla="*/ 3103316 w 12897325"/>
              <a:gd name="connsiteY1064" fmla="*/ 2128683 h 11658600"/>
              <a:gd name="connsiteX1065" fmla="*/ 3148574 w 12897325"/>
              <a:gd name="connsiteY1065" fmla="*/ 2158626 h 11658600"/>
              <a:gd name="connsiteX1066" fmla="*/ 3202419 w 12897325"/>
              <a:gd name="connsiteY1066" fmla="*/ 2140981 h 11658600"/>
              <a:gd name="connsiteX1067" fmla="*/ 3256261 w 12897325"/>
              <a:gd name="connsiteY1067" fmla="*/ 2123337 h 11658600"/>
              <a:gd name="connsiteX1068" fmla="*/ 3301523 w 12897325"/>
              <a:gd name="connsiteY1068" fmla="*/ 2153281 h 11658600"/>
              <a:gd name="connsiteX1069" fmla="*/ 3308388 w 12897325"/>
              <a:gd name="connsiteY1069" fmla="*/ 2115213 h 11658600"/>
              <a:gd name="connsiteX1070" fmla="*/ 3310104 w 12897325"/>
              <a:gd name="connsiteY1070" fmla="*/ 2105696 h 11658600"/>
              <a:gd name="connsiteX1071" fmla="*/ 3269994 w 12897325"/>
              <a:gd name="connsiteY1071" fmla="*/ 2047200 h 11658600"/>
              <a:gd name="connsiteX1072" fmla="*/ 3283728 w 12897325"/>
              <a:gd name="connsiteY1072" fmla="*/ 1971064 h 11658600"/>
              <a:gd name="connsiteX1073" fmla="*/ 3330705 w 12897325"/>
              <a:gd name="connsiteY1073" fmla="*/ 1991491 h 11658600"/>
              <a:gd name="connsiteX1074" fmla="*/ 3328989 w 12897325"/>
              <a:gd name="connsiteY1074" fmla="*/ 2001008 h 11658600"/>
              <a:gd name="connsiteX1075" fmla="*/ 3372531 w 12897325"/>
              <a:gd name="connsiteY1075" fmla="*/ 2040467 h 11658600"/>
              <a:gd name="connsiteX1076" fmla="*/ 3399999 w 12897325"/>
              <a:gd name="connsiteY1076" fmla="*/ 1888192 h 11658600"/>
              <a:gd name="connsiteX1077" fmla="*/ 3457275 w 12897325"/>
              <a:gd name="connsiteY1077" fmla="*/ 1851515 h 11658600"/>
              <a:gd name="connsiteX1078" fmla="*/ 3517984 w 12897325"/>
              <a:gd name="connsiteY1078" fmla="*/ 1795803 h 11658600"/>
              <a:gd name="connsiteX1079" fmla="*/ 3573544 w 12897325"/>
              <a:gd name="connsiteY1079" fmla="*/ 1768644 h 11658600"/>
              <a:gd name="connsiteX1080" fmla="*/ 3564961 w 12897325"/>
              <a:gd name="connsiteY1080" fmla="*/ 1816228 h 11658600"/>
              <a:gd name="connsiteX1081" fmla="*/ 3563246 w 12897325"/>
              <a:gd name="connsiteY1081" fmla="*/ 1825747 h 11658600"/>
              <a:gd name="connsiteX1082" fmla="*/ 3606788 w 12897325"/>
              <a:gd name="connsiteY1082" fmla="*/ 1865207 h 11658600"/>
              <a:gd name="connsiteX1083" fmla="*/ 3636597 w 12897325"/>
              <a:gd name="connsiteY1083" fmla="*/ 1980802 h 11658600"/>
              <a:gd name="connsiteX1084" fmla="*/ 3633164 w 12897325"/>
              <a:gd name="connsiteY1084" fmla="*/ 1999837 h 11658600"/>
              <a:gd name="connsiteX1085" fmla="*/ 3688722 w 12897325"/>
              <a:gd name="connsiteY1085" fmla="*/ 1972677 h 11658600"/>
              <a:gd name="connsiteX1086" fmla="*/ 3664064 w 12897325"/>
              <a:gd name="connsiteY1086" fmla="*/ 1828529 h 11658600"/>
              <a:gd name="connsiteX1087" fmla="*/ 3676082 w 12897325"/>
              <a:gd name="connsiteY1087" fmla="*/ 1761908 h 11658600"/>
              <a:gd name="connsiteX1088" fmla="*/ 3703549 w 12897325"/>
              <a:gd name="connsiteY1088" fmla="*/ 1609635 h 11658600"/>
              <a:gd name="connsiteX1089" fmla="*/ 3821534 w 12897325"/>
              <a:gd name="connsiteY1089" fmla="*/ 1517244 h 11658600"/>
              <a:gd name="connsiteX1090" fmla="*/ 3779710 w 12897325"/>
              <a:gd name="connsiteY1090" fmla="*/ 1468269 h 11658600"/>
              <a:gd name="connsiteX1091" fmla="*/ 3781426 w 12897325"/>
              <a:gd name="connsiteY1091" fmla="*/ 1458751 h 11658600"/>
              <a:gd name="connsiteX1092" fmla="*/ 3788293 w 12897325"/>
              <a:gd name="connsiteY1092" fmla="*/ 1420682 h 11658600"/>
              <a:gd name="connsiteX1093" fmla="*/ 3791727 w 12897325"/>
              <a:gd name="connsiteY1093" fmla="*/ 1401649 h 11658600"/>
              <a:gd name="connsiteX1094" fmla="*/ 3794516 w 12897325"/>
              <a:gd name="connsiteY1094" fmla="*/ 1386182 h 11658600"/>
              <a:gd name="connsiteX1095" fmla="*/ 3795160 w 12897325"/>
              <a:gd name="connsiteY1095" fmla="*/ 1382614 h 11658600"/>
              <a:gd name="connsiteX1096" fmla="*/ 3795678 w 12897325"/>
              <a:gd name="connsiteY1096" fmla="*/ 1384122 h 11658600"/>
              <a:gd name="connsiteX1097" fmla="*/ 3843852 w 12897325"/>
              <a:gd name="connsiteY1097" fmla="*/ 1393522 h 11658600"/>
              <a:gd name="connsiteX1098" fmla="*/ 3840419 w 12897325"/>
              <a:gd name="connsiteY1098" fmla="*/ 1412558 h 11658600"/>
              <a:gd name="connsiteX1099" fmla="*/ 3838702 w 12897325"/>
              <a:gd name="connsiteY1099" fmla="*/ 1422072 h 11658600"/>
              <a:gd name="connsiteX1100" fmla="*/ 3833553 w 12897325"/>
              <a:gd name="connsiteY1100" fmla="*/ 1450626 h 11658600"/>
              <a:gd name="connsiteX1101" fmla="*/ 3830120 w 12897325"/>
              <a:gd name="connsiteY1101" fmla="*/ 1469659 h 11658600"/>
              <a:gd name="connsiteX1102" fmla="*/ 3880529 w 12897325"/>
              <a:gd name="connsiteY1102" fmla="*/ 1471051 h 11658600"/>
              <a:gd name="connsiteX1103" fmla="*/ 3951922 w 12897325"/>
              <a:gd name="connsiteY1103" fmla="*/ 1588693 h 11658600"/>
              <a:gd name="connsiteX1104" fmla="*/ 3952521 w 12897325"/>
              <a:gd name="connsiteY1104" fmla="*/ 1594533 h 11658600"/>
              <a:gd name="connsiteX1105" fmla="*/ 3963855 w 12897325"/>
              <a:gd name="connsiteY1105" fmla="*/ 1591147 h 11658600"/>
              <a:gd name="connsiteX1106" fmla="*/ 4021351 w 12897325"/>
              <a:gd name="connsiteY1106" fmla="*/ 1544929 h 11658600"/>
              <a:gd name="connsiteX1107" fmla="*/ 4005195 w 12897325"/>
              <a:gd name="connsiteY1107" fmla="*/ 1608903 h 11658600"/>
              <a:gd name="connsiteX1108" fmla="*/ 3953756 w 12897325"/>
              <a:gd name="connsiteY1108" fmla="*/ 1631131 h 11658600"/>
              <a:gd name="connsiteX1109" fmla="*/ 3952564 w 12897325"/>
              <a:gd name="connsiteY1109" fmla="*/ 1635854 h 11658600"/>
              <a:gd name="connsiteX1110" fmla="*/ 3978706 w 12897325"/>
              <a:gd name="connsiteY1110" fmla="*/ 1650854 h 11658600"/>
              <a:gd name="connsiteX1111" fmla="*/ 3990555 w 12897325"/>
              <a:gd name="connsiteY1111" fmla="*/ 1703634 h 11658600"/>
              <a:gd name="connsiteX1112" fmla="*/ 4020870 w 12897325"/>
              <a:gd name="connsiteY1112" fmla="*/ 1741833 h 11658600"/>
              <a:gd name="connsiteX1113" fmla="*/ 4037448 w 12897325"/>
              <a:gd name="connsiteY1113" fmla="*/ 1767983 h 11658600"/>
              <a:gd name="connsiteX1114" fmla="*/ 4044713 w 12897325"/>
              <a:gd name="connsiteY1114" fmla="*/ 1766077 h 11658600"/>
              <a:gd name="connsiteX1115" fmla="*/ 4115721 w 12897325"/>
              <a:gd name="connsiteY1115" fmla="*/ 1653262 h 11658600"/>
              <a:gd name="connsiteX1116" fmla="*/ 4186733 w 12897325"/>
              <a:gd name="connsiteY1116" fmla="*/ 1540448 h 11658600"/>
              <a:gd name="connsiteX1117" fmla="*/ 4207334 w 12897325"/>
              <a:gd name="connsiteY1117" fmla="*/ 1426241 h 11658600"/>
              <a:gd name="connsiteX1118" fmla="*/ 4248534 w 12897325"/>
              <a:gd name="connsiteY1118" fmla="*/ 1197831 h 11658600"/>
              <a:gd name="connsiteX1119" fmla="*/ 4227310 w 12897325"/>
              <a:gd name="connsiteY1119" fmla="*/ 1034649 h 11658600"/>
              <a:gd name="connsiteX1120" fmla="*/ 4291454 w 12897325"/>
              <a:gd name="connsiteY1120" fmla="*/ 959902 h 11658600"/>
              <a:gd name="connsiteX1121" fmla="*/ 4293171 w 12897325"/>
              <a:gd name="connsiteY1121" fmla="*/ 950385 h 11658600"/>
              <a:gd name="connsiteX1122" fmla="*/ 4246194 w 12897325"/>
              <a:gd name="connsiteY1122" fmla="*/ 929961 h 11658600"/>
              <a:gd name="connsiteX1123" fmla="*/ 4261644 w 12897325"/>
              <a:gd name="connsiteY1123" fmla="*/ 844305 h 11658600"/>
              <a:gd name="connsiteX1124" fmla="*/ 4218101 w 12897325"/>
              <a:gd name="connsiteY1124" fmla="*/ 804844 h 11658600"/>
              <a:gd name="connsiteX1125" fmla="*/ 4226684 w 12897325"/>
              <a:gd name="connsiteY1125" fmla="*/ 757260 h 11658600"/>
              <a:gd name="connsiteX1126" fmla="*/ 4228402 w 12897325"/>
              <a:gd name="connsiteY1126" fmla="*/ 747744 h 11658600"/>
              <a:gd name="connsiteX1127" fmla="*/ 4181425 w 12897325"/>
              <a:gd name="connsiteY1127" fmla="*/ 727316 h 11658600"/>
              <a:gd name="connsiteX1128" fmla="*/ 4242134 w 12897325"/>
              <a:gd name="connsiteY1128" fmla="*/ 671607 h 11658600"/>
              <a:gd name="connsiteX1129" fmla="*/ 4236986 w 12897325"/>
              <a:gd name="connsiteY1129" fmla="*/ 700157 h 11658600"/>
              <a:gd name="connsiteX1130" fmla="*/ 4290828 w 12897325"/>
              <a:gd name="connsiteY1130" fmla="*/ 682512 h 11658600"/>
              <a:gd name="connsiteX1131" fmla="*/ 4294261 w 12897325"/>
              <a:gd name="connsiteY1131" fmla="*/ 663480 h 11658600"/>
              <a:gd name="connsiteX1132" fmla="*/ 4301127 w 12897325"/>
              <a:gd name="connsiteY1132" fmla="*/ 625411 h 11658600"/>
              <a:gd name="connsiteX1133" fmla="*/ 4349823 w 12897325"/>
              <a:gd name="connsiteY1133" fmla="*/ 636322 h 11658600"/>
              <a:gd name="connsiteX1134" fmla="*/ 4344671 w 12897325"/>
              <a:gd name="connsiteY1134" fmla="*/ 664871 h 11658600"/>
              <a:gd name="connsiteX1135" fmla="*/ 4389931 w 12897325"/>
              <a:gd name="connsiteY1135" fmla="*/ 694813 h 11658600"/>
              <a:gd name="connsiteX1136" fmla="*/ 4433475 w 12897325"/>
              <a:gd name="connsiteY1136" fmla="*/ 734273 h 11658600"/>
              <a:gd name="connsiteX1137" fmla="*/ 4489034 w 12897325"/>
              <a:gd name="connsiteY1137" fmla="*/ 707112 h 11658600"/>
              <a:gd name="connsiteX1138" fmla="*/ 4443774 w 12897325"/>
              <a:gd name="connsiteY1138" fmla="*/ 677171 h 11658600"/>
              <a:gd name="connsiteX1139" fmla="*/ 4452357 w 12897325"/>
              <a:gd name="connsiteY1139" fmla="*/ 629584 h 11658600"/>
              <a:gd name="connsiteX1140" fmla="*/ 4478108 w 12897325"/>
              <a:gd name="connsiteY1140" fmla="*/ 486828 h 11658600"/>
              <a:gd name="connsiteX1141" fmla="*/ 4483260 w 12897325"/>
              <a:gd name="connsiteY1141" fmla="*/ 458275 h 11658600"/>
              <a:gd name="connsiteX1142" fmla="*/ 4443150 w 12897325"/>
              <a:gd name="connsiteY1142" fmla="*/ 399782 h 11658600"/>
              <a:gd name="connsiteX1143" fmla="*/ 4448298 w 12897325"/>
              <a:gd name="connsiteY1143" fmla="*/ 371231 h 11658600"/>
              <a:gd name="connsiteX1144" fmla="*/ 4450016 w 12897325"/>
              <a:gd name="connsiteY1144" fmla="*/ 361714 h 11658600"/>
              <a:gd name="connsiteX1145" fmla="*/ 4470582 w 12897325"/>
              <a:gd name="connsiteY1145" fmla="*/ 247703 h 11658600"/>
              <a:gd name="connsiteX1146" fmla="*/ 4470858 w 12897325"/>
              <a:gd name="connsiteY1146" fmla="*/ 247629 h 11658600"/>
              <a:gd name="connsiteX1147" fmla="*/ 4497455 w 12897325"/>
              <a:gd name="connsiteY1147" fmla="*/ 261099 h 11658600"/>
              <a:gd name="connsiteX1148" fmla="*/ 4512443 w 12897325"/>
              <a:gd name="connsiteY1148" fmla="*/ 296485 h 11658600"/>
              <a:gd name="connsiteX1149" fmla="*/ 4554269 w 12897325"/>
              <a:gd name="connsiteY1149" fmla="*/ 345463 h 11658600"/>
              <a:gd name="connsiteX1150" fmla="*/ 4505575 w 12897325"/>
              <a:gd name="connsiteY1150" fmla="*/ 334554 h 11658600"/>
              <a:gd name="connsiteX1151" fmla="*/ 4503861 w 12897325"/>
              <a:gd name="connsiteY1151" fmla="*/ 344070 h 11658600"/>
              <a:gd name="connsiteX1152" fmla="*/ 4554269 w 12897325"/>
              <a:gd name="connsiteY1152" fmla="*/ 345463 h 11658600"/>
              <a:gd name="connsiteX1153" fmla="*/ 4549121 w 12897325"/>
              <a:gd name="connsiteY1153" fmla="*/ 374014 h 11658600"/>
              <a:gd name="connsiteX1154" fmla="*/ 4547401 w 12897325"/>
              <a:gd name="connsiteY1154" fmla="*/ 383530 h 11658600"/>
              <a:gd name="connsiteX1155" fmla="*/ 4594379 w 12897325"/>
              <a:gd name="connsiteY1155" fmla="*/ 403955 h 11658600"/>
              <a:gd name="connsiteX1156" fmla="*/ 4589228 w 12897325"/>
              <a:gd name="connsiteY1156" fmla="*/ 432507 h 11658600"/>
              <a:gd name="connsiteX1157" fmla="*/ 4632771 w 12897325"/>
              <a:gd name="connsiteY1157" fmla="*/ 471967 h 11658600"/>
              <a:gd name="connsiteX1158" fmla="*/ 4676314 w 12897325"/>
              <a:gd name="connsiteY1158" fmla="*/ 511425 h 11658600"/>
              <a:gd name="connsiteX1159" fmla="*/ 4719857 w 12897325"/>
              <a:gd name="connsiteY1159" fmla="*/ 550887 h 11658600"/>
              <a:gd name="connsiteX1160" fmla="*/ 4800075 w 12897325"/>
              <a:gd name="connsiteY1160" fmla="*/ 667874 h 11658600"/>
              <a:gd name="connsiteX1161" fmla="*/ 4847051 w 12897325"/>
              <a:gd name="connsiteY1161" fmla="*/ 688299 h 11658600"/>
              <a:gd name="connsiteX1162" fmla="*/ 4878578 w 12897325"/>
              <a:gd name="connsiteY1162" fmla="*/ 794379 h 11658600"/>
              <a:gd name="connsiteX1163" fmla="*/ 4923837 w 12897325"/>
              <a:gd name="connsiteY1163" fmla="*/ 824323 h 11658600"/>
              <a:gd name="connsiteX1164" fmla="*/ 4969097 w 12897325"/>
              <a:gd name="connsiteY1164" fmla="*/ 854264 h 11658600"/>
              <a:gd name="connsiteX1165" fmla="*/ 4962228 w 12897325"/>
              <a:gd name="connsiteY1165" fmla="*/ 892332 h 11658600"/>
              <a:gd name="connsiteX1166" fmla="*/ 5035581 w 12897325"/>
              <a:gd name="connsiteY1166" fmla="*/ 1047391 h 11658600"/>
              <a:gd name="connsiteX1167" fmla="*/ 5058523 w 12897325"/>
              <a:gd name="connsiteY1167" fmla="*/ 1201055 h 11658600"/>
              <a:gd name="connsiteX1168" fmla="*/ 5103783 w 12897325"/>
              <a:gd name="connsiteY1168" fmla="*/ 1230999 h 11658600"/>
              <a:gd name="connsiteX1169" fmla="*/ 5157626 w 12897325"/>
              <a:gd name="connsiteY1169" fmla="*/ 1213355 h 11658600"/>
              <a:gd name="connsiteX1170" fmla="*/ 5211469 w 12897325"/>
              <a:gd name="connsiteY1170" fmla="*/ 1195711 h 11658600"/>
              <a:gd name="connsiteX1171" fmla="*/ 5256730 w 12897325"/>
              <a:gd name="connsiteY1171" fmla="*/ 1225655 h 11658600"/>
              <a:gd name="connsiteX1172" fmla="*/ 5263595 w 12897325"/>
              <a:gd name="connsiteY1172" fmla="*/ 1187584 h 11658600"/>
              <a:gd name="connsiteX1173" fmla="*/ 5265312 w 12897325"/>
              <a:gd name="connsiteY1173" fmla="*/ 1178070 h 11658600"/>
              <a:gd name="connsiteX1174" fmla="*/ 5225203 w 12897325"/>
              <a:gd name="connsiteY1174" fmla="*/ 1119575 h 11658600"/>
              <a:gd name="connsiteX1175" fmla="*/ 5238936 w 12897325"/>
              <a:gd name="connsiteY1175" fmla="*/ 1043438 h 11658600"/>
              <a:gd name="connsiteX1176" fmla="*/ 5285913 w 12897325"/>
              <a:gd name="connsiteY1176" fmla="*/ 1063863 h 11658600"/>
              <a:gd name="connsiteX1177" fmla="*/ 5284197 w 12897325"/>
              <a:gd name="connsiteY1177" fmla="*/ 1073379 h 11658600"/>
              <a:gd name="connsiteX1178" fmla="*/ 5327737 w 12897325"/>
              <a:gd name="connsiteY1178" fmla="*/ 1112840 h 11658600"/>
              <a:gd name="connsiteX1179" fmla="*/ 5355207 w 12897325"/>
              <a:gd name="connsiteY1179" fmla="*/ 960566 h 11658600"/>
              <a:gd name="connsiteX1180" fmla="*/ 5412481 w 12897325"/>
              <a:gd name="connsiteY1180" fmla="*/ 923887 h 11658600"/>
              <a:gd name="connsiteX1181" fmla="*/ 5473191 w 12897325"/>
              <a:gd name="connsiteY1181" fmla="*/ 868175 h 11658600"/>
              <a:gd name="connsiteX1182" fmla="*/ 5528753 w 12897325"/>
              <a:gd name="connsiteY1182" fmla="*/ 841015 h 11658600"/>
              <a:gd name="connsiteX1183" fmla="*/ 5520169 w 12897325"/>
              <a:gd name="connsiteY1183" fmla="*/ 888602 h 11658600"/>
              <a:gd name="connsiteX1184" fmla="*/ 5518453 w 12897325"/>
              <a:gd name="connsiteY1184" fmla="*/ 898119 h 11658600"/>
              <a:gd name="connsiteX1185" fmla="*/ 5561997 w 12897325"/>
              <a:gd name="connsiteY1185" fmla="*/ 937579 h 11658600"/>
              <a:gd name="connsiteX1186" fmla="*/ 5591803 w 12897325"/>
              <a:gd name="connsiteY1186" fmla="*/ 1053176 h 11658600"/>
              <a:gd name="connsiteX1187" fmla="*/ 5588371 w 12897325"/>
              <a:gd name="connsiteY1187" fmla="*/ 1072211 h 11658600"/>
              <a:gd name="connsiteX1188" fmla="*/ 5643929 w 12897325"/>
              <a:gd name="connsiteY1188" fmla="*/ 1045051 h 11658600"/>
              <a:gd name="connsiteX1189" fmla="*/ 5619273 w 12897325"/>
              <a:gd name="connsiteY1189" fmla="*/ 900900 h 11658600"/>
              <a:gd name="connsiteX1190" fmla="*/ 5631289 w 12897325"/>
              <a:gd name="connsiteY1190" fmla="*/ 834282 h 11658600"/>
              <a:gd name="connsiteX1191" fmla="*/ 5658755 w 12897325"/>
              <a:gd name="connsiteY1191" fmla="*/ 682008 h 11658600"/>
              <a:gd name="connsiteX1192" fmla="*/ 5776741 w 12897325"/>
              <a:gd name="connsiteY1192" fmla="*/ 589618 h 11658600"/>
              <a:gd name="connsiteX1193" fmla="*/ 5734917 w 12897325"/>
              <a:gd name="connsiteY1193" fmla="*/ 540641 h 11658600"/>
              <a:gd name="connsiteX1194" fmla="*/ 5736633 w 12897325"/>
              <a:gd name="connsiteY1194" fmla="*/ 531124 h 11658600"/>
              <a:gd name="connsiteX1195" fmla="*/ 5743501 w 12897325"/>
              <a:gd name="connsiteY1195" fmla="*/ 493054 h 11658600"/>
              <a:gd name="connsiteX1196" fmla="*/ 5746933 w 12897325"/>
              <a:gd name="connsiteY1196" fmla="*/ 474022 h 11658600"/>
              <a:gd name="connsiteX1197" fmla="*/ 5749721 w 12897325"/>
              <a:gd name="connsiteY1197" fmla="*/ 458554 h 11658600"/>
              <a:gd name="connsiteX1198" fmla="*/ 5750369 w 12897325"/>
              <a:gd name="connsiteY1198" fmla="*/ 454988 h 11658600"/>
              <a:gd name="connsiteX1199" fmla="*/ 5750887 w 12897325"/>
              <a:gd name="connsiteY1199" fmla="*/ 456494 h 11658600"/>
              <a:gd name="connsiteX1200" fmla="*/ 5799061 w 12897325"/>
              <a:gd name="connsiteY1200" fmla="*/ 465895 h 11658600"/>
              <a:gd name="connsiteX1201" fmla="*/ 5795627 w 12897325"/>
              <a:gd name="connsiteY1201" fmla="*/ 484930 h 11658600"/>
              <a:gd name="connsiteX1202" fmla="*/ 5793909 w 12897325"/>
              <a:gd name="connsiteY1202" fmla="*/ 494446 h 11658600"/>
              <a:gd name="connsiteX1203" fmla="*/ 5788761 w 12897325"/>
              <a:gd name="connsiteY1203" fmla="*/ 523000 h 11658600"/>
              <a:gd name="connsiteX1204" fmla="*/ 5785327 w 12897325"/>
              <a:gd name="connsiteY1204" fmla="*/ 542031 h 11658600"/>
              <a:gd name="connsiteX1205" fmla="*/ 5835737 w 12897325"/>
              <a:gd name="connsiteY1205" fmla="*/ 543423 h 11658600"/>
              <a:gd name="connsiteX1206" fmla="*/ 5907129 w 12897325"/>
              <a:gd name="connsiteY1206" fmla="*/ 661064 h 11658600"/>
              <a:gd name="connsiteX1207" fmla="*/ 5907729 w 12897325"/>
              <a:gd name="connsiteY1207" fmla="*/ 666904 h 11658600"/>
              <a:gd name="connsiteX1208" fmla="*/ 5919061 w 12897325"/>
              <a:gd name="connsiteY1208" fmla="*/ 663520 h 11658600"/>
              <a:gd name="connsiteX1209" fmla="*/ 5976557 w 12897325"/>
              <a:gd name="connsiteY1209" fmla="*/ 617303 h 11658600"/>
              <a:gd name="connsiteX1210" fmla="*/ 5960403 w 12897325"/>
              <a:gd name="connsiteY1210" fmla="*/ 681276 h 11658600"/>
              <a:gd name="connsiteX1211" fmla="*/ 5908965 w 12897325"/>
              <a:gd name="connsiteY1211" fmla="*/ 703503 h 11658600"/>
              <a:gd name="connsiteX1212" fmla="*/ 5907771 w 12897325"/>
              <a:gd name="connsiteY1212" fmla="*/ 708226 h 11658600"/>
              <a:gd name="connsiteX1213" fmla="*/ 5933915 w 12897325"/>
              <a:gd name="connsiteY1213" fmla="*/ 723225 h 11658600"/>
              <a:gd name="connsiteX1214" fmla="*/ 5945763 w 12897325"/>
              <a:gd name="connsiteY1214" fmla="*/ 776008 h 11658600"/>
              <a:gd name="connsiteX1215" fmla="*/ 6019115 w 12897325"/>
              <a:gd name="connsiteY1215" fmla="*/ 931065 h 11658600"/>
              <a:gd name="connsiteX1216" fmla="*/ 6013965 w 12897325"/>
              <a:gd name="connsiteY1216" fmla="*/ 959615 h 11658600"/>
              <a:gd name="connsiteX1217" fmla="*/ 6012249 w 12897325"/>
              <a:gd name="connsiteY1217" fmla="*/ 969134 h 11658600"/>
              <a:gd name="connsiteX1218" fmla="*/ 6007099 w 12897325"/>
              <a:gd name="connsiteY1218" fmla="*/ 997685 h 11658600"/>
              <a:gd name="connsiteX1219" fmla="*/ 6119937 w 12897325"/>
              <a:gd name="connsiteY1219" fmla="*/ 933848 h 11658600"/>
              <a:gd name="connsiteX1220" fmla="*/ 6151149 w 12897325"/>
              <a:gd name="connsiteY1220" fmla="*/ 901233 h 11658600"/>
              <a:gd name="connsiteX1221" fmla="*/ 6160173 w 12897325"/>
              <a:gd name="connsiteY1221" fmla="*/ 894743 h 11658600"/>
              <a:gd name="connsiteX1222" fmla="*/ 6173525 w 12897325"/>
              <a:gd name="connsiteY1222" fmla="*/ 882992 h 11658600"/>
              <a:gd name="connsiteX1223" fmla="*/ 6178541 w 12897325"/>
              <a:gd name="connsiteY1223" fmla="*/ 874837 h 11658600"/>
              <a:gd name="connsiteX1224" fmla="*/ 6182889 w 12897325"/>
              <a:gd name="connsiteY1224" fmla="*/ 850733 h 11658600"/>
              <a:gd name="connsiteX1225" fmla="*/ 6142779 w 12897325"/>
              <a:gd name="connsiteY1225" fmla="*/ 792242 h 11658600"/>
              <a:gd name="connsiteX1226" fmla="*/ 6147927 w 12897325"/>
              <a:gd name="connsiteY1226" fmla="*/ 763687 h 11658600"/>
              <a:gd name="connsiteX1227" fmla="*/ 6149645 w 12897325"/>
              <a:gd name="connsiteY1227" fmla="*/ 754172 h 11658600"/>
              <a:gd name="connsiteX1228" fmla="*/ 6170211 w 12897325"/>
              <a:gd name="connsiteY1228" fmla="*/ 640160 h 11658600"/>
              <a:gd name="connsiteX1229" fmla="*/ 6170487 w 12897325"/>
              <a:gd name="connsiteY1229" fmla="*/ 640088 h 11658600"/>
              <a:gd name="connsiteX1230" fmla="*/ 6197081 w 12897325"/>
              <a:gd name="connsiteY1230" fmla="*/ 653559 h 11658600"/>
              <a:gd name="connsiteX1231" fmla="*/ 6212073 w 12897325"/>
              <a:gd name="connsiteY1231" fmla="*/ 688942 h 11658600"/>
              <a:gd name="connsiteX1232" fmla="*/ 6214643 w 12897325"/>
              <a:gd name="connsiteY1232" fmla="*/ 689661 h 11658600"/>
              <a:gd name="connsiteX1233" fmla="*/ 6252747 w 12897325"/>
              <a:gd name="connsiteY1233" fmla="*/ 478416 h 11658600"/>
              <a:gd name="connsiteX1234" fmla="*/ 6263049 w 12897325"/>
              <a:gd name="connsiteY1234" fmla="*/ 421312 h 11658600"/>
              <a:gd name="connsiteX1235" fmla="*/ 6311741 w 12897325"/>
              <a:gd name="connsiteY1235" fmla="*/ 432222 h 11658600"/>
              <a:gd name="connsiteX1236" fmla="*/ 6308307 w 12897325"/>
              <a:gd name="connsiteY1236" fmla="*/ 451258 h 11658600"/>
              <a:gd name="connsiteX1237" fmla="*/ 6299725 w 12897325"/>
              <a:gd name="connsiteY1237" fmla="*/ 498840 h 11658600"/>
              <a:gd name="connsiteX1238" fmla="*/ 6279123 w 12897325"/>
              <a:gd name="connsiteY1238" fmla="*/ 613047 h 11658600"/>
              <a:gd name="connsiteX1239" fmla="*/ 6302065 w 12897325"/>
              <a:gd name="connsiteY1239" fmla="*/ 766713 h 11658600"/>
              <a:gd name="connsiteX1240" fmla="*/ 6296917 w 12897325"/>
              <a:gd name="connsiteY1240" fmla="*/ 795264 h 11658600"/>
              <a:gd name="connsiteX1241" fmla="*/ 6306445 w 12897325"/>
              <a:gd name="connsiteY1241" fmla="*/ 830116 h 11658600"/>
              <a:gd name="connsiteX1242" fmla="*/ 6316443 w 12897325"/>
              <a:gd name="connsiteY1242" fmla="*/ 834393 h 11658600"/>
              <a:gd name="connsiteX1243" fmla="*/ 6332399 w 12897325"/>
              <a:gd name="connsiteY1243" fmla="*/ 864424 h 11658600"/>
              <a:gd name="connsiteX1244" fmla="*/ 6375943 w 12897325"/>
              <a:gd name="connsiteY1244" fmla="*/ 903884 h 11658600"/>
              <a:gd name="connsiteX1245" fmla="*/ 6419485 w 12897325"/>
              <a:gd name="connsiteY1245" fmla="*/ 943343 h 11658600"/>
              <a:gd name="connsiteX1246" fmla="*/ 6451597 w 12897325"/>
              <a:gd name="connsiteY1246" fmla="*/ 971580 h 11658600"/>
              <a:gd name="connsiteX1247" fmla="*/ 6465309 w 12897325"/>
              <a:gd name="connsiteY1247" fmla="*/ 985124 h 11658600"/>
              <a:gd name="connsiteX1248" fmla="*/ 6467651 w 12897325"/>
              <a:gd name="connsiteY1248" fmla="*/ 972136 h 11658600"/>
              <a:gd name="connsiteX1249" fmla="*/ 6484819 w 12897325"/>
              <a:gd name="connsiteY1249" fmla="*/ 876966 h 11658600"/>
              <a:gd name="connsiteX1250" fmla="*/ 6488253 w 12897325"/>
              <a:gd name="connsiteY1250" fmla="*/ 857931 h 11658600"/>
              <a:gd name="connsiteX1251" fmla="*/ 6453293 w 12897325"/>
              <a:gd name="connsiteY1251" fmla="*/ 770887 h 11658600"/>
              <a:gd name="connsiteX1252" fmla="*/ 6460161 w 12897325"/>
              <a:gd name="connsiteY1252" fmla="*/ 732817 h 11658600"/>
              <a:gd name="connsiteX1253" fmla="*/ 6489345 w 12897325"/>
              <a:gd name="connsiteY1253" fmla="*/ 571026 h 11658600"/>
              <a:gd name="connsiteX1254" fmla="*/ 6499645 w 12897325"/>
              <a:gd name="connsiteY1254" fmla="*/ 513922 h 11658600"/>
              <a:gd name="connsiteX1255" fmla="*/ 6488721 w 12897325"/>
              <a:gd name="connsiteY1255" fmla="*/ 293637 h 11658600"/>
              <a:gd name="connsiteX1256" fmla="*/ 6591257 w 12897325"/>
              <a:gd name="connsiteY1256" fmla="*/ 286902 h 11658600"/>
              <a:gd name="connsiteX1257" fmla="*/ 6617009 w 12897325"/>
              <a:gd name="connsiteY1257" fmla="*/ 144144 h 11658600"/>
              <a:gd name="connsiteX1258" fmla="*/ 6623873 w 12897325"/>
              <a:gd name="connsiteY1258" fmla="*/ 106076 h 11658600"/>
              <a:gd name="connsiteX1259" fmla="*/ 6578615 w 12897325"/>
              <a:gd name="connsiteY1259" fmla="*/ 76135 h 1165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</a:cxnLst>
            <a:rect l="l" t="t" r="r" b="b"/>
            <a:pathLst>
              <a:path w="12897325" h="11658600">
                <a:moveTo>
                  <a:pt x="754383" y="8007476"/>
                </a:moveTo>
                <a:cubicBezTo>
                  <a:pt x="754371" y="8007627"/>
                  <a:pt x="754363" y="8007778"/>
                  <a:pt x="754354" y="8007928"/>
                </a:cubicBezTo>
                <a:cubicBezTo>
                  <a:pt x="754296" y="8009125"/>
                  <a:pt x="754274" y="8009811"/>
                  <a:pt x="754274" y="8009811"/>
                </a:cubicBezTo>
                <a:lnTo>
                  <a:pt x="764147" y="8011303"/>
                </a:lnTo>
                <a:lnTo>
                  <a:pt x="762330" y="8008679"/>
                </a:lnTo>
                <a:close/>
                <a:moveTo>
                  <a:pt x="986026" y="6446248"/>
                </a:moveTo>
                <a:lnTo>
                  <a:pt x="984885" y="6457556"/>
                </a:lnTo>
                <a:lnTo>
                  <a:pt x="1004835" y="6460574"/>
                </a:lnTo>
                <a:lnTo>
                  <a:pt x="995899" y="6447742"/>
                </a:lnTo>
                <a:close/>
                <a:moveTo>
                  <a:pt x="754384" y="4779965"/>
                </a:moveTo>
                <a:cubicBezTo>
                  <a:pt x="754372" y="4780116"/>
                  <a:pt x="754364" y="4780267"/>
                  <a:pt x="754355" y="4780418"/>
                </a:cubicBezTo>
                <a:cubicBezTo>
                  <a:pt x="754296" y="4781614"/>
                  <a:pt x="754274" y="4782300"/>
                  <a:pt x="754274" y="4782300"/>
                </a:cubicBezTo>
                <a:lnTo>
                  <a:pt x="764148" y="4783792"/>
                </a:lnTo>
                <a:lnTo>
                  <a:pt x="762331" y="4781167"/>
                </a:lnTo>
                <a:close/>
                <a:moveTo>
                  <a:pt x="7988889" y="949287"/>
                </a:moveTo>
                <a:lnTo>
                  <a:pt x="7985423" y="968516"/>
                </a:lnTo>
                <a:lnTo>
                  <a:pt x="8000169" y="959903"/>
                </a:lnTo>
                <a:lnTo>
                  <a:pt x="8001885" y="950386"/>
                </a:lnTo>
                <a:close/>
                <a:moveTo>
                  <a:pt x="9913917" y="727011"/>
                </a:moveTo>
                <a:lnTo>
                  <a:pt x="9912203" y="736528"/>
                </a:lnTo>
                <a:lnTo>
                  <a:pt x="9915219" y="734777"/>
                </a:lnTo>
                <a:lnTo>
                  <a:pt x="9916601" y="727116"/>
                </a:lnTo>
                <a:cubicBezTo>
                  <a:pt x="9916429" y="727106"/>
                  <a:pt x="9916253" y="727098"/>
                  <a:pt x="9916081" y="727089"/>
                </a:cubicBezTo>
                <a:cubicBezTo>
                  <a:pt x="9914707" y="727032"/>
                  <a:pt x="9913917" y="727011"/>
                  <a:pt x="9913917" y="727011"/>
                </a:cubicBezTo>
                <a:close/>
                <a:moveTo>
                  <a:pt x="6205205" y="727010"/>
                </a:moveTo>
                <a:lnTo>
                  <a:pt x="6203491" y="736528"/>
                </a:lnTo>
                <a:lnTo>
                  <a:pt x="6206505" y="734777"/>
                </a:lnTo>
                <a:lnTo>
                  <a:pt x="6207885" y="727116"/>
                </a:lnTo>
                <a:cubicBezTo>
                  <a:pt x="6207713" y="727106"/>
                  <a:pt x="6207541" y="727097"/>
                  <a:pt x="6207367" y="727089"/>
                </a:cubicBezTo>
                <a:cubicBezTo>
                  <a:pt x="6205993" y="727032"/>
                  <a:pt x="6205205" y="727010"/>
                  <a:pt x="6205205" y="727010"/>
                </a:cubicBezTo>
                <a:close/>
                <a:moveTo>
                  <a:pt x="6592349" y="0"/>
                </a:moveTo>
                <a:cubicBezTo>
                  <a:pt x="6639325" y="20423"/>
                  <a:pt x="6635893" y="39458"/>
                  <a:pt x="6632459" y="58493"/>
                </a:cubicBezTo>
                <a:cubicBezTo>
                  <a:pt x="6681153" y="69400"/>
                  <a:pt x="6627307" y="87043"/>
                  <a:pt x="6676001" y="97952"/>
                </a:cubicBezTo>
                <a:lnTo>
                  <a:pt x="6669133" y="136020"/>
                </a:lnTo>
                <a:cubicBezTo>
                  <a:pt x="6712677" y="175480"/>
                  <a:pt x="6655401" y="212156"/>
                  <a:pt x="6650249" y="240708"/>
                </a:cubicBezTo>
                <a:lnTo>
                  <a:pt x="6645099" y="269260"/>
                </a:lnTo>
                <a:cubicBezTo>
                  <a:pt x="6688641" y="308719"/>
                  <a:pt x="6629649" y="354915"/>
                  <a:pt x="6671473" y="403892"/>
                </a:cubicBezTo>
                <a:lnTo>
                  <a:pt x="6669759" y="413409"/>
                </a:lnTo>
                <a:cubicBezTo>
                  <a:pt x="6715017" y="443350"/>
                  <a:pt x="6659457" y="470510"/>
                  <a:pt x="6652593" y="508581"/>
                </a:cubicBezTo>
                <a:lnTo>
                  <a:pt x="6650875" y="518095"/>
                </a:lnTo>
                <a:cubicBezTo>
                  <a:pt x="6696133" y="548038"/>
                  <a:pt x="6640573" y="575199"/>
                  <a:pt x="6685835" y="605142"/>
                </a:cubicBezTo>
                <a:lnTo>
                  <a:pt x="6678967" y="643210"/>
                </a:lnTo>
                <a:cubicBezTo>
                  <a:pt x="6725941" y="663636"/>
                  <a:pt x="6720793" y="692187"/>
                  <a:pt x="6717359" y="711222"/>
                </a:cubicBezTo>
                <a:lnTo>
                  <a:pt x="6703623" y="787359"/>
                </a:lnTo>
                <a:lnTo>
                  <a:pt x="6701907" y="796876"/>
                </a:lnTo>
                <a:cubicBezTo>
                  <a:pt x="6750601" y="807785"/>
                  <a:pt x="6696759" y="825427"/>
                  <a:pt x="6745451" y="836335"/>
                </a:cubicBezTo>
                <a:lnTo>
                  <a:pt x="6695041" y="834945"/>
                </a:lnTo>
                <a:cubicBezTo>
                  <a:pt x="6738583" y="874405"/>
                  <a:pt x="6730001" y="921991"/>
                  <a:pt x="6771829" y="970969"/>
                </a:cubicBezTo>
                <a:lnTo>
                  <a:pt x="6721417" y="969576"/>
                </a:lnTo>
                <a:cubicBezTo>
                  <a:pt x="6764959" y="1009035"/>
                  <a:pt x="6756375" y="1056622"/>
                  <a:pt x="6747793" y="1104206"/>
                </a:cubicBezTo>
                <a:cubicBezTo>
                  <a:pt x="6798201" y="1105598"/>
                  <a:pt x="6794769" y="1124634"/>
                  <a:pt x="6793051" y="1134148"/>
                </a:cubicBezTo>
                <a:lnTo>
                  <a:pt x="6789619" y="1153183"/>
                </a:lnTo>
                <a:cubicBezTo>
                  <a:pt x="6840027" y="1154575"/>
                  <a:pt x="6838311" y="1164094"/>
                  <a:pt x="6838311" y="1164094"/>
                </a:cubicBezTo>
                <a:cubicBezTo>
                  <a:pt x="6838311" y="1164094"/>
                  <a:pt x="6888719" y="1165483"/>
                  <a:pt x="6890437" y="1155967"/>
                </a:cubicBezTo>
                <a:cubicBezTo>
                  <a:pt x="6846893" y="1116507"/>
                  <a:pt x="6846893" y="1116507"/>
                  <a:pt x="6902457" y="1089347"/>
                </a:cubicBezTo>
                <a:cubicBezTo>
                  <a:pt x="6956297" y="1071703"/>
                  <a:pt x="7003275" y="1092128"/>
                  <a:pt x="7001557" y="1101646"/>
                </a:cubicBezTo>
                <a:lnTo>
                  <a:pt x="7001341" y="1102835"/>
                </a:lnTo>
                <a:lnTo>
                  <a:pt x="7000871" y="1105446"/>
                </a:lnTo>
                <a:lnTo>
                  <a:pt x="7000539" y="1107295"/>
                </a:lnTo>
                <a:lnTo>
                  <a:pt x="7000205" y="1109143"/>
                </a:lnTo>
                <a:lnTo>
                  <a:pt x="7000055" y="1109974"/>
                </a:lnTo>
                <a:lnTo>
                  <a:pt x="6999841" y="1111163"/>
                </a:lnTo>
                <a:lnTo>
                  <a:pt x="6998123" y="1120680"/>
                </a:lnTo>
                <a:cubicBezTo>
                  <a:pt x="7048533" y="1122071"/>
                  <a:pt x="7097225" y="1132979"/>
                  <a:pt x="7142487" y="1162920"/>
                </a:cubicBezTo>
                <a:lnTo>
                  <a:pt x="7137337" y="1191473"/>
                </a:lnTo>
                <a:cubicBezTo>
                  <a:pt x="7187745" y="1192864"/>
                  <a:pt x="7187745" y="1192864"/>
                  <a:pt x="7186029" y="1202381"/>
                </a:cubicBezTo>
                <a:cubicBezTo>
                  <a:pt x="7233005" y="1222806"/>
                  <a:pt x="7281697" y="1233716"/>
                  <a:pt x="7274831" y="1271785"/>
                </a:cubicBezTo>
                <a:lnTo>
                  <a:pt x="7295497" y="1280194"/>
                </a:lnTo>
                <a:lnTo>
                  <a:pt x="7298623" y="1279359"/>
                </a:lnTo>
                <a:lnTo>
                  <a:pt x="7301617" y="1278810"/>
                </a:lnTo>
                <a:lnTo>
                  <a:pt x="7300477" y="1277011"/>
                </a:lnTo>
                <a:cubicBezTo>
                  <a:pt x="7296447" y="1259862"/>
                  <a:pt x="7328343" y="1241015"/>
                  <a:pt x="7330917" y="1226739"/>
                </a:cubicBezTo>
                <a:cubicBezTo>
                  <a:pt x="7240399" y="1166854"/>
                  <a:pt x="7301107" y="1111141"/>
                  <a:pt x="7358385" y="1074465"/>
                </a:cubicBezTo>
                <a:cubicBezTo>
                  <a:pt x="7413945" y="1047305"/>
                  <a:pt x="7469505" y="1020145"/>
                  <a:pt x="7476369" y="982075"/>
                </a:cubicBezTo>
                <a:cubicBezTo>
                  <a:pt x="7478089" y="972558"/>
                  <a:pt x="7481523" y="953525"/>
                  <a:pt x="7434545" y="933098"/>
                </a:cubicBezTo>
                <a:lnTo>
                  <a:pt x="7436261" y="923581"/>
                </a:lnTo>
                <a:lnTo>
                  <a:pt x="7443129" y="885513"/>
                </a:lnTo>
                <a:lnTo>
                  <a:pt x="7446563" y="866480"/>
                </a:lnTo>
                <a:lnTo>
                  <a:pt x="7449351" y="851012"/>
                </a:lnTo>
                <a:lnTo>
                  <a:pt x="7449997" y="847445"/>
                </a:lnTo>
                <a:lnTo>
                  <a:pt x="7450515" y="848953"/>
                </a:lnTo>
                <a:cubicBezTo>
                  <a:pt x="7452395" y="851696"/>
                  <a:pt x="7460879" y="857309"/>
                  <a:pt x="7498687" y="858353"/>
                </a:cubicBezTo>
                <a:lnTo>
                  <a:pt x="7495255" y="877386"/>
                </a:lnTo>
                <a:lnTo>
                  <a:pt x="7493537" y="886903"/>
                </a:lnTo>
                <a:lnTo>
                  <a:pt x="7488389" y="915456"/>
                </a:lnTo>
                <a:lnTo>
                  <a:pt x="7484957" y="934490"/>
                </a:lnTo>
                <a:lnTo>
                  <a:pt x="7535365" y="935882"/>
                </a:lnTo>
                <a:cubicBezTo>
                  <a:pt x="7566735" y="972612"/>
                  <a:pt x="7598103" y="1009347"/>
                  <a:pt x="7606759" y="1053524"/>
                </a:cubicBezTo>
                <a:lnTo>
                  <a:pt x="7607357" y="1059362"/>
                </a:lnTo>
                <a:lnTo>
                  <a:pt x="7618691" y="1055978"/>
                </a:lnTo>
                <a:cubicBezTo>
                  <a:pt x="7622729" y="1039984"/>
                  <a:pt x="7626769" y="1023989"/>
                  <a:pt x="7676185" y="1009760"/>
                </a:cubicBezTo>
                <a:lnTo>
                  <a:pt x="7660033" y="1073734"/>
                </a:lnTo>
                <a:cubicBezTo>
                  <a:pt x="7658013" y="1081732"/>
                  <a:pt x="7610613" y="1087963"/>
                  <a:pt x="7608593" y="1095961"/>
                </a:cubicBezTo>
                <a:lnTo>
                  <a:pt x="7607401" y="1100685"/>
                </a:lnTo>
                <a:lnTo>
                  <a:pt x="7633543" y="1115684"/>
                </a:lnTo>
                <a:cubicBezTo>
                  <a:pt x="7652153" y="1130993"/>
                  <a:pt x="7649257" y="1147052"/>
                  <a:pt x="7645391" y="1168465"/>
                </a:cubicBezTo>
                <a:cubicBezTo>
                  <a:pt x="7687221" y="1217443"/>
                  <a:pt x="7727325" y="1275937"/>
                  <a:pt x="7718743" y="1323524"/>
                </a:cubicBezTo>
                <a:lnTo>
                  <a:pt x="7713593" y="1352073"/>
                </a:lnTo>
                <a:lnTo>
                  <a:pt x="7711877" y="1361592"/>
                </a:lnTo>
                <a:lnTo>
                  <a:pt x="7706727" y="1390144"/>
                </a:lnTo>
                <a:cubicBezTo>
                  <a:pt x="7809263" y="1383407"/>
                  <a:pt x="7765721" y="1343949"/>
                  <a:pt x="7819563" y="1326305"/>
                </a:cubicBezTo>
                <a:cubicBezTo>
                  <a:pt x="7824713" y="1297753"/>
                  <a:pt x="7876841" y="1289626"/>
                  <a:pt x="7881989" y="1261077"/>
                </a:cubicBezTo>
                <a:lnTo>
                  <a:pt x="7943535" y="919890"/>
                </a:lnTo>
                <a:lnTo>
                  <a:pt x="7942367" y="918855"/>
                </a:lnTo>
                <a:cubicBezTo>
                  <a:pt x="7933959" y="907863"/>
                  <a:pt x="7937073" y="897188"/>
                  <a:pt x="7943729" y="886611"/>
                </a:cubicBezTo>
                <a:lnTo>
                  <a:pt x="7951397" y="876297"/>
                </a:lnTo>
                <a:lnTo>
                  <a:pt x="7952377" y="870872"/>
                </a:lnTo>
                <a:lnTo>
                  <a:pt x="7957935" y="840060"/>
                </a:lnTo>
                <a:lnTo>
                  <a:pt x="7942773" y="834878"/>
                </a:lnTo>
                <a:cubicBezTo>
                  <a:pt x="7923273" y="824477"/>
                  <a:pt x="7925527" y="811984"/>
                  <a:pt x="7926817" y="804845"/>
                </a:cubicBezTo>
                <a:lnTo>
                  <a:pt x="7935397" y="757261"/>
                </a:lnTo>
                <a:lnTo>
                  <a:pt x="7937115" y="747744"/>
                </a:lnTo>
                <a:cubicBezTo>
                  <a:pt x="7886707" y="746352"/>
                  <a:pt x="7888423" y="736834"/>
                  <a:pt x="7890141" y="727317"/>
                </a:cubicBezTo>
                <a:cubicBezTo>
                  <a:pt x="7893573" y="708284"/>
                  <a:pt x="7897009" y="689251"/>
                  <a:pt x="7950851" y="671608"/>
                </a:cubicBezTo>
                <a:lnTo>
                  <a:pt x="7945701" y="700157"/>
                </a:lnTo>
                <a:cubicBezTo>
                  <a:pt x="7997825" y="692032"/>
                  <a:pt x="7997825" y="692032"/>
                  <a:pt x="7999543" y="682513"/>
                </a:cubicBezTo>
                <a:lnTo>
                  <a:pt x="8002975" y="663481"/>
                </a:lnTo>
                <a:cubicBezTo>
                  <a:pt x="8004693" y="653963"/>
                  <a:pt x="7957717" y="633539"/>
                  <a:pt x="8009843" y="625411"/>
                </a:cubicBezTo>
                <a:lnTo>
                  <a:pt x="8058537" y="636322"/>
                </a:lnTo>
                <a:lnTo>
                  <a:pt x="8053385" y="664872"/>
                </a:lnTo>
                <a:cubicBezTo>
                  <a:pt x="8103795" y="666264"/>
                  <a:pt x="8102079" y="675780"/>
                  <a:pt x="8098645" y="694813"/>
                </a:cubicBezTo>
                <a:cubicBezTo>
                  <a:pt x="8098645" y="694813"/>
                  <a:pt x="8145621" y="715241"/>
                  <a:pt x="8142191" y="734273"/>
                </a:cubicBezTo>
                <a:cubicBezTo>
                  <a:pt x="8153935" y="739380"/>
                  <a:pt x="8163063" y="741426"/>
                  <a:pt x="8170207" y="741323"/>
                </a:cubicBezTo>
                <a:lnTo>
                  <a:pt x="8179749" y="737864"/>
                </a:lnTo>
                <a:lnTo>
                  <a:pt x="8185341" y="704198"/>
                </a:lnTo>
                <a:lnTo>
                  <a:pt x="8169653" y="700510"/>
                </a:lnTo>
                <a:cubicBezTo>
                  <a:pt x="8149269" y="695016"/>
                  <a:pt x="8149913" y="691447"/>
                  <a:pt x="8152489" y="677172"/>
                </a:cubicBezTo>
                <a:cubicBezTo>
                  <a:pt x="8103795" y="666264"/>
                  <a:pt x="8157639" y="648620"/>
                  <a:pt x="8161073" y="629585"/>
                </a:cubicBezTo>
                <a:cubicBezTo>
                  <a:pt x="8119245" y="580608"/>
                  <a:pt x="8127831" y="533023"/>
                  <a:pt x="8186823" y="486828"/>
                </a:cubicBezTo>
                <a:lnTo>
                  <a:pt x="8191975" y="458276"/>
                </a:lnTo>
                <a:cubicBezTo>
                  <a:pt x="8144997" y="437852"/>
                  <a:pt x="8198841" y="420210"/>
                  <a:pt x="8151865" y="399783"/>
                </a:cubicBezTo>
                <a:lnTo>
                  <a:pt x="8157013" y="371232"/>
                </a:lnTo>
                <a:lnTo>
                  <a:pt x="8158731" y="361715"/>
                </a:lnTo>
                <a:lnTo>
                  <a:pt x="8179295" y="247704"/>
                </a:lnTo>
                <a:cubicBezTo>
                  <a:pt x="8179389" y="247678"/>
                  <a:pt x="8179481" y="247655"/>
                  <a:pt x="8179573" y="247630"/>
                </a:cubicBezTo>
                <a:lnTo>
                  <a:pt x="8206169" y="261100"/>
                </a:lnTo>
                <a:cubicBezTo>
                  <a:pt x="8225341" y="273286"/>
                  <a:pt x="8223733" y="282208"/>
                  <a:pt x="8221159" y="296486"/>
                </a:cubicBezTo>
                <a:cubicBezTo>
                  <a:pt x="8269851" y="307394"/>
                  <a:pt x="8266417" y="326427"/>
                  <a:pt x="8262985" y="345463"/>
                </a:cubicBezTo>
                <a:cubicBezTo>
                  <a:pt x="8264701" y="335944"/>
                  <a:pt x="8214289" y="334555"/>
                  <a:pt x="8214289" y="334555"/>
                </a:cubicBezTo>
                <a:lnTo>
                  <a:pt x="8212573" y="344071"/>
                </a:lnTo>
                <a:cubicBezTo>
                  <a:pt x="8214289" y="334555"/>
                  <a:pt x="8264701" y="335944"/>
                  <a:pt x="8262985" y="345463"/>
                </a:cubicBezTo>
                <a:lnTo>
                  <a:pt x="8257835" y="374015"/>
                </a:lnTo>
                <a:lnTo>
                  <a:pt x="8256117" y="383531"/>
                </a:lnTo>
                <a:cubicBezTo>
                  <a:pt x="8254831" y="390668"/>
                  <a:pt x="8253541" y="397806"/>
                  <a:pt x="8274245" y="401516"/>
                </a:cubicBezTo>
                <a:lnTo>
                  <a:pt x="8290101" y="402858"/>
                </a:lnTo>
                <a:lnTo>
                  <a:pt x="8291977" y="392456"/>
                </a:lnTo>
                <a:cubicBezTo>
                  <a:pt x="8327209" y="407776"/>
                  <a:pt x="8334085" y="422311"/>
                  <a:pt x="8333875" y="436651"/>
                </a:cubicBezTo>
                <a:lnTo>
                  <a:pt x="8332493" y="447695"/>
                </a:lnTo>
                <a:lnTo>
                  <a:pt x="8338617" y="452760"/>
                </a:lnTo>
                <a:lnTo>
                  <a:pt x="8338717" y="453045"/>
                </a:lnTo>
                <a:lnTo>
                  <a:pt x="8345943" y="455330"/>
                </a:lnTo>
                <a:cubicBezTo>
                  <a:pt x="8368923" y="466163"/>
                  <a:pt x="8333023" y="480863"/>
                  <a:pt x="8375629" y="490410"/>
                </a:cubicBezTo>
                <a:lnTo>
                  <a:pt x="8374727" y="495407"/>
                </a:lnTo>
                <a:lnTo>
                  <a:pt x="8379433" y="498570"/>
                </a:lnTo>
                <a:cubicBezTo>
                  <a:pt x="8383487" y="502418"/>
                  <a:pt x="8385887" y="506668"/>
                  <a:pt x="8385029" y="511426"/>
                </a:cubicBezTo>
                <a:cubicBezTo>
                  <a:pt x="8383313" y="520944"/>
                  <a:pt x="8430287" y="541369"/>
                  <a:pt x="8428569" y="550888"/>
                </a:cubicBezTo>
                <a:cubicBezTo>
                  <a:pt x="8472113" y="590346"/>
                  <a:pt x="8517375" y="620290"/>
                  <a:pt x="8508789" y="667875"/>
                </a:cubicBezTo>
                <a:cubicBezTo>
                  <a:pt x="8508789" y="667875"/>
                  <a:pt x="8557485" y="678783"/>
                  <a:pt x="8555765" y="688300"/>
                </a:cubicBezTo>
                <a:cubicBezTo>
                  <a:pt x="8601025" y="718243"/>
                  <a:pt x="8594157" y="756312"/>
                  <a:pt x="8587293" y="794380"/>
                </a:cubicBezTo>
                <a:cubicBezTo>
                  <a:pt x="8635985" y="805289"/>
                  <a:pt x="8634269" y="814807"/>
                  <a:pt x="8632551" y="824324"/>
                </a:cubicBezTo>
                <a:cubicBezTo>
                  <a:pt x="8630837" y="833840"/>
                  <a:pt x="8629119" y="843356"/>
                  <a:pt x="8677811" y="854265"/>
                </a:cubicBezTo>
                <a:lnTo>
                  <a:pt x="8670943" y="892333"/>
                </a:lnTo>
                <a:cubicBezTo>
                  <a:pt x="8764897" y="933185"/>
                  <a:pt x="8754593" y="990287"/>
                  <a:pt x="8744295" y="1047392"/>
                </a:cubicBezTo>
                <a:cubicBezTo>
                  <a:pt x="8786121" y="1096367"/>
                  <a:pt x="8775823" y="1153471"/>
                  <a:pt x="8767237" y="1201056"/>
                </a:cubicBezTo>
                <a:cubicBezTo>
                  <a:pt x="8763805" y="1220091"/>
                  <a:pt x="8812497" y="1230999"/>
                  <a:pt x="8812497" y="1230999"/>
                </a:cubicBezTo>
                <a:cubicBezTo>
                  <a:pt x="8861191" y="1241907"/>
                  <a:pt x="8864623" y="1222872"/>
                  <a:pt x="8866341" y="1213356"/>
                </a:cubicBezTo>
                <a:cubicBezTo>
                  <a:pt x="8918467" y="1205229"/>
                  <a:pt x="8920181" y="1195712"/>
                  <a:pt x="8920181" y="1195712"/>
                </a:cubicBezTo>
                <a:cubicBezTo>
                  <a:pt x="8918467" y="1205229"/>
                  <a:pt x="8915033" y="1224264"/>
                  <a:pt x="8965445" y="1225655"/>
                </a:cubicBezTo>
                <a:lnTo>
                  <a:pt x="8972309" y="1187585"/>
                </a:lnTo>
                <a:lnTo>
                  <a:pt x="8974027" y="1178071"/>
                </a:lnTo>
                <a:cubicBezTo>
                  <a:pt x="8927049" y="1157643"/>
                  <a:pt x="8980895" y="1140000"/>
                  <a:pt x="8933915" y="1119576"/>
                </a:cubicBezTo>
                <a:lnTo>
                  <a:pt x="8947651" y="1043438"/>
                </a:lnTo>
                <a:cubicBezTo>
                  <a:pt x="9001491" y="1025795"/>
                  <a:pt x="8998061" y="1044830"/>
                  <a:pt x="8994627" y="1063864"/>
                </a:cubicBezTo>
                <a:lnTo>
                  <a:pt x="8992911" y="1073380"/>
                </a:lnTo>
                <a:cubicBezTo>
                  <a:pt x="9041603" y="1084288"/>
                  <a:pt x="9038171" y="1103323"/>
                  <a:pt x="9036455" y="1112840"/>
                </a:cubicBezTo>
                <a:lnTo>
                  <a:pt x="9063921" y="960567"/>
                </a:lnTo>
                <a:cubicBezTo>
                  <a:pt x="9065637" y="951048"/>
                  <a:pt x="9069069" y="932015"/>
                  <a:pt x="9121195" y="923888"/>
                </a:cubicBezTo>
                <a:cubicBezTo>
                  <a:pt x="9173325" y="915763"/>
                  <a:pt x="9176759" y="896730"/>
                  <a:pt x="9181905" y="868176"/>
                </a:cubicBezTo>
                <a:cubicBezTo>
                  <a:pt x="9183625" y="858660"/>
                  <a:pt x="9187057" y="839627"/>
                  <a:pt x="9237465" y="841016"/>
                </a:cubicBezTo>
                <a:lnTo>
                  <a:pt x="9228883" y="888603"/>
                </a:lnTo>
                <a:lnTo>
                  <a:pt x="9227167" y="898120"/>
                </a:lnTo>
                <a:cubicBezTo>
                  <a:pt x="9275859" y="909028"/>
                  <a:pt x="9222017" y="926671"/>
                  <a:pt x="9270711" y="937580"/>
                </a:cubicBezTo>
                <a:cubicBezTo>
                  <a:pt x="9265559" y="966132"/>
                  <a:pt x="9256975" y="1013717"/>
                  <a:pt x="9300517" y="1053176"/>
                </a:cubicBezTo>
                <a:lnTo>
                  <a:pt x="9297085" y="1072212"/>
                </a:lnTo>
                <a:cubicBezTo>
                  <a:pt x="9349211" y="1064084"/>
                  <a:pt x="9350929" y="1054566"/>
                  <a:pt x="9352645" y="1045052"/>
                </a:cubicBezTo>
                <a:cubicBezTo>
                  <a:pt x="9310817" y="996073"/>
                  <a:pt x="9319403" y="948488"/>
                  <a:pt x="9327987" y="900901"/>
                </a:cubicBezTo>
                <a:cubicBezTo>
                  <a:pt x="9281011" y="880477"/>
                  <a:pt x="9336569" y="853316"/>
                  <a:pt x="9340005" y="834283"/>
                </a:cubicBezTo>
                <a:cubicBezTo>
                  <a:pt x="9249483" y="774398"/>
                  <a:pt x="9310195" y="718684"/>
                  <a:pt x="9367469" y="682009"/>
                </a:cubicBezTo>
                <a:cubicBezTo>
                  <a:pt x="9423031" y="654847"/>
                  <a:pt x="9478589" y="627687"/>
                  <a:pt x="9485455" y="589619"/>
                </a:cubicBezTo>
                <a:cubicBezTo>
                  <a:pt x="9487175" y="580102"/>
                  <a:pt x="9490609" y="561067"/>
                  <a:pt x="9443633" y="540642"/>
                </a:cubicBezTo>
                <a:lnTo>
                  <a:pt x="9445347" y="531125"/>
                </a:lnTo>
                <a:lnTo>
                  <a:pt x="9452215" y="493055"/>
                </a:lnTo>
                <a:lnTo>
                  <a:pt x="9455649" y="474023"/>
                </a:lnTo>
                <a:lnTo>
                  <a:pt x="9458437" y="458555"/>
                </a:lnTo>
                <a:lnTo>
                  <a:pt x="9459083" y="454989"/>
                </a:lnTo>
                <a:lnTo>
                  <a:pt x="9459601" y="456495"/>
                </a:lnTo>
                <a:cubicBezTo>
                  <a:pt x="9461481" y="459238"/>
                  <a:pt x="9469967" y="464851"/>
                  <a:pt x="9507775" y="465896"/>
                </a:cubicBezTo>
                <a:lnTo>
                  <a:pt x="9504339" y="484930"/>
                </a:lnTo>
                <a:lnTo>
                  <a:pt x="9502625" y="494447"/>
                </a:lnTo>
                <a:lnTo>
                  <a:pt x="9497475" y="523001"/>
                </a:lnTo>
                <a:lnTo>
                  <a:pt x="9494043" y="542031"/>
                </a:lnTo>
                <a:lnTo>
                  <a:pt x="9544451" y="543423"/>
                </a:lnTo>
                <a:cubicBezTo>
                  <a:pt x="9575821" y="580157"/>
                  <a:pt x="9607189" y="616888"/>
                  <a:pt x="9615845" y="661065"/>
                </a:cubicBezTo>
                <a:lnTo>
                  <a:pt x="9616443" y="666905"/>
                </a:lnTo>
                <a:lnTo>
                  <a:pt x="9627777" y="663521"/>
                </a:lnTo>
                <a:cubicBezTo>
                  <a:pt x="9631815" y="647526"/>
                  <a:pt x="9635855" y="631531"/>
                  <a:pt x="9685271" y="617304"/>
                </a:cubicBezTo>
                <a:lnTo>
                  <a:pt x="9669117" y="681277"/>
                </a:lnTo>
                <a:cubicBezTo>
                  <a:pt x="9667097" y="689276"/>
                  <a:pt x="9619697" y="695507"/>
                  <a:pt x="9617679" y="703504"/>
                </a:cubicBezTo>
                <a:lnTo>
                  <a:pt x="9616485" y="708226"/>
                </a:lnTo>
                <a:lnTo>
                  <a:pt x="9642629" y="723226"/>
                </a:lnTo>
                <a:cubicBezTo>
                  <a:pt x="9661237" y="738535"/>
                  <a:pt x="9658341" y="754595"/>
                  <a:pt x="9654477" y="776009"/>
                </a:cubicBezTo>
                <a:cubicBezTo>
                  <a:pt x="9696305" y="824986"/>
                  <a:pt x="9736413" y="883478"/>
                  <a:pt x="9727831" y="931066"/>
                </a:cubicBezTo>
                <a:lnTo>
                  <a:pt x="9722679" y="959616"/>
                </a:lnTo>
                <a:lnTo>
                  <a:pt x="9720963" y="969134"/>
                </a:lnTo>
                <a:lnTo>
                  <a:pt x="9715813" y="997686"/>
                </a:lnTo>
                <a:cubicBezTo>
                  <a:pt x="9818349" y="990951"/>
                  <a:pt x="9774805" y="951491"/>
                  <a:pt x="9828649" y="933849"/>
                </a:cubicBezTo>
                <a:cubicBezTo>
                  <a:pt x="9831225" y="919573"/>
                  <a:pt x="9845543" y="910403"/>
                  <a:pt x="9859861" y="901234"/>
                </a:cubicBezTo>
                <a:lnTo>
                  <a:pt x="9868887" y="894744"/>
                </a:lnTo>
                <a:lnTo>
                  <a:pt x="9882241" y="882992"/>
                </a:lnTo>
                <a:lnTo>
                  <a:pt x="9887255" y="874838"/>
                </a:lnTo>
                <a:lnTo>
                  <a:pt x="9891601" y="850733"/>
                </a:lnTo>
                <a:cubicBezTo>
                  <a:pt x="9844625" y="830308"/>
                  <a:pt x="9898469" y="812666"/>
                  <a:pt x="9851493" y="792242"/>
                </a:cubicBezTo>
                <a:lnTo>
                  <a:pt x="9856641" y="763688"/>
                </a:lnTo>
                <a:lnTo>
                  <a:pt x="9858359" y="754173"/>
                </a:lnTo>
                <a:lnTo>
                  <a:pt x="9878925" y="640161"/>
                </a:lnTo>
                <a:cubicBezTo>
                  <a:pt x="9879017" y="640137"/>
                  <a:pt x="9879109" y="640112"/>
                  <a:pt x="9879201" y="640088"/>
                </a:cubicBezTo>
                <a:lnTo>
                  <a:pt x="9905797" y="653559"/>
                </a:lnTo>
                <a:cubicBezTo>
                  <a:pt x="9924971" y="665745"/>
                  <a:pt x="9923361" y="674667"/>
                  <a:pt x="9920787" y="688943"/>
                </a:cubicBezTo>
                <a:lnTo>
                  <a:pt x="9923357" y="689662"/>
                </a:lnTo>
                <a:lnTo>
                  <a:pt x="9961461" y="478417"/>
                </a:lnTo>
                <a:lnTo>
                  <a:pt x="9971763" y="421312"/>
                </a:lnTo>
                <a:cubicBezTo>
                  <a:pt x="9971763" y="421312"/>
                  <a:pt x="10022173" y="422705"/>
                  <a:pt x="10020455" y="432223"/>
                </a:cubicBezTo>
                <a:lnTo>
                  <a:pt x="10017021" y="451259"/>
                </a:lnTo>
                <a:lnTo>
                  <a:pt x="10008439" y="498841"/>
                </a:lnTo>
                <a:lnTo>
                  <a:pt x="9987835" y="613048"/>
                </a:lnTo>
                <a:cubicBezTo>
                  <a:pt x="10029663" y="662023"/>
                  <a:pt x="10021077" y="709610"/>
                  <a:pt x="10010779" y="766714"/>
                </a:cubicBezTo>
                <a:lnTo>
                  <a:pt x="10005631" y="795265"/>
                </a:lnTo>
                <a:lnTo>
                  <a:pt x="10015161" y="830117"/>
                </a:lnTo>
                <a:lnTo>
                  <a:pt x="10025159" y="834394"/>
                </a:lnTo>
                <a:cubicBezTo>
                  <a:pt x="10044653" y="844794"/>
                  <a:pt x="10042403" y="857287"/>
                  <a:pt x="10041113" y="864424"/>
                </a:cubicBezTo>
                <a:cubicBezTo>
                  <a:pt x="10039397" y="873942"/>
                  <a:pt x="10088091" y="884850"/>
                  <a:pt x="10084657" y="903885"/>
                </a:cubicBezTo>
                <a:cubicBezTo>
                  <a:pt x="10082941" y="913401"/>
                  <a:pt x="10129919" y="933826"/>
                  <a:pt x="10128201" y="943344"/>
                </a:cubicBezTo>
                <a:cubicBezTo>
                  <a:pt x="10139087" y="953210"/>
                  <a:pt x="10150081" y="962479"/>
                  <a:pt x="10160313" y="971581"/>
                </a:cubicBezTo>
                <a:lnTo>
                  <a:pt x="10174025" y="985124"/>
                </a:lnTo>
                <a:lnTo>
                  <a:pt x="10176365" y="972137"/>
                </a:lnTo>
                <a:lnTo>
                  <a:pt x="10193533" y="876967"/>
                </a:lnTo>
                <a:lnTo>
                  <a:pt x="10196967" y="857932"/>
                </a:lnTo>
                <a:cubicBezTo>
                  <a:pt x="10151709" y="827991"/>
                  <a:pt x="10207267" y="800829"/>
                  <a:pt x="10162011" y="770887"/>
                </a:cubicBezTo>
                <a:lnTo>
                  <a:pt x="10168877" y="732818"/>
                </a:lnTo>
                <a:lnTo>
                  <a:pt x="10198059" y="571027"/>
                </a:lnTo>
                <a:lnTo>
                  <a:pt x="10208357" y="513923"/>
                </a:lnTo>
                <a:cubicBezTo>
                  <a:pt x="10171683" y="436396"/>
                  <a:pt x="10183699" y="369776"/>
                  <a:pt x="10197435" y="293637"/>
                </a:cubicBezTo>
                <a:cubicBezTo>
                  <a:pt x="10202585" y="265085"/>
                  <a:pt x="10249561" y="285510"/>
                  <a:pt x="10299971" y="286903"/>
                </a:cubicBezTo>
                <a:lnTo>
                  <a:pt x="10325721" y="144145"/>
                </a:lnTo>
                <a:lnTo>
                  <a:pt x="10332589" y="106077"/>
                </a:lnTo>
                <a:cubicBezTo>
                  <a:pt x="10334303" y="96560"/>
                  <a:pt x="10285613" y="85651"/>
                  <a:pt x="10287329" y="76136"/>
                </a:cubicBezTo>
                <a:lnTo>
                  <a:pt x="10301063" y="1"/>
                </a:lnTo>
                <a:cubicBezTo>
                  <a:pt x="10348039" y="20424"/>
                  <a:pt x="10344605" y="39459"/>
                  <a:pt x="10341173" y="58494"/>
                </a:cubicBezTo>
                <a:cubicBezTo>
                  <a:pt x="10389865" y="69400"/>
                  <a:pt x="10336021" y="87044"/>
                  <a:pt x="10384713" y="97953"/>
                </a:cubicBezTo>
                <a:lnTo>
                  <a:pt x="10377847" y="136021"/>
                </a:lnTo>
                <a:cubicBezTo>
                  <a:pt x="10421391" y="175480"/>
                  <a:pt x="10364115" y="212157"/>
                  <a:pt x="10358963" y="240709"/>
                </a:cubicBezTo>
                <a:lnTo>
                  <a:pt x="10353815" y="269261"/>
                </a:lnTo>
                <a:cubicBezTo>
                  <a:pt x="10397355" y="308719"/>
                  <a:pt x="10338361" y="354916"/>
                  <a:pt x="10380189" y="403892"/>
                </a:cubicBezTo>
                <a:lnTo>
                  <a:pt x="10378473" y="413410"/>
                </a:lnTo>
                <a:cubicBezTo>
                  <a:pt x="10423729" y="443351"/>
                  <a:pt x="10368173" y="470510"/>
                  <a:pt x="10361305" y="508582"/>
                </a:cubicBezTo>
                <a:lnTo>
                  <a:pt x="10359587" y="518096"/>
                </a:lnTo>
                <a:cubicBezTo>
                  <a:pt x="10404849" y="548039"/>
                  <a:pt x="10349289" y="575200"/>
                  <a:pt x="10394547" y="605143"/>
                </a:cubicBezTo>
                <a:lnTo>
                  <a:pt x="10387681" y="643211"/>
                </a:lnTo>
                <a:cubicBezTo>
                  <a:pt x="10434657" y="663637"/>
                  <a:pt x="10429507" y="692187"/>
                  <a:pt x="10426073" y="711223"/>
                </a:cubicBezTo>
                <a:lnTo>
                  <a:pt x="10412337" y="787360"/>
                </a:lnTo>
                <a:lnTo>
                  <a:pt x="10410621" y="796877"/>
                </a:lnTo>
                <a:cubicBezTo>
                  <a:pt x="10459317" y="807785"/>
                  <a:pt x="10405473" y="825428"/>
                  <a:pt x="10454163" y="836336"/>
                </a:cubicBezTo>
                <a:lnTo>
                  <a:pt x="10403757" y="834945"/>
                </a:lnTo>
                <a:cubicBezTo>
                  <a:pt x="10447297" y="874405"/>
                  <a:pt x="10438715" y="921991"/>
                  <a:pt x="10480541" y="970969"/>
                </a:cubicBezTo>
                <a:lnTo>
                  <a:pt x="10430131" y="969577"/>
                </a:lnTo>
                <a:cubicBezTo>
                  <a:pt x="10473675" y="1009035"/>
                  <a:pt x="10465089" y="1056622"/>
                  <a:pt x="10456507" y="1104207"/>
                </a:cubicBezTo>
                <a:cubicBezTo>
                  <a:pt x="10506917" y="1105599"/>
                  <a:pt x="10503483" y="1124634"/>
                  <a:pt x="10501765" y="1134148"/>
                </a:cubicBezTo>
                <a:lnTo>
                  <a:pt x="10498333" y="1153184"/>
                </a:lnTo>
                <a:cubicBezTo>
                  <a:pt x="10548741" y="1154576"/>
                  <a:pt x="10547025" y="1164094"/>
                  <a:pt x="10547025" y="1164094"/>
                </a:cubicBezTo>
                <a:cubicBezTo>
                  <a:pt x="10547025" y="1164094"/>
                  <a:pt x="10597433" y="1165484"/>
                  <a:pt x="10599151" y="1155967"/>
                </a:cubicBezTo>
                <a:cubicBezTo>
                  <a:pt x="10555609" y="1116507"/>
                  <a:pt x="10555609" y="1116507"/>
                  <a:pt x="10611169" y="1089348"/>
                </a:cubicBezTo>
                <a:cubicBezTo>
                  <a:pt x="10665013" y="1071704"/>
                  <a:pt x="10711987" y="1092128"/>
                  <a:pt x="10710273" y="1101647"/>
                </a:cubicBezTo>
                <a:lnTo>
                  <a:pt x="10710057" y="1102836"/>
                </a:lnTo>
                <a:lnTo>
                  <a:pt x="10709585" y="1105447"/>
                </a:lnTo>
                <a:lnTo>
                  <a:pt x="10709253" y="1107296"/>
                </a:lnTo>
                <a:lnTo>
                  <a:pt x="10708921" y="1109144"/>
                </a:lnTo>
                <a:lnTo>
                  <a:pt x="10708769" y="1109975"/>
                </a:lnTo>
                <a:lnTo>
                  <a:pt x="10708555" y="1111163"/>
                </a:lnTo>
                <a:lnTo>
                  <a:pt x="10706837" y="1120681"/>
                </a:lnTo>
                <a:cubicBezTo>
                  <a:pt x="10757245" y="1122072"/>
                  <a:pt x="10805939" y="1132980"/>
                  <a:pt x="10851199" y="1162921"/>
                </a:cubicBezTo>
                <a:lnTo>
                  <a:pt x="10846051" y="1191473"/>
                </a:lnTo>
                <a:cubicBezTo>
                  <a:pt x="10896459" y="1192865"/>
                  <a:pt x="10896459" y="1192865"/>
                  <a:pt x="10894743" y="1202382"/>
                </a:cubicBezTo>
                <a:cubicBezTo>
                  <a:pt x="10941719" y="1222807"/>
                  <a:pt x="10990411" y="1233716"/>
                  <a:pt x="10983543" y="1271786"/>
                </a:cubicBezTo>
                <a:lnTo>
                  <a:pt x="11004211" y="1280195"/>
                </a:lnTo>
                <a:lnTo>
                  <a:pt x="11007335" y="1279360"/>
                </a:lnTo>
                <a:lnTo>
                  <a:pt x="11010331" y="1278811"/>
                </a:lnTo>
                <a:lnTo>
                  <a:pt x="11009191" y="1277012"/>
                </a:lnTo>
                <a:cubicBezTo>
                  <a:pt x="11005161" y="1259863"/>
                  <a:pt x="11037055" y="1241016"/>
                  <a:pt x="11039631" y="1226740"/>
                </a:cubicBezTo>
                <a:cubicBezTo>
                  <a:pt x="10949111" y="1166854"/>
                  <a:pt x="11009821" y="1111142"/>
                  <a:pt x="11067101" y="1074465"/>
                </a:cubicBezTo>
                <a:cubicBezTo>
                  <a:pt x="11122659" y="1047306"/>
                  <a:pt x="11178217" y="1020146"/>
                  <a:pt x="11185083" y="982075"/>
                </a:cubicBezTo>
                <a:cubicBezTo>
                  <a:pt x="11186805" y="972559"/>
                  <a:pt x="11190235" y="953526"/>
                  <a:pt x="11143261" y="933098"/>
                </a:cubicBezTo>
                <a:lnTo>
                  <a:pt x="11144975" y="923582"/>
                </a:lnTo>
                <a:lnTo>
                  <a:pt x="11151843" y="885514"/>
                </a:lnTo>
                <a:lnTo>
                  <a:pt x="11155277" y="866480"/>
                </a:lnTo>
                <a:lnTo>
                  <a:pt x="11158067" y="851013"/>
                </a:lnTo>
                <a:lnTo>
                  <a:pt x="11158709" y="847445"/>
                </a:lnTo>
                <a:lnTo>
                  <a:pt x="11159229" y="848953"/>
                </a:lnTo>
                <a:cubicBezTo>
                  <a:pt x="11161109" y="851696"/>
                  <a:pt x="11169595" y="857310"/>
                  <a:pt x="11207401" y="858354"/>
                </a:cubicBezTo>
                <a:lnTo>
                  <a:pt x="11203971" y="877387"/>
                </a:lnTo>
                <a:lnTo>
                  <a:pt x="11202253" y="886904"/>
                </a:lnTo>
                <a:lnTo>
                  <a:pt x="11197105" y="915457"/>
                </a:lnTo>
                <a:lnTo>
                  <a:pt x="11193669" y="934491"/>
                </a:lnTo>
                <a:lnTo>
                  <a:pt x="11244079" y="935882"/>
                </a:lnTo>
                <a:cubicBezTo>
                  <a:pt x="11275449" y="972613"/>
                  <a:pt x="11306817" y="1009348"/>
                  <a:pt x="11315473" y="1053525"/>
                </a:cubicBezTo>
                <a:lnTo>
                  <a:pt x="11316073" y="1059363"/>
                </a:lnTo>
                <a:lnTo>
                  <a:pt x="11327405" y="1055978"/>
                </a:lnTo>
                <a:cubicBezTo>
                  <a:pt x="11331443" y="1039985"/>
                  <a:pt x="11335483" y="1023990"/>
                  <a:pt x="11384901" y="1009761"/>
                </a:cubicBezTo>
                <a:lnTo>
                  <a:pt x="11368745" y="1073734"/>
                </a:lnTo>
                <a:cubicBezTo>
                  <a:pt x="11366727" y="1081732"/>
                  <a:pt x="11319327" y="1087964"/>
                  <a:pt x="11317305" y="1095962"/>
                </a:cubicBezTo>
                <a:lnTo>
                  <a:pt x="11316113" y="1100686"/>
                </a:lnTo>
                <a:lnTo>
                  <a:pt x="11342257" y="1115685"/>
                </a:lnTo>
                <a:cubicBezTo>
                  <a:pt x="11360867" y="1130994"/>
                  <a:pt x="11357969" y="1147053"/>
                  <a:pt x="11354105" y="1168466"/>
                </a:cubicBezTo>
                <a:cubicBezTo>
                  <a:pt x="11395933" y="1217444"/>
                  <a:pt x="11436041" y="1275938"/>
                  <a:pt x="11427457" y="1323525"/>
                </a:cubicBezTo>
                <a:lnTo>
                  <a:pt x="11422305" y="1352074"/>
                </a:lnTo>
                <a:lnTo>
                  <a:pt x="11420593" y="1361593"/>
                </a:lnTo>
                <a:lnTo>
                  <a:pt x="11415441" y="1390145"/>
                </a:lnTo>
                <a:cubicBezTo>
                  <a:pt x="11517977" y="1383408"/>
                  <a:pt x="11474433" y="1343950"/>
                  <a:pt x="11528277" y="1326305"/>
                </a:cubicBezTo>
                <a:cubicBezTo>
                  <a:pt x="11533427" y="1297754"/>
                  <a:pt x="11585555" y="1289627"/>
                  <a:pt x="11590705" y="1261078"/>
                </a:cubicBezTo>
                <a:lnTo>
                  <a:pt x="11661091" y="870873"/>
                </a:lnTo>
                <a:lnTo>
                  <a:pt x="11671389" y="813770"/>
                </a:lnTo>
                <a:cubicBezTo>
                  <a:pt x="11671389" y="813770"/>
                  <a:pt x="11721799" y="815164"/>
                  <a:pt x="11720083" y="824680"/>
                </a:cubicBezTo>
                <a:lnTo>
                  <a:pt x="11716651" y="843716"/>
                </a:lnTo>
                <a:lnTo>
                  <a:pt x="11708065" y="891300"/>
                </a:lnTo>
                <a:lnTo>
                  <a:pt x="11687465" y="1005505"/>
                </a:lnTo>
                <a:cubicBezTo>
                  <a:pt x="11729293" y="1054482"/>
                  <a:pt x="11720709" y="1102069"/>
                  <a:pt x="11710409" y="1159170"/>
                </a:cubicBezTo>
                <a:lnTo>
                  <a:pt x="11705261" y="1187725"/>
                </a:lnTo>
                <a:cubicBezTo>
                  <a:pt x="11735069" y="1303319"/>
                  <a:pt x="11766589" y="1409399"/>
                  <a:pt x="11798117" y="1515480"/>
                </a:cubicBezTo>
                <a:cubicBezTo>
                  <a:pt x="11848525" y="1516870"/>
                  <a:pt x="11850243" y="1507353"/>
                  <a:pt x="11853677" y="1488318"/>
                </a:cubicBezTo>
                <a:lnTo>
                  <a:pt x="11869127" y="1402665"/>
                </a:lnTo>
                <a:lnTo>
                  <a:pt x="11875995" y="1364596"/>
                </a:lnTo>
                <a:lnTo>
                  <a:pt x="11893163" y="1269424"/>
                </a:lnTo>
                <a:lnTo>
                  <a:pt x="11896595" y="1250389"/>
                </a:lnTo>
                <a:cubicBezTo>
                  <a:pt x="11851337" y="1220448"/>
                  <a:pt x="11906895" y="1193287"/>
                  <a:pt x="11861637" y="1163346"/>
                </a:cubicBezTo>
                <a:lnTo>
                  <a:pt x="11868503" y="1125278"/>
                </a:lnTo>
                <a:lnTo>
                  <a:pt x="11897689" y="963483"/>
                </a:lnTo>
                <a:lnTo>
                  <a:pt x="11907989" y="906382"/>
                </a:lnTo>
                <a:cubicBezTo>
                  <a:pt x="11871315" y="828853"/>
                  <a:pt x="11883329" y="762234"/>
                  <a:pt x="11897065" y="686096"/>
                </a:cubicBezTo>
                <a:cubicBezTo>
                  <a:pt x="11902213" y="657544"/>
                  <a:pt x="11949189" y="677970"/>
                  <a:pt x="11999597" y="679360"/>
                </a:cubicBezTo>
                <a:lnTo>
                  <a:pt x="12025351" y="536604"/>
                </a:lnTo>
                <a:lnTo>
                  <a:pt x="12032217" y="498536"/>
                </a:lnTo>
                <a:cubicBezTo>
                  <a:pt x="12033935" y="489017"/>
                  <a:pt x="11985243" y="478111"/>
                  <a:pt x="11986955" y="468594"/>
                </a:cubicBezTo>
                <a:lnTo>
                  <a:pt x="12000691" y="392457"/>
                </a:lnTo>
                <a:cubicBezTo>
                  <a:pt x="12047669" y="412882"/>
                  <a:pt x="12044235" y="431915"/>
                  <a:pt x="12040801" y="450950"/>
                </a:cubicBezTo>
                <a:cubicBezTo>
                  <a:pt x="12089497" y="461859"/>
                  <a:pt x="12035651" y="479500"/>
                  <a:pt x="12084345" y="490411"/>
                </a:cubicBezTo>
                <a:lnTo>
                  <a:pt x="12077475" y="528477"/>
                </a:lnTo>
                <a:cubicBezTo>
                  <a:pt x="12121021" y="567937"/>
                  <a:pt x="12063743" y="604616"/>
                  <a:pt x="12058593" y="633168"/>
                </a:cubicBezTo>
                <a:lnTo>
                  <a:pt x="12053443" y="661719"/>
                </a:lnTo>
                <a:cubicBezTo>
                  <a:pt x="12096983" y="701178"/>
                  <a:pt x="12037991" y="747372"/>
                  <a:pt x="12079817" y="796350"/>
                </a:cubicBezTo>
                <a:lnTo>
                  <a:pt x="12078101" y="805866"/>
                </a:lnTo>
                <a:cubicBezTo>
                  <a:pt x="12123359" y="835809"/>
                  <a:pt x="12067801" y="862968"/>
                  <a:pt x="12060935" y="901038"/>
                </a:cubicBezTo>
                <a:lnTo>
                  <a:pt x="12059217" y="910555"/>
                </a:lnTo>
                <a:cubicBezTo>
                  <a:pt x="12104477" y="940496"/>
                  <a:pt x="12048917" y="967658"/>
                  <a:pt x="12094177" y="997599"/>
                </a:cubicBezTo>
                <a:lnTo>
                  <a:pt x="12087311" y="1035670"/>
                </a:lnTo>
                <a:cubicBezTo>
                  <a:pt x="12134283" y="1056095"/>
                  <a:pt x="12129135" y="1084647"/>
                  <a:pt x="12125701" y="1103683"/>
                </a:cubicBezTo>
                <a:lnTo>
                  <a:pt x="12111969" y="1179816"/>
                </a:lnTo>
                <a:lnTo>
                  <a:pt x="12110251" y="1189336"/>
                </a:lnTo>
                <a:cubicBezTo>
                  <a:pt x="12158943" y="1200244"/>
                  <a:pt x="12105103" y="1217885"/>
                  <a:pt x="12153795" y="1228793"/>
                </a:cubicBezTo>
                <a:cubicBezTo>
                  <a:pt x="12136991" y="1228329"/>
                  <a:pt x="12120189" y="1227865"/>
                  <a:pt x="12103385" y="1227403"/>
                </a:cubicBezTo>
                <a:cubicBezTo>
                  <a:pt x="12146927" y="1266862"/>
                  <a:pt x="12138341" y="1314449"/>
                  <a:pt x="12180169" y="1363426"/>
                </a:cubicBezTo>
                <a:lnTo>
                  <a:pt x="12129761" y="1362034"/>
                </a:lnTo>
                <a:cubicBezTo>
                  <a:pt x="12173303" y="1401493"/>
                  <a:pt x="12164719" y="1449079"/>
                  <a:pt x="12156135" y="1496666"/>
                </a:cubicBezTo>
                <a:cubicBezTo>
                  <a:pt x="12206545" y="1498056"/>
                  <a:pt x="12203113" y="1517091"/>
                  <a:pt x="12201393" y="1526607"/>
                </a:cubicBezTo>
                <a:lnTo>
                  <a:pt x="12197961" y="1545642"/>
                </a:lnTo>
                <a:cubicBezTo>
                  <a:pt x="12248367" y="1547033"/>
                  <a:pt x="12246655" y="1556551"/>
                  <a:pt x="12246655" y="1556551"/>
                </a:cubicBezTo>
                <a:cubicBezTo>
                  <a:pt x="12246655" y="1556551"/>
                  <a:pt x="12297061" y="1557941"/>
                  <a:pt x="12298781" y="1548423"/>
                </a:cubicBezTo>
                <a:cubicBezTo>
                  <a:pt x="12255237" y="1508963"/>
                  <a:pt x="12255237" y="1508963"/>
                  <a:pt x="12310797" y="1481804"/>
                </a:cubicBezTo>
                <a:cubicBezTo>
                  <a:pt x="12364641" y="1464162"/>
                  <a:pt x="12411617" y="1484587"/>
                  <a:pt x="12409901" y="1494103"/>
                </a:cubicBezTo>
                <a:lnTo>
                  <a:pt x="12409683" y="1495293"/>
                </a:lnTo>
                <a:lnTo>
                  <a:pt x="12409215" y="1497903"/>
                </a:lnTo>
                <a:lnTo>
                  <a:pt x="12408881" y="1499756"/>
                </a:lnTo>
                <a:lnTo>
                  <a:pt x="12408547" y="1501602"/>
                </a:lnTo>
                <a:lnTo>
                  <a:pt x="12408397" y="1502431"/>
                </a:lnTo>
                <a:lnTo>
                  <a:pt x="12408185" y="1503620"/>
                </a:lnTo>
                <a:lnTo>
                  <a:pt x="12406467" y="1513138"/>
                </a:lnTo>
                <a:cubicBezTo>
                  <a:pt x="12456875" y="1514531"/>
                  <a:pt x="12505569" y="1525437"/>
                  <a:pt x="12550829" y="1555381"/>
                </a:cubicBezTo>
                <a:lnTo>
                  <a:pt x="12545679" y="1583932"/>
                </a:lnTo>
                <a:cubicBezTo>
                  <a:pt x="12596087" y="1585322"/>
                  <a:pt x="12596087" y="1585322"/>
                  <a:pt x="12594369" y="1594841"/>
                </a:cubicBezTo>
                <a:cubicBezTo>
                  <a:pt x="12641349" y="1615266"/>
                  <a:pt x="12690041" y="1626174"/>
                  <a:pt x="12683173" y="1664242"/>
                </a:cubicBezTo>
                <a:lnTo>
                  <a:pt x="12703837" y="1672653"/>
                </a:lnTo>
                <a:lnTo>
                  <a:pt x="12706967" y="1671817"/>
                </a:lnTo>
                <a:cubicBezTo>
                  <a:pt x="12719067" y="1669259"/>
                  <a:pt x="12730915" y="1667700"/>
                  <a:pt x="12730915" y="1667700"/>
                </a:cubicBezTo>
                <a:cubicBezTo>
                  <a:pt x="12741013" y="1627717"/>
                  <a:pt x="12792451" y="1605489"/>
                  <a:pt x="12845907" y="1575266"/>
                </a:cubicBezTo>
                <a:cubicBezTo>
                  <a:pt x="12846915" y="1571268"/>
                  <a:pt x="12859775" y="1565711"/>
                  <a:pt x="12872635" y="1560154"/>
                </a:cubicBezTo>
                <a:lnTo>
                  <a:pt x="12879405" y="1557059"/>
                </a:lnTo>
                <a:lnTo>
                  <a:pt x="12888543" y="2901377"/>
                </a:lnTo>
                <a:lnTo>
                  <a:pt x="12897325" y="2901377"/>
                </a:lnTo>
                <a:lnTo>
                  <a:pt x="12897325" y="4193237"/>
                </a:lnTo>
                <a:lnTo>
                  <a:pt x="12897325" y="4559914"/>
                </a:lnTo>
                <a:lnTo>
                  <a:pt x="12897325" y="6161603"/>
                </a:lnTo>
                <a:lnTo>
                  <a:pt x="12897325" y="6275719"/>
                </a:lnTo>
                <a:lnTo>
                  <a:pt x="12897325" y="6528280"/>
                </a:lnTo>
                <a:lnTo>
                  <a:pt x="12897325" y="6958622"/>
                </a:lnTo>
                <a:lnTo>
                  <a:pt x="12897325" y="11658600"/>
                </a:lnTo>
                <a:lnTo>
                  <a:pt x="12095797" y="11658600"/>
                </a:lnTo>
                <a:lnTo>
                  <a:pt x="6947901" y="11658600"/>
                </a:lnTo>
                <a:lnTo>
                  <a:pt x="6916287" y="11658600"/>
                </a:lnTo>
                <a:lnTo>
                  <a:pt x="6511059" y="11658600"/>
                </a:lnTo>
                <a:lnTo>
                  <a:pt x="5721117" y="11658600"/>
                </a:lnTo>
                <a:lnTo>
                  <a:pt x="4988982" y="11658600"/>
                </a:lnTo>
                <a:lnTo>
                  <a:pt x="4905721" y="11658600"/>
                </a:lnTo>
                <a:lnTo>
                  <a:pt x="3010177" y="11658600"/>
                </a:lnTo>
                <a:lnTo>
                  <a:pt x="2946801" y="11658600"/>
                </a:lnTo>
                <a:lnTo>
                  <a:pt x="2946794" y="11658599"/>
                </a:lnTo>
                <a:lnTo>
                  <a:pt x="2012401" y="11658599"/>
                </a:lnTo>
                <a:lnTo>
                  <a:pt x="2012401" y="11427631"/>
                </a:lnTo>
                <a:lnTo>
                  <a:pt x="1996545" y="11421135"/>
                </a:lnTo>
                <a:cubicBezTo>
                  <a:pt x="1984382" y="11413784"/>
                  <a:pt x="1972401" y="11400949"/>
                  <a:pt x="1958312" y="11376773"/>
                </a:cubicBezTo>
                <a:lnTo>
                  <a:pt x="1948439" y="11375279"/>
                </a:lnTo>
                <a:cubicBezTo>
                  <a:pt x="1946995" y="11419150"/>
                  <a:pt x="1937121" y="11417655"/>
                  <a:pt x="1927246" y="11416160"/>
                </a:cubicBezTo>
                <a:cubicBezTo>
                  <a:pt x="1896181" y="11455549"/>
                  <a:pt x="1868003" y="11407197"/>
                  <a:pt x="1838380" y="11402715"/>
                </a:cubicBezTo>
                <a:cubicBezTo>
                  <a:pt x="1827063" y="11445091"/>
                  <a:pt x="1807313" y="11442103"/>
                  <a:pt x="1797440" y="11440609"/>
                </a:cubicBezTo>
                <a:lnTo>
                  <a:pt x="1748069" y="11433138"/>
                </a:lnTo>
                <a:lnTo>
                  <a:pt x="1738198" y="11431645"/>
                </a:lnTo>
                <a:cubicBezTo>
                  <a:pt x="1736754" y="11475514"/>
                  <a:pt x="1726877" y="11474021"/>
                  <a:pt x="1717004" y="11472526"/>
                </a:cubicBezTo>
                <a:cubicBezTo>
                  <a:pt x="1697256" y="11469538"/>
                  <a:pt x="1677509" y="11466550"/>
                  <a:pt x="1659203" y="11419692"/>
                </a:cubicBezTo>
                <a:lnTo>
                  <a:pt x="1688825" y="11424175"/>
                </a:lnTo>
                <a:cubicBezTo>
                  <a:pt x="1680396" y="11378812"/>
                  <a:pt x="1680396" y="11378812"/>
                  <a:pt x="1670521" y="11377318"/>
                </a:cubicBezTo>
                <a:lnTo>
                  <a:pt x="1650773" y="11374330"/>
                </a:lnTo>
                <a:cubicBezTo>
                  <a:pt x="1640898" y="11372837"/>
                  <a:pt x="1619708" y="11413717"/>
                  <a:pt x="1611278" y="11368355"/>
                </a:cubicBezTo>
                <a:lnTo>
                  <a:pt x="1622596" y="11325978"/>
                </a:lnTo>
                <a:lnTo>
                  <a:pt x="1652216" y="11330461"/>
                </a:lnTo>
                <a:cubicBezTo>
                  <a:pt x="1653659" y="11286592"/>
                  <a:pt x="1663535" y="11288086"/>
                  <a:pt x="1683282" y="11291074"/>
                </a:cubicBezTo>
                <a:cubicBezTo>
                  <a:pt x="1683282" y="11291074"/>
                  <a:pt x="1704475" y="11250191"/>
                  <a:pt x="1724220" y="11253181"/>
                </a:cubicBezTo>
                <a:cubicBezTo>
                  <a:pt x="1745412" y="11212297"/>
                  <a:pt x="1715790" y="11207819"/>
                  <a:pt x="1696043" y="11204829"/>
                </a:cubicBezTo>
                <a:cubicBezTo>
                  <a:pt x="1684726" y="11247204"/>
                  <a:pt x="1684726" y="11247204"/>
                  <a:pt x="1664979" y="11244218"/>
                </a:cubicBezTo>
                <a:cubicBezTo>
                  <a:pt x="1653659" y="11286592"/>
                  <a:pt x="1635355" y="11239735"/>
                  <a:pt x="1615608" y="11236747"/>
                </a:cubicBezTo>
                <a:cubicBezTo>
                  <a:pt x="1564794" y="11273144"/>
                  <a:pt x="1515425" y="11265675"/>
                  <a:pt x="1467497" y="11214338"/>
                </a:cubicBezTo>
                <a:lnTo>
                  <a:pt x="1437873" y="11209855"/>
                </a:lnTo>
                <a:cubicBezTo>
                  <a:pt x="1416681" y="11250735"/>
                  <a:pt x="1398379" y="11203878"/>
                  <a:pt x="1377187" y="11244759"/>
                </a:cubicBezTo>
                <a:lnTo>
                  <a:pt x="1347566" y="11240279"/>
                </a:lnTo>
                <a:lnTo>
                  <a:pt x="1337692" y="11238784"/>
                </a:lnTo>
                <a:lnTo>
                  <a:pt x="1219405" y="11220886"/>
                </a:lnTo>
                <a:cubicBezTo>
                  <a:pt x="1219379" y="11220807"/>
                  <a:pt x="1219353" y="11220726"/>
                  <a:pt x="1219329" y="11220646"/>
                </a:cubicBezTo>
                <a:lnTo>
                  <a:pt x="1233304" y="11197502"/>
                </a:lnTo>
                <a:cubicBezTo>
                  <a:pt x="1245948" y="11180814"/>
                  <a:pt x="1255204" y="11182216"/>
                  <a:pt x="1270016" y="11184458"/>
                </a:cubicBezTo>
                <a:cubicBezTo>
                  <a:pt x="1281333" y="11142082"/>
                  <a:pt x="1301079" y="11145071"/>
                  <a:pt x="1320829" y="11148059"/>
                </a:cubicBezTo>
                <a:cubicBezTo>
                  <a:pt x="1310956" y="11146564"/>
                  <a:pt x="1309512" y="11190433"/>
                  <a:pt x="1309512" y="11190433"/>
                </a:cubicBezTo>
                <a:lnTo>
                  <a:pt x="1319385" y="11191926"/>
                </a:lnTo>
                <a:cubicBezTo>
                  <a:pt x="1309512" y="11190433"/>
                  <a:pt x="1310956" y="11146564"/>
                  <a:pt x="1320829" y="11148059"/>
                </a:cubicBezTo>
                <a:lnTo>
                  <a:pt x="1350451" y="11152538"/>
                </a:lnTo>
                <a:lnTo>
                  <a:pt x="1360325" y="11154035"/>
                </a:lnTo>
                <a:cubicBezTo>
                  <a:pt x="1370201" y="11155527"/>
                  <a:pt x="1380073" y="11157021"/>
                  <a:pt x="1381517" y="11113153"/>
                </a:cubicBezTo>
                <a:lnTo>
                  <a:pt x="1411138" y="11117635"/>
                </a:lnTo>
                <a:cubicBezTo>
                  <a:pt x="1422455" y="11075261"/>
                  <a:pt x="1442204" y="11078248"/>
                  <a:pt x="1452078" y="11079742"/>
                </a:cubicBezTo>
                <a:cubicBezTo>
                  <a:pt x="1461951" y="11081236"/>
                  <a:pt x="1473269" y="11038861"/>
                  <a:pt x="1493018" y="11041849"/>
                </a:cubicBezTo>
                <a:cubicBezTo>
                  <a:pt x="1502891" y="11043342"/>
                  <a:pt x="1524083" y="11002460"/>
                  <a:pt x="1533958" y="11003957"/>
                </a:cubicBezTo>
                <a:cubicBezTo>
                  <a:pt x="1574898" y="10966062"/>
                  <a:pt x="1605962" y="10926675"/>
                  <a:pt x="1655333" y="10934145"/>
                </a:cubicBezTo>
                <a:cubicBezTo>
                  <a:pt x="1655333" y="10934145"/>
                  <a:pt x="1666651" y="10891770"/>
                  <a:pt x="1676524" y="10893265"/>
                </a:cubicBezTo>
                <a:cubicBezTo>
                  <a:pt x="1707588" y="10853876"/>
                  <a:pt x="1747084" y="10859853"/>
                  <a:pt x="1786583" y="10865829"/>
                </a:cubicBezTo>
                <a:cubicBezTo>
                  <a:pt x="1797897" y="10823455"/>
                  <a:pt x="1807773" y="10824947"/>
                  <a:pt x="1817647" y="10826442"/>
                </a:cubicBezTo>
                <a:cubicBezTo>
                  <a:pt x="1827520" y="10827935"/>
                  <a:pt x="1837396" y="10829429"/>
                  <a:pt x="1848713" y="10787053"/>
                </a:cubicBezTo>
                <a:lnTo>
                  <a:pt x="1888208" y="10793031"/>
                </a:lnTo>
                <a:cubicBezTo>
                  <a:pt x="1919995" y="10731710"/>
                  <a:pt x="1961267" y="10721421"/>
                  <a:pt x="2004911" y="10723891"/>
                </a:cubicBezTo>
                <a:lnTo>
                  <a:pt x="2012401" y="10724791"/>
                </a:lnTo>
                <a:lnTo>
                  <a:pt x="2012401" y="10459122"/>
                </a:lnTo>
                <a:lnTo>
                  <a:pt x="1959000" y="10451043"/>
                </a:lnTo>
                <a:cubicBezTo>
                  <a:pt x="1949125" y="10449550"/>
                  <a:pt x="1929379" y="10446562"/>
                  <a:pt x="1920947" y="10401198"/>
                </a:cubicBezTo>
                <a:cubicBezTo>
                  <a:pt x="1912515" y="10355834"/>
                  <a:pt x="1892769" y="10352845"/>
                  <a:pt x="1863146" y="10348365"/>
                </a:cubicBezTo>
                <a:cubicBezTo>
                  <a:pt x="1853273" y="10346871"/>
                  <a:pt x="1833526" y="10343883"/>
                  <a:pt x="1834967" y="10300014"/>
                </a:cubicBezTo>
                <a:lnTo>
                  <a:pt x="1884336" y="10307484"/>
                </a:lnTo>
                <a:lnTo>
                  <a:pt x="1894213" y="10308977"/>
                </a:lnTo>
                <a:cubicBezTo>
                  <a:pt x="1905530" y="10266603"/>
                  <a:pt x="1923832" y="10313459"/>
                  <a:pt x="1935152" y="10271084"/>
                </a:cubicBezTo>
                <a:cubicBezTo>
                  <a:pt x="1949962" y="10273326"/>
                  <a:pt x="1969710" y="10276314"/>
                  <a:pt x="1990873" y="10274005"/>
                </a:cubicBezTo>
                <a:lnTo>
                  <a:pt x="2012401" y="10268556"/>
                </a:lnTo>
                <a:lnTo>
                  <a:pt x="2012401" y="10217656"/>
                </a:lnTo>
                <a:lnTo>
                  <a:pt x="2008791" y="10219540"/>
                </a:lnTo>
                <a:cubicBezTo>
                  <a:pt x="1971154" y="10232445"/>
                  <a:pt x="1934127" y="10226841"/>
                  <a:pt x="1897099" y="10221240"/>
                </a:cubicBezTo>
                <a:cubicBezTo>
                  <a:pt x="1875907" y="10262120"/>
                  <a:pt x="1847728" y="10213770"/>
                  <a:pt x="1827980" y="10210781"/>
                </a:cubicBezTo>
                <a:cubicBezTo>
                  <a:pt x="1765849" y="10289556"/>
                  <a:pt x="1708048" y="10236723"/>
                  <a:pt x="1669996" y="10186878"/>
                </a:cubicBezTo>
                <a:cubicBezTo>
                  <a:pt x="1641817" y="10138527"/>
                  <a:pt x="1613638" y="10090177"/>
                  <a:pt x="1574140" y="10084202"/>
                </a:cubicBezTo>
                <a:cubicBezTo>
                  <a:pt x="1564267" y="10082706"/>
                  <a:pt x="1544520" y="10079718"/>
                  <a:pt x="1523329" y="10120598"/>
                </a:cubicBezTo>
                <a:lnTo>
                  <a:pt x="1513454" y="10119105"/>
                </a:lnTo>
                <a:lnTo>
                  <a:pt x="1473958" y="10113129"/>
                </a:lnTo>
                <a:lnTo>
                  <a:pt x="1454210" y="10110141"/>
                </a:lnTo>
                <a:lnTo>
                  <a:pt x="1438164" y="10107714"/>
                </a:lnTo>
                <a:lnTo>
                  <a:pt x="1434462" y="10107153"/>
                </a:lnTo>
                <a:lnTo>
                  <a:pt x="1436026" y="10106702"/>
                </a:lnTo>
                <a:cubicBezTo>
                  <a:pt x="1438872" y="10105066"/>
                  <a:pt x="1444697" y="10097682"/>
                  <a:pt x="1445779" y="10064778"/>
                </a:cubicBezTo>
                <a:lnTo>
                  <a:pt x="1465529" y="10067766"/>
                </a:lnTo>
                <a:lnTo>
                  <a:pt x="1475400" y="10069261"/>
                </a:lnTo>
                <a:lnTo>
                  <a:pt x="1505024" y="10073742"/>
                </a:lnTo>
                <a:lnTo>
                  <a:pt x="1524771" y="10076729"/>
                </a:lnTo>
                <a:lnTo>
                  <a:pt x="1526215" y="10032860"/>
                </a:lnTo>
                <a:cubicBezTo>
                  <a:pt x="1564324" y="10005562"/>
                  <a:pt x="1602435" y="9978262"/>
                  <a:pt x="1648269" y="9970731"/>
                </a:cubicBezTo>
                <a:lnTo>
                  <a:pt x="1654327" y="9970210"/>
                </a:lnTo>
                <a:lnTo>
                  <a:pt x="1650815" y="9960346"/>
                </a:lnTo>
                <a:cubicBezTo>
                  <a:pt x="1634222" y="9956832"/>
                  <a:pt x="1617627" y="9953316"/>
                  <a:pt x="1602863" y="9910310"/>
                </a:cubicBezTo>
                <a:lnTo>
                  <a:pt x="1669237" y="9924371"/>
                </a:lnTo>
                <a:cubicBezTo>
                  <a:pt x="1677535" y="9926128"/>
                  <a:pt x="1684000" y="9967376"/>
                  <a:pt x="1692298" y="9969135"/>
                </a:cubicBezTo>
                <a:lnTo>
                  <a:pt x="1697198" y="9970172"/>
                </a:lnTo>
                <a:lnTo>
                  <a:pt x="1712760" y="9947422"/>
                </a:lnTo>
                <a:cubicBezTo>
                  <a:pt x="1728644" y="9931226"/>
                  <a:pt x="1745305" y="9933747"/>
                  <a:pt x="1767520" y="9937110"/>
                </a:cubicBezTo>
                <a:cubicBezTo>
                  <a:pt x="1780225" y="9928009"/>
                  <a:pt x="1793546" y="9919002"/>
                  <a:pt x="1807152" y="9910729"/>
                </a:cubicBezTo>
                <a:lnTo>
                  <a:pt x="1834283" y="9896301"/>
                </a:lnTo>
                <a:lnTo>
                  <a:pt x="1832305" y="9889979"/>
                </a:lnTo>
                <a:cubicBezTo>
                  <a:pt x="1794252" y="9840136"/>
                  <a:pt x="1751869" y="9921897"/>
                  <a:pt x="1715258" y="9828185"/>
                </a:cubicBezTo>
                <a:cubicBezTo>
                  <a:pt x="1687080" y="9779834"/>
                  <a:pt x="1636267" y="9816231"/>
                  <a:pt x="1598215" y="9766386"/>
                </a:cubicBezTo>
                <a:cubicBezTo>
                  <a:pt x="1558719" y="9760411"/>
                  <a:pt x="1517779" y="9798305"/>
                  <a:pt x="1479725" y="9748459"/>
                </a:cubicBezTo>
                <a:lnTo>
                  <a:pt x="1242749" y="9712605"/>
                </a:lnTo>
                <a:cubicBezTo>
                  <a:pt x="1193380" y="9705133"/>
                  <a:pt x="1132691" y="9740039"/>
                  <a:pt x="1073448" y="9731075"/>
                </a:cubicBezTo>
                <a:cubicBezTo>
                  <a:pt x="1043825" y="9726593"/>
                  <a:pt x="1024077" y="9723604"/>
                  <a:pt x="995898" y="9675253"/>
                </a:cubicBezTo>
                <a:lnTo>
                  <a:pt x="986025" y="9673759"/>
                </a:lnTo>
                <a:cubicBezTo>
                  <a:pt x="984581" y="9717630"/>
                  <a:pt x="974707" y="9716134"/>
                  <a:pt x="964834" y="9714640"/>
                </a:cubicBezTo>
                <a:cubicBezTo>
                  <a:pt x="933768" y="9754028"/>
                  <a:pt x="905589" y="9705677"/>
                  <a:pt x="875966" y="9701196"/>
                </a:cubicBezTo>
                <a:cubicBezTo>
                  <a:pt x="864651" y="9743571"/>
                  <a:pt x="844902" y="9740583"/>
                  <a:pt x="835026" y="9739089"/>
                </a:cubicBezTo>
                <a:lnTo>
                  <a:pt x="785657" y="9731619"/>
                </a:lnTo>
                <a:lnTo>
                  <a:pt x="775784" y="9730124"/>
                </a:lnTo>
                <a:cubicBezTo>
                  <a:pt x="774340" y="9773993"/>
                  <a:pt x="764464" y="9772499"/>
                  <a:pt x="754590" y="9771007"/>
                </a:cubicBezTo>
                <a:cubicBezTo>
                  <a:pt x="734844" y="9768018"/>
                  <a:pt x="715097" y="9765029"/>
                  <a:pt x="696792" y="9718173"/>
                </a:cubicBezTo>
                <a:lnTo>
                  <a:pt x="726412" y="9722654"/>
                </a:lnTo>
                <a:cubicBezTo>
                  <a:pt x="717982" y="9677292"/>
                  <a:pt x="717982" y="9677292"/>
                  <a:pt x="708107" y="9675798"/>
                </a:cubicBezTo>
                <a:lnTo>
                  <a:pt x="688360" y="9672809"/>
                </a:lnTo>
                <a:cubicBezTo>
                  <a:pt x="678486" y="9671316"/>
                  <a:pt x="657296" y="9712196"/>
                  <a:pt x="648863" y="9666835"/>
                </a:cubicBezTo>
                <a:lnTo>
                  <a:pt x="660184" y="9624457"/>
                </a:lnTo>
                <a:lnTo>
                  <a:pt x="689804" y="9628941"/>
                </a:lnTo>
                <a:cubicBezTo>
                  <a:pt x="691248" y="9585072"/>
                  <a:pt x="701121" y="9586566"/>
                  <a:pt x="720868" y="9589553"/>
                </a:cubicBezTo>
                <a:cubicBezTo>
                  <a:pt x="720868" y="9589553"/>
                  <a:pt x="742061" y="9548672"/>
                  <a:pt x="761808" y="9551659"/>
                </a:cubicBezTo>
                <a:cubicBezTo>
                  <a:pt x="782999" y="9510778"/>
                  <a:pt x="753377" y="9506297"/>
                  <a:pt x="733629" y="9503309"/>
                </a:cubicBezTo>
                <a:cubicBezTo>
                  <a:pt x="722312" y="9545684"/>
                  <a:pt x="722312" y="9545684"/>
                  <a:pt x="702565" y="9542696"/>
                </a:cubicBezTo>
                <a:cubicBezTo>
                  <a:pt x="691248" y="9585072"/>
                  <a:pt x="672943" y="9538213"/>
                  <a:pt x="653193" y="9535227"/>
                </a:cubicBezTo>
                <a:cubicBezTo>
                  <a:pt x="602380" y="9571625"/>
                  <a:pt x="553011" y="9564154"/>
                  <a:pt x="505084" y="9512817"/>
                </a:cubicBezTo>
                <a:lnTo>
                  <a:pt x="475461" y="9508333"/>
                </a:lnTo>
                <a:cubicBezTo>
                  <a:pt x="454270" y="9549216"/>
                  <a:pt x="435967" y="9502359"/>
                  <a:pt x="414774" y="9543239"/>
                </a:cubicBezTo>
                <a:lnTo>
                  <a:pt x="385152" y="9538759"/>
                </a:lnTo>
                <a:lnTo>
                  <a:pt x="375278" y="9537264"/>
                </a:lnTo>
                <a:lnTo>
                  <a:pt x="256992" y="9519367"/>
                </a:lnTo>
                <a:cubicBezTo>
                  <a:pt x="256965" y="9519287"/>
                  <a:pt x="256942" y="9519207"/>
                  <a:pt x="256915" y="9519127"/>
                </a:cubicBezTo>
                <a:lnTo>
                  <a:pt x="270890" y="9495981"/>
                </a:lnTo>
                <a:cubicBezTo>
                  <a:pt x="283534" y="9479296"/>
                  <a:pt x="292789" y="9480697"/>
                  <a:pt x="307604" y="9482936"/>
                </a:cubicBezTo>
                <a:cubicBezTo>
                  <a:pt x="318921" y="9440561"/>
                  <a:pt x="338667" y="9443550"/>
                  <a:pt x="358417" y="9446538"/>
                </a:cubicBezTo>
                <a:cubicBezTo>
                  <a:pt x="348542" y="9445044"/>
                  <a:pt x="347100" y="9488914"/>
                  <a:pt x="347100" y="9488914"/>
                </a:cubicBezTo>
                <a:lnTo>
                  <a:pt x="356973" y="9490406"/>
                </a:lnTo>
                <a:cubicBezTo>
                  <a:pt x="347100" y="9488914"/>
                  <a:pt x="348542" y="9445044"/>
                  <a:pt x="358417" y="9446538"/>
                </a:cubicBezTo>
                <a:lnTo>
                  <a:pt x="388040" y="9451019"/>
                </a:lnTo>
                <a:lnTo>
                  <a:pt x="397913" y="9452515"/>
                </a:lnTo>
                <a:cubicBezTo>
                  <a:pt x="407786" y="9454008"/>
                  <a:pt x="417660" y="9455501"/>
                  <a:pt x="419104" y="9411633"/>
                </a:cubicBezTo>
                <a:lnTo>
                  <a:pt x="448726" y="9416115"/>
                </a:lnTo>
                <a:cubicBezTo>
                  <a:pt x="460043" y="9373740"/>
                  <a:pt x="479791" y="9376728"/>
                  <a:pt x="489666" y="9378221"/>
                </a:cubicBezTo>
                <a:cubicBezTo>
                  <a:pt x="499539" y="9379716"/>
                  <a:pt x="510857" y="9337341"/>
                  <a:pt x="530604" y="9340329"/>
                </a:cubicBezTo>
                <a:cubicBezTo>
                  <a:pt x="540479" y="9341822"/>
                  <a:pt x="561671" y="9300941"/>
                  <a:pt x="571546" y="9302436"/>
                </a:cubicBezTo>
                <a:cubicBezTo>
                  <a:pt x="612483" y="9264542"/>
                  <a:pt x="643550" y="9225154"/>
                  <a:pt x="692919" y="9232625"/>
                </a:cubicBezTo>
                <a:cubicBezTo>
                  <a:pt x="692919" y="9232625"/>
                  <a:pt x="704237" y="9190249"/>
                  <a:pt x="714110" y="9191745"/>
                </a:cubicBezTo>
                <a:cubicBezTo>
                  <a:pt x="745177" y="9152357"/>
                  <a:pt x="784672" y="9158332"/>
                  <a:pt x="824168" y="9164308"/>
                </a:cubicBezTo>
                <a:cubicBezTo>
                  <a:pt x="835486" y="9121935"/>
                  <a:pt x="845361" y="9123427"/>
                  <a:pt x="855235" y="9124921"/>
                </a:cubicBezTo>
                <a:cubicBezTo>
                  <a:pt x="865109" y="9126415"/>
                  <a:pt x="874981" y="9127908"/>
                  <a:pt x="886299" y="9085533"/>
                </a:cubicBezTo>
                <a:lnTo>
                  <a:pt x="925795" y="9091512"/>
                </a:lnTo>
                <a:cubicBezTo>
                  <a:pt x="968178" y="9009748"/>
                  <a:pt x="1027422" y="9018713"/>
                  <a:pt x="1086669" y="9027676"/>
                </a:cubicBezTo>
                <a:cubicBezTo>
                  <a:pt x="1137480" y="8991277"/>
                  <a:pt x="1196725" y="9000239"/>
                  <a:pt x="1246094" y="9007711"/>
                </a:cubicBezTo>
                <a:cubicBezTo>
                  <a:pt x="1265844" y="9010698"/>
                  <a:pt x="1277161" y="8968324"/>
                  <a:pt x="1277161" y="8968324"/>
                </a:cubicBezTo>
                <a:cubicBezTo>
                  <a:pt x="1288478" y="8925947"/>
                  <a:pt x="1268729" y="8922961"/>
                  <a:pt x="1258856" y="8921466"/>
                </a:cubicBezTo>
                <a:cubicBezTo>
                  <a:pt x="1250424" y="8876104"/>
                  <a:pt x="1240551" y="8874609"/>
                  <a:pt x="1240551" y="8874609"/>
                </a:cubicBezTo>
                <a:cubicBezTo>
                  <a:pt x="1250424" y="8876104"/>
                  <a:pt x="1270173" y="8879091"/>
                  <a:pt x="1271617" y="8835221"/>
                </a:cubicBezTo>
                <a:lnTo>
                  <a:pt x="1232119" y="8829247"/>
                </a:lnTo>
                <a:lnTo>
                  <a:pt x="1222248" y="8827753"/>
                </a:lnTo>
                <a:cubicBezTo>
                  <a:pt x="1201054" y="8868635"/>
                  <a:pt x="1182749" y="8821776"/>
                  <a:pt x="1161559" y="8862658"/>
                </a:cubicBezTo>
                <a:lnTo>
                  <a:pt x="1082567" y="8850706"/>
                </a:lnTo>
                <a:cubicBezTo>
                  <a:pt x="1064261" y="8803850"/>
                  <a:pt x="1084011" y="8806836"/>
                  <a:pt x="1103758" y="8809824"/>
                </a:cubicBezTo>
                <a:lnTo>
                  <a:pt x="1113631" y="8811318"/>
                </a:lnTo>
                <a:cubicBezTo>
                  <a:pt x="1124949" y="8768943"/>
                  <a:pt x="1144697" y="8771931"/>
                  <a:pt x="1154570" y="8773426"/>
                </a:cubicBezTo>
                <a:lnTo>
                  <a:pt x="996587" y="8749522"/>
                </a:lnTo>
                <a:cubicBezTo>
                  <a:pt x="986712" y="8748029"/>
                  <a:pt x="966965" y="8745040"/>
                  <a:pt x="958533" y="8699678"/>
                </a:cubicBezTo>
                <a:cubicBezTo>
                  <a:pt x="950104" y="8654314"/>
                  <a:pt x="930357" y="8651325"/>
                  <a:pt x="900732" y="8646846"/>
                </a:cubicBezTo>
                <a:cubicBezTo>
                  <a:pt x="890859" y="8645350"/>
                  <a:pt x="871111" y="8642362"/>
                  <a:pt x="872553" y="8598494"/>
                </a:cubicBezTo>
                <a:lnTo>
                  <a:pt x="921924" y="8605962"/>
                </a:lnTo>
                <a:lnTo>
                  <a:pt x="931798" y="8607457"/>
                </a:lnTo>
                <a:cubicBezTo>
                  <a:pt x="943116" y="8565083"/>
                  <a:pt x="961420" y="8611939"/>
                  <a:pt x="972739" y="8569563"/>
                </a:cubicBezTo>
                <a:cubicBezTo>
                  <a:pt x="1002361" y="8574047"/>
                  <a:pt x="1051730" y="8581516"/>
                  <a:pt x="1092671" y="8543622"/>
                </a:cubicBezTo>
                <a:lnTo>
                  <a:pt x="1112419" y="8546610"/>
                </a:lnTo>
                <a:cubicBezTo>
                  <a:pt x="1103987" y="8501247"/>
                  <a:pt x="1094112" y="8499754"/>
                  <a:pt x="1084240" y="8498260"/>
                </a:cubicBezTo>
                <a:cubicBezTo>
                  <a:pt x="1033425" y="8534660"/>
                  <a:pt x="984055" y="8527188"/>
                  <a:pt x="934684" y="8519719"/>
                </a:cubicBezTo>
                <a:cubicBezTo>
                  <a:pt x="913493" y="8560600"/>
                  <a:pt x="885314" y="8512249"/>
                  <a:pt x="865568" y="8509260"/>
                </a:cubicBezTo>
                <a:cubicBezTo>
                  <a:pt x="803436" y="8588035"/>
                  <a:pt x="745633" y="8535203"/>
                  <a:pt x="707584" y="8485357"/>
                </a:cubicBezTo>
                <a:cubicBezTo>
                  <a:pt x="679403" y="8437006"/>
                  <a:pt x="651224" y="8388657"/>
                  <a:pt x="611729" y="8382681"/>
                </a:cubicBezTo>
                <a:cubicBezTo>
                  <a:pt x="601855" y="8381185"/>
                  <a:pt x="582107" y="8378197"/>
                  <a:pt x="560915" y="8419078"/>
                </a:cubicBezTo>
                <a:lnTo>
                  <a:pt x="551042" y="8417585"/>
                </a:lnTo>
                <a:lnTo>
                  <a:pt x="511544" y="8411609"/>
                </a:lnTo>
                <a:lnTo>
                  <a:pt x="491797" y="8408621"/>
                </a:lnTo>
                <a:lnTo>
                  <a:pt x="475750" y="8406194"/>
                </a:lnTo>
                <a:lnTo>
                  <a:pt x="472050" y="8405633"/>
                </a:lnTo>
                <a:lnTo>
                  <a:pt x="473612" y="8405181"/>
                </a:lnTo>
                <a:cubicBezTo>
                  <a:pt x="476458" y="8403545"/>
                  <a:pt x="482282" y="8396160"/>
                  <a:pt x="483365" y="8363258"/>
                </a:cubicBezTo>
                <a:lnTo>
                  <a:pt x="503115" y="8366246"/>
                </a:lnTo>
                <a:lnTo>
                  <a:pt x="512988" y="8367739"/>
                </a:lnTo>
                <a:lnTo>
                  <a:pt x="542613" y="8372220"/>
                </a:lnTo>
                <a:lnTo>
                  <a:pt x="562357" y="8375210"/>
                </a:lnTo>
                <a:lnTo>
                  <a:pt x="563801" y="8331341"/>
                </a:lnTo>
                <a:cubicBezTo>
                  <a:pt x="601913" y="8304041"/>
                  <a:pt x="640021" y="8276742"/>
                  <a:pt x="685855" y="8269209"/>
                </a:cubicBezTo>
                <a:lnTo>
                  <a:pt x="691913" y="8268689"/>
                </a:lnTo>
                <a:lnTo>
                  <a:pt x="688401" y="8258825"/>
                </a:lnTo>
                <a:cubicBezTo>
                  <a:pt x="671807" y="8255311"/>
                  <a:pt x="655213" y="8251795"/>
                  <a:pt x="640452" y="8208791"/>
                </a:cubicBezTo>
                <a:lnTo>
                  <a:pt x="706825" y="8222850"/>
                </a:lnTo>
                <a:cubicBezTo>
                  <a:pt x="715123" y="8224607"/>
                  <a:pt x="721588" y="8265856"/>
                  <a:pt x="729884" y="8267613"/>
                </a:cubicBezTo>
                <a:lnTo>
                  <a:pt x="734784" y="8268653"/>
                </a:lnTo>
                <a:lnTo>
                  <a:pt x="750345" y="8245902"/>
                </a:lnTo>
                <a:cubicBezTo>
                  <a:pt x="766230" y="8229707"/>
                  <a:pt x="782892" y="8232226"/>
                  <a:pt x="805108" y="8235589"/>
                </a:cubicBezTo>
                <a:cubicBezTo>
                  <a:pt x="855921" y="8199189"/>
                  <a:pt x="916609" y="8164286"/>
                  <a:pt x="965981" y="8171755"/>
                </a:cubicBezTo>
                <a:lnTo>
                  <a:pt x="995601" y="8176238"/>
                </a:lnTo>
                <a:lnTo>
                  <a:pt x="1005476" y="8177731"/>
                </a:lnTo>
                <a:lnTo>
                  <a:pt x="1035099" y="8182213"/>
                </a:lnTo>
                <a:cubicBezTo>
                  <a:pt x="1028111" y="8092981"/>
                  <a:pt x="987171" y="8130873"/>
                  <a:pt x="968868" y="8084016"/>
                </a:cubicBezTo>
                <a:cubicBezTo>
                  <a:pt x="954056" y="8081775"/>
                  <a:pt x="944542" y="8069315"/>
                  <a:pt x="935030" y="8056854"/>
                </a:cubicBezTo>
                <a:lnTo>
                  <a:pt x="928296" y="8049000"/>
                </a:lnTo>
                <a:lnTo>
                  <a:pt x="916104" y="8037379"/>
                </a:lnTo>
                <a:lnTo>
                  <a:pt x="907643" y="8033016"/>
                </a:lnTo>
                <a:lnTo>
                  <a:pt x="882635" y="8029231"/>
                </a:lnTo>
                <a:cubicBezTo>
                  <a:pt x="861444" y="8070112"/>
                  <a:pt x="843141" y="8023255"/>
                  <a:pt x="821950" y="8064137"/>
                </a:cubicBezTo>
                <a:lnTo>
                  <a:pt x="792326" y="8059657"/>
                </a:lnTo>
                <a:lnTo>
                  <a:pt x="782454" y="8058161"/>
                </a:lnTo>
                <a:lnTo>
                  <a:pt x="664165" y="8040264"/>
                </a:lnTo>
                <a:cubicBezTo>
                  <a:pt x="664141" y="8040184"/>
                  <a:pt x="664116" y="8040104"/>
                  <a:pt x="664091" y="8040023"/>
                </a:cubicBezTo>
                <a:lnTo>
                  <a:pt x="678066" y="8016879"/>
                </a:lnTo>
                <a:cubicBezTo>
                  <a:pt x="690710" y="8000192"/>
                  <a:pt x="699966" y="8001593"/>
                  <a:pt x="714777" y="8003834"/>
                </a:cubicBezTo>
                <a:lnTo>
                  <a:pt x="715524" y="8001597"/>
                </a:lnTo>
                <a:lnTo>
                  <a:pt x="496356" y="7968437"/>
                </a:lnTo>
                <a:lnTo>
                  <a:pt x="437111" y="7959472"/>
                </a:lnTo>
                <a:cubicBezTo>
                  <a:pt x="437111" y="7959472"/>
                  <a:pt x="438555" y="7915603"/>
                  <a:pt x="448431" y="7917098"/>
                </a:cubicBezTo>
                <a:lnTo>
                  <a:pt x="468180" y="7920085"/>
                </a:lnTo>
                <a:lnTo>
                  <a:pt x="517546" y="7927555"/>
                </a:lnTo>
                <a:lnTo>
                  <a:pt x="636037" y="7945484"/>
                </a:lnTo>
                <a:cubicBezTo>
                  <a:pt x="686849" y="7909085"/>
                  <a:pt x="736220" y="7916555"/>
                  <a:pt x="795465" y="7925518"/>
                </a:cubicBezTo>
                <a:lnTo>
                  <a:pt x="825087" y="7929998"/>
                </a:lnTo>
                <a:lnTo>
                  <a:pt x="861245" y="7921705"/>
                </a:lnTo>
                <a:lnTo>
                  <a:pt x="865684" y="7913004"/>
                </a:lnTo>
                <a:cubicBezTo>
                  <a:pt x="876474" y="7896038"/>
                  <a:pt x="889434" y="7897998"/>
                  <a:pt x="896840" y="7899120"/>
                </a:cubicBezTo>
                <a:cubicBezTo>
                  <a:pt x="906713" y="7900613"/>
                  <a:pt x="918031" y="7858238"/>
                  <a:pt x="937780" y="7861225"/>
                </a:cubicBezTo>
                <a:cubicBezTo>
                  <a:pt x="947653" y="7862719"/>
                  <a:pt x="968844" y="7821838"/>
                  <a:pt x="978719" y="7823333"/>
                </a:cubicBezTo>
                <a:cubicBezTo>
                  <a:pt x="988955" y="7813858"/>
                  <a:pt x="998572" y="7804292"/>
                  <a:pt x="1008015" y="7795387"/>
                </a:cubicBezTo>
                <a:lnTo>
                  <a:pt x="1022066" y="7783454"/>
                </a:lnTo>
                <a:lnTo>
                  <a:pt x="1008591" y="7781417"/>
                </a:lnTo>
                <a:lnTo>
                  <a:pt x="909853" y="7766476"/>
                </a:lnTo>
                <a:lnTo>
                  <a:pt x="890103" y="7763488"/>
                </a:lnTo>
                <a:cubicBezTo>
                  <a:pt x="859040" y="7802874"/>
                  <a:pt x="830859" y="7754523"/>
                  <a:pt x="799794" y="7793909"/>
                </a:cubicBezTo>
                <a:lnTo>
                  <a:pt x="760298" y="7787934"/>
                </a:lnTo>
                <a:lnTo>
                  <a:pt x="592439" y="7762538"/>
                </a:lnTo>
                <a:lnTo>
                  <a:pt x="533194" y="7753573"/>
                </a:lnTo>
                <a:cubicBezTo>
                  <a:pt x="452760" y="7785490"/>
                  <a:pt x="383643" y="7775033"/>
                  <a:pt x="304648" y="7763081"/>
                </a:cubicBezTo>
                <a:cubicBezTo>
                  <a:pt x="275025" y="7758600"/>
                  <a:pt x="296217" y="7717718"/>
                  <a:pt x="297661" y="7673848"/>
                </a:cubicBezTo>
                <a:lnTo>
                  <a:pt x="149550" y="7651438"/>
                </a:lnTo>
                <a:lnTo>
                  <a:pt x="110054" y="7645463"/>
                </a:lnTo>
                <a:cubicBezTo>
                  <a:pt x="100181" y="7643969"/>
                  <a:pt x="88862" y="7686343"/>
                  <a:pt x="78990" y="7684851"/>
                </a:cubicBezTo>
                <a:lnTo>
                  <a:pt x="0" y="7672898"/>
                </a:lnTo>
                <a:cubicBezTo>
                  <a:pt x="21189" y="7632017"/>
                  <a:pt x="40938" y="7635005"/>
                  <a:pt x="60686" y="7637992"/>
                </a:cubicBezTo>
                <a:cubicBezTo>
                  <a:pt x="72002" y="7595616"/>
                  <a:pt x="90307" y="7642475"/>
                  <a:pt x="101625" y="7600100"/>
                </a:cubicBezTo>
                <a:lnTo>
                  <a:pt x="141121" y="7606078"/>
                </a:lnTo>
                <a:cubicBezTo>
                  <a:pt x="182060" y="7568182"/>
                  <a:pt x="220112" y="7618027"/>
                  <a:pt x="249735" y="7622510"/>
                </a:cubicBezTo>
                <a:lnTo>
                  <a:pt x="279357" y="7626992"/>
                </a:lnTo>
                <a:cubicBezTo>
                  <a:pt x="320295" y="7589099"/>
                  <a:pt x="368225" y="7640438"/>
                  <a:pt x="419038" y="7604039"/>
                </a:cubicBezTo>
                <a:lnTo>
                  <a:pt x="428912" y="7605533"/>
                </a:lnTo>
                <a:cubicBezTo>
                  <a:pt x="459975" y="7566148"/>
                  <a:pt x="488154" y="7614496"/>
                  <a:pt x="527653" y="7620472"/>
                </a:cubicBezTo>
                <a:lnTo>
                  <a:pt x="537524" y="7621967"/>
                </a:lnTo>
                <a:cubicBezTo>
                  <a:pt x="568590" y="7582579"/>
                  <a:pt x="596769" y="7630931"/>
                  <a:pt x="627835" y="7591543"/>
                </a:cubicBezTo>
                <a:lnTo>
                  <a:pt x="667331" y="7597518"/>
                </a:lnTo>
                <a:cubicBezTo>
                  <a:pt x="688522" y="7556640"/>
                  <a:pt x="718144" y="7561120"/>
                  <a:pt x="737893" y="7564109"/>
                </a:cubicBezTo>
                <a:lnTo>
                  <a:pt x="816885" y="7576061"/>
                </a:lnTo>
                <a:lnTo>
                  <a:pt x="826758" y="7577555"/>
                </a:lnTo>
                <a:cubicBezTo>
                  <a:pt x="838077" y="7535179"/>
                  <a:pt x="856381" y="7582035"/>
                  <a:pt x="867698" y="7539661"/>
                </a:cubicBezTo>
                <a:lnTo>
                  <a:pt x="866255" y="7583529"/>
                </a:lnTo>
                <a:cubicBezTo>
                  <a:pt x="907194" y="7545637"/>
                  <a:pt x="956566" y="7553106"/>
                  <a:pt x="1007380" y="7516707"/>
                </a:cubicBezTo>
                <a:lnTo>
                  <a:pt x="1005936" y="7560576"/>
                </a:lnTo>
                <a:cubicBezTo>
                  <a:pt x="1046874" y="7522684"/>
                  <a:pt x="1096245" y="7530154"/>
                  <a:pt x="1145614" y="7537623"/>
                </a:cubicBezTo>
                <a:cubicBezTo>
                  <a:pt x="1147058" y="7493755"/>
                  <a:pt x="1166808" y="7496742"/>
                  <a:pt x="1176678" y="7498237"/>
                </a:cubicBezTo>
                <a:lnTo>
                  <a:pt x="1196427" y="7501223"/>
                </a:lnTo>
                <a:cubicBezTo>
                  <a:pt x="1197871" y="7457356"/>
                  <a:pt x="1207747" y="7458850"/>
                  <a:pt x="1207747" y="7458850"/>
                </a:cubicBezTo>
                <a:cubicBezTo>
                  <a:pt x="1207747" y="7458850"/>
                  <a:pt x="1209189" y="7414982"/>
                  <a:pt x="1199315" y="7413487"/>
                </a:cubicBezTo>
                <a:cubicBezTo>
                  <a:pt x="1158375" y="7451379"/>
                  <a:pt x="1158375" y="7451379"/>
                  <a:pt x="1130197" y="7403028"/>
                </a:cubicBezTo>
                <a:cubicBezTo>
                  <a:pt x="1111891" y="7356171"/>
                  <a:pt x="1133083" y="7315290"/>
                  <a:pt x="1142958" y="7316783"/>
                </a:cubicBezTo>
                <a:lnTo>
                  <a:pt x="1144191" y="7316973"/>
                </a:lnTo>
                <a:lnTo>
                  <a:pt x="1146900" y="7317381"/>
                </a:lnTo>
                <a:lnTo>
                  <a:pt x="1148820" y="7317671"/>
                </a:lnTo>
                <a:lnTo>
                  <a:pt x="1150736" y="7317962"/>
                </a:lnTo>
                <a:lnTo>
                  <a:pt x="1151598" y="7318093"/>
                </a:lnTo>
                <a:lnTo>
                  <a:pt x="1152832" y="7318278"/>
                </a:lnTo>
                <a:lnTo>
                  <a:pt x="1162705" y="7319773"/>
                </a:lnTo>
                <a:cubicBezTo>
                  <a:pt x="1164149" y="7275905"/>
                  <a:pt x="1175466" y="7233529"/>
                  <a:pt x="1206530" y="7194141"/>
                </a:cubicBezTo>
                <a:lnTo>
                  <a:pt x="1236153" y="7198622"/>
                </a:lnTo>
                <a:cubicBezTo>
                  <a:pt x="1237597" y="7154755"/>
                  <a:pt x="1237597" y="7154755"/>
                  <a:pt x="1247470" y="7156248"/>
                </a:cubicBezTo>
                <a:cubicBezTo>
                  <a:pt x="1268661" y="7115367"/>
                  <a:pt x="1279981" y="7072991"/>
                  <a:pt x="1319477" y="7078968"/>
                </a:cubicBezTo>
                <a:lnTo>
                  <a:pt x="1328202" y="7060984"/>
                </a:lnTo>
                <a:lnTo>
                  <a:pt x="1327335" y="7058263"/>
                </a:lnTo>
                <a:lnTo>
                  <a:pt x="1326766" y="7055657"/>
                </a:lnTo>
                <a:lnTo>
                  <a:pt x="1324899" y="7056649"/>
                </a:lnTo>
                <a:cubicBezTo>
                  <a:pt x="1307107" y="7060157"/>
                  <a:pt x="1287552" y="7032399"/>
                  <a:pt x="1272741" y="7030157"/>
                </a:cubicBezTo>
                <a:cubicBezTo>
                  <a:pt x="1210611" y="7108933"/>
                  <a:pt x="1152810" y="7056100"/>
                  <a:pt x="1114757" y="7006255"/>
                </a:cubicBezTo>
                <a:cubicBezTo>
                  <a:pt x="1086579" y="6957905"/>
                  <a:pt x="1058400" y="6909554"/>
                  <a:pt x="1018903" y="6903579"/>
                </a:cubicBezTo>
                <a:cubicBezTo>
                  <a:pt x="1009029" y="6902083"/>
                  <a:pt x="989282" y="6899094"/>
                  <a:pt x="968089" y="6939975"/>
                </a:cubicBezTo>
                <a:lnTo>
                  <a:pt x="958215" y="6938482"/>
                </a:lnTo>
                <a:lnTo>
                  <a:pt x="918720" y="6932506"/>
                </a:lnTo>
                <a:lnTo>
                  <a:pt x="898973" y="6929518"/>
                </a:lnTo>
                <a:lnTo>
                  <a:pt x="882925" y="6927092"/>
                </a:lnTo>
                <a:lnTo>
                  <a:pt x="879224" y="6926530"/>
                </a:lnTo>
                <a:lnTo>
                  <a:pt x="880788" y="6926079"/>
                </a:lnTo>
                <a:cubicBezTo>
                  <a:pt x="883634" y="6924443"/>
                  <a:pt x="889458" y="6917059"/>
                  <a:pt x="890541" y="6884156"/>
                </a:cubicBezTo>
                <a:lnTo>
                  <a:pt x="910288" y="6887143"/>
                </a:lnTo>
                <a:lnTo>
                  <a:pt x="920162" y="6888638"/>
                </a:lnTo>
                <a:lnTo>
                  <a:pt x="949787" y="6893119"/>
                </a:lnTo>
                <a:lnTo>
                  <a:pt x="969533" y="6896107"/>
                </a:lnTo>
                <a:lnTo>
                  <a:pt x="970977" y="6852237"/>
                </a:lnTo>
                <a:cubicBezTo>
                  <a:pt x="1009086" y="6824939"/>
                  <a:pt x="1047197" y="6797640"/>
                  <a:pt x="1093031" y="6790108"/>
                </a:cubicBezTo>
                <a:lnTo>
                  <a:pt x="1099089" y="6789587"/>
                </a:lnTo>
                <a:lnTo>
                  <a:pt x="1095578" y="6779724"/>
                </a:lnTo>
                <a:cubicBezTo>
                  <a:pt x="1078983" y="6776210"/>
                  <a:pt x="1062389" y="6772693"/>
                  <a:pt x="1047626" y="6729689"/>
                </a:cubicBezTo>
                <a:lnTo>
                  <a:pt x="1113999" y="6743748"/>
                </a:lnTo>
                <a:cubicBezTo>
                  <a:pt x="1122296" y="6745504"/>
                  <a:pt x="1128761" y="6786753"/>
                  <a:pt x="1137060" y="6788512"/>
                </a:cubicBezTo>
                <a:lnTo>
                  <a:pt x="1141960" y="6789549"/>
                </a:lnTo>
                <a:lnTo>
                  <a:pt x="1157522" y="6766798"/>
                </a:lnTo>
                <a:cubicBezTo>
                  <a:pt x="1173406" y="6750603"/>
                  <a:pt x="1190067" y="6753124"/>
                  <a:pt x="1212282" y="6756486"/>
                </a:cubicBezTo>
                <a:cubicBezTo>
                  <a:pt x="1263097" y="6720086"/>
                  <a:pt x="1323785" y="6685183"/>
                  <a:pt x="1373156" y="6692652"/>
                </a:cubicBezTo>
                <a:lnTo>
                  <a:pt x="1402777" y="6697135"/>
                </a:lnTo>
                <a:lnTo>
                  <a:pt x="1412652" y="6698627"/>
                </a:lnTo>
                <a:lnTo>
                  <a:pt x="1442275" y="6703110"/>
                </a:lnTo>
                <a:cubicBezTo>
                  <a:pt x="1435284" y="6613879"/>
                  <a:pt x="1394347" y="6651771"/>
                  <a:pt x="1376042" y="6604914"/>
                </a:cubicBezTo>
                <a:cubicBezTo>
                  <a:pt x="1346419" y="6600432"/>
                  <a:pt x="1337988" y="6555068"/>
                  <a:pt x="1308368" y="6550586"/>
                </a:cubicBezTo>
                <a:lnTo>
                  <a:pt x="954385" y="6497028"/>
                </a:lnTo>
                <a:lnTo>
                  <a:pt x="953311" y="6498044"/>
                </a:lnTo>
                <a:cubicBezTo>
                  <a:pt x="941907" y="6505360"/>
                  <a:pt x="930833" y="6502651"/>
                  <a:pt x="919859" y="6496857"/>
                </a:cubicBezTo>
                <a:lnTo>
                  <a:pt x="909158" y="6490185"/>
                </a:lnTo>
                <a:lnTo>
                  <a:pt x="903530" y="6489334"/>
                </a:lnTo>
                <a:lnTo>
                  <a:pt x="871562" y="6484497"/>
                </a:lnTo>
                <a:lnTo>
                  <a:pt x="866186" y="6497692"/>
                </a:lnTo>
                <a:cubicBezTo>
                  <a:pt x="855394" y="6514659"/>
                  <a:pt x="842434" y="6512699"/>
                  <a:pt x="835027" y="6511577"/>
                </a:cubicBezTo>
                <a:lnTo>
                  <a:pt x="785658" y="6504109"/>
                </a:lnTo>
                <a:lnTo>
                  <a:pt x="775785" y="6502614"/>
                </a:lnTo>
                <a:cubicBezTo>
                  <a:pt x="774341" y="6546482"/>
                  <a:pt x="764465" y="6544988"/>
                  <a:pt x="754591" y="6543495"/>
                </a:cubicBezTo>
                <a:cubicBezTo>
                  <a:pt x="734844" y="6540506"/>
                  <a:pt x="715098" y="6537518"/>
                  <a:pt x="696793" y="6490662"/>
                </a:cubicBezTo>
                <a:lnTo>
                  <a:pt x="726413" y="6495143"/>
                </a:lnTo>
                <a:cubicBezTo>
                  <a:pt x="717983" y="6449780"/>
                  <a:pt x="717983" y="6449780"/>
                  <a:pt x="708107" y="6448287"/>
                </a:cubicBezTo>
                <a:lnTo>
                  <a:pt x="688360" y="6445299"/>
                </a:lnTo>
                <a:cubicBezTo>
                  <a:pt x="678487" y="6443805"/>
                  <a:pt x="657297" y="6484685"/>
                  <a:pt x="648864" y="6439324"/>
                </a:cubicBezTo>
                <a:lnTo>
                  <a:pt x="660184" y="6396947"/>
                </a:lnTo>
                <a:lnTo>
                  <a:pt x="689805" y="6401429"/>
                </a:lnTo>
                <a:cubicBezTo>
                  <a:pt x="691249" y="6357561"/>
                  <a:pt x="701122" y="6359054"/>
                  <a:pt x="720869" y="6362042"/>
                </a:cubicBezTo>
                <a:cubicBezTo>
                  <a:pt x="720869" y="6362042"/>
                  <a:pt x="742062" y="6321162"/>
                  <a:pt x="761808" y="6324148"/>
                </a:cubicBezTo>
                <a:cubicBezTo>
                  <a:pt x="767107" y="6313928"/>
                  <a:pt x="769229" y="6305982"/>
                  <a:pt x="769122" y="6299767"/>
                </a:cubicBezTo>
                <a:lnTo>
                  <a:pt x="765535" y="6291463"/>
                </a:lnTo>
                <a:lnTo>
                  <a:pt x="730605" y="6286595"/>
                </a:lnTo>
                <a:lnTo>
                  <a:pt x="726779" y="6300250"/>
                </a:lnTo>
                <a:cubicBezTo>
                  <a:pt x="721079" y="6317987"/>
                  <a:pt x="717376" y="6317426"/>
                  <a:pt x="702565" y="6315185"/>
                </a:cubicBezTo>
                <a:cubicBezTo>
                  <a:pt x="691249" y="6357561"/>
                  <a:pt x="672944" y="6310702"/>
                  <a:pt x="653194" y="6307716"/>
                </a:cubicBezTo>
                <a:cubicBezTo>
                  <a:pt x="602381" y="6344115"/>
                  <a:pt x="553012" y="6336643"/>
                  <a:pt x="505085" y="6285306"/>
                </a:cubicBezTo>
                <a:lnTo>
                  <a:pt x="475462" y="6280823"/>
                </a:lnTo>
                <a:cubicBezTo>
                  <a:pt x="454271" y="6321704"/>
                  <a:pt x="435968" y="6274847"/>
                  <a:pt x="414775" y="6315728"/>
                </a:cubicBezTo>
                <a:lnTo>
                  <a:pt x="385153" y="6311249"/>
                </a:lnTo>
                <a:lnTo>
                  <a:pt x="375278" y="6309753"/>
                </a:lnTo>
                <a:lnTo>
                  <a:pt x="256993" y="6291857"/>
                </a:lnTo>
                <a:cubicBezTo>
                  <a:pt x="256966" y="6291775"/>
                  <a:pt x="256942" y="6291696"/>
                  <a:pt x="256916" y="6291616"/>
                </a:cubicBezTo>
                <a:lnTo>
                  <a:pt x="270891" y="6268470"/>
                </a:lnTo>
                <a:cubicBezTo>
                  <a:pt x="283534" y="6251785"/>
                  <a:pt x="292790" y="6253185"/>
                  <a:pt x="307605" y="6255425"/>
                </a:cubicBezTo>
                <a:cubicBezTo>
                  <a:pt x="318922" y="6213050"/>
                  <a:pt x="338668" y="6216039"/>
                  <a:pt x="358418" y="6219027"/>
                </a:cubicBezTo>
                <a:cubicBezTo>
                  <a:pt x="348542" y="6217533"/>
                  <a:pt x="347101" y="6261403"/>
                  <a:pt x="347101" y="6261403"/>
                </a:cubicBezTo>
                <a:lnTo>
                  <a:pt x="356974" y="6262896"/>
                </a:lnTo>
                <a:cubicBezTo>
                  <a:pt x="347101" y="6261403"/>
                  <a:pt x="348542" y="6217533"/>
                  <a:pt x="358418" y="6219027"/>
                </a:cubicBezTo>
                <a:lnTo>
                  <a:pt x="388041" y="6223507"/>
                </a:lnTo>
                <a:lnTo>
                  <a:pt x="397914" y="6225003"/>
                </a:lnTo>
                <a:cubicBezTo>
                  <a:pt x="405319" y="6226123"/>
                  <a:pt x="412724" y="6227244"/>
                  <a:pt x="416572" y="6209227"/>
                </a:cubicBezTo>
                <a:lnTo>
                  <a:pt x="417964" y="6195428"/>
                </a:lnTo>
                <a:lnTo>
                  <a:pt x="407174" y="6193795"/>
                </a:lnTo>
                <a:cubicBezTo>
                  <a:pt x="423067" y="6163135"/>
                  <a:pt x="438147" y="6157151"/>
                  <a:pt x="453026" y="6157334"/>
                </a:cubicBezTo>
                <a:lnTo>
                  <a:pt x="464484" y="6158535"/>
                </a:lnTo>
                <a:lnTo>
                  <a:pt x="469738" y="6153206"/>
                </a:lnTo>
                <a:lnTo>
                  <a:pt x="470034" y="6153121"/>
                </a:lnTo>
                <a:lnTo>
                  <a:pt x="472405" y="6146833"/>
                </a:lnTo>
                <a:cubicBezTo>
                  <a:pt x="483644" y="6126834"/>
                  <a:pt x="498896" y="6158075"/>
                  <a:pt x="508801" y="6120997"/>
                </a:cubicBezTo>
                <a:lnTo>
                  <a:pt x="513985" y="6121782"/>
                </a:lnTo>
                <a:lnTo>
                  <a:pt x="517265" y="6117688"/>
                </a:lnTo>
                <a:cubicBezTo>
                  <a:pt x="521259" y="6114159"/>
                  <a:pt x="525668" y="6112071"/>
                  <a:pt x="530605" y="6112817"/>
                </a:cubicBezTo>
                <a:cubicBezTo>
                  <a:pt x="540480" y="6114311"/>
                  <a:pt x="561671" y="6073430"/>
                  <a:pt x="571546" y="6074925"/>
                </a:cubicBezTo>
                <a:cubicBezTo>
                  <a:pt x="612484" y="6037031"/>
                  <a:pt x="643550" y="5997643"/>
                  <a:pt x="692920" y="6005114"/>
                </a:cubicBezTo>
                <a:cubicBezTo>
                  <a:pt x="692920" y="6005114"/>
                  <a:pt x="704237" y="5962739"/>
                  <a:pt x="714111" y="5964234"/>
                </a:cubicBezTo>
                <a:cubicBezTo>
                  <a:pt x="745178" y="5924845"/>
                  <a:pt x="784673" y="5930821"/>
                  <a:pt x="824169" y="5936797"/>
                </a:cubicBezTo>
                <a:cubicBezTo>
                  <a:pt x="835487" y="5894424"/>
                  <a:pt x="845362" y="5895915"/>
                  <a:pt x="855236" y="5897409"/>
                </a:cubicBezTo>
                <a:cubicBezTo>
                  <a:pt x="865110" y="5898904"/>
                  <a:pt x="874982" y="5900397"/>
                  <a:pt x="886300" y="5858023"/>
                </a:cubicBezTo>
                <a:lnTo>
                  <a:pt x="925796" y="5864001"/>
                </a:lnTo>
                <a:cubicBezTo>
                  <a:pt x="968179" y="5782237"/>
                  <a:pt x="1027422" y="5791202"/>
                  <a:pt x="1086669" y="5800165"/>
                </a:cubicBezTo>
                <a:cubicBezTo>
                  <a:pt x="1137481" y="5763767"/>
                  <a:pt x="1196726" y="5772728"/>
                  <a:pt x="1246095" y="5780199"/>
                </a:cubicBezTo>
                <a:cubicBezTo>
                  <a:pt x="1265844" y="5783188"/>
                  <a:pt x="1277162" y="5740813"/>
                  <a:pt x="1277162" y="5740813"/>
                </a:cubicBezTo>
                <a:cubicBezTo>
                  <a:pt x="1288479" y="5698436"/>
                  <a:pt x="1268730" y="5695450"/>
                  <a:pt x="1258857" y="5693955"/>
                </a:cubicBezTo>
                <a:cubicBezTo>
                  <a:pt x="1250425" y="5648593"/>
                  <a:pt x="1240551" y="5647099"/>
                  <a:pt x="1240551" y="5647099"/>
                </a:cubicBezTo>
                <a:cubicBezTo>
                  <a:pt x="1250425" y="5648593"/>
                  <a:pt x="1270173" y="5651581"/>
                  <a:pt x="1271617" y="5607709"/>
                </a:cubicBezTo>
                <a:lnTo>
                  <a:pt x="1232119" y="5601736"/>
                </a:lnTo>
                <a:lnTo>
                  <a:pt x="1222249" y="5600242"/>
                </a:lnTo>
                <a:cubicBezTo>
                  <a:pt x="1201055" y="5641124"/>
                  <a:pt x="1182750" y="5594265"/>
                  <a:pt x="1161560" y="5635147"/>
                </a:cubicBezTo>
                <a:lnTo>
                  <a:pt x="1082568" y="5623195"/>
                </a:lnTo>
                <a:cubicBezTo>
                  <a:pt x="1064262" y="5576339"/>
                  <a:pt x="1084012" y="5579326"/>
                  <a:pt x="1103758" y="5582313"/>
                </a:cubicBezTo>
                <a:lnTo>
                  <a:pt x="1113632" y="5583807"/>
                </a:lnTo>
                <a:cubicBezTo>
                  <a:pt x="1124949" y="5541433"/>
                  <a:pt x="1144698" y="5544420"/>
                  <a:pt x="1154571" y="5545915"/>
                </a:cubicBezTo>
                <a:lnTo>
                  <a:pt x="996587" y="5522010"/>
                </a:lnTo>
                <a:cubicBezTo>
                  <a:pt x="986712" y="5520518"/>
                  <a:pt x="966966" y="5517530"/>
                  <a:pt x="958534" y="5472168"/>
                </a:cubicBezTo>
                <a:cubicBezTo>
                  <a:pt x="950104" y="5426803"/>
                  <a:pt x="930358" y="5423814"/>
                  <a:pt x="900732" y="5419335"/>
                </a:cubicBezTo>
                <a:cubicBezTo>
                  <a:pt x="890860" y="5417839"/>
                  <a:pt x="871112" y="5414851"/>
                  <a:pt x="872554" y="5370984"/>
                </a:cubicBezTo>
                <a:lnTo>
                  <a:pt x="921925" y="5378452"/>
                </a:lnTo>
                <a:lnTo>
                  <a:pt x="931799" y="5379946"/>
                </a:lnTo>
                <a:cubicBezTo>
                  <a:pt x="943117" y="5337572"/>
                  <a:pt x="961421" y="5384429"/>
                  <a:pt x="972740" y="5342053"/>
                </a:cubicBezTo>
                <a:cubicBezTo>
                  <a:pt x="1002361" y="5346536"/>
                  <a:pt x="1051731" y="5354005"/>
                  <a:pt x="1092671" y="5316112"/>
                </a:cubicBezTo>
                <a:lnTo>
                  <a:pt x="1112420" y="5319100"/>
                </a:lnTo>
                <a:cubicBezTo>
                  <a:pt x="1103988" y="5273736"/>
                  <a:pt x="1094113" y="5272243"/>
                  <a:pt x="1084241" y="5270749"/>
                </a:cubicBezTo>
                <a:cubicBezTo>
                  <a:pt x="1033426" y="5307149"/>
                  <a:pt x="984056" y="5299678"/>
                  <a:pt x="934685" y="5292207"/>
                </a:cubicBezTo>
                <a:cubicBezTo>
                  <a:pt x="913494" y="5333088"/>
                  <a:pt x="885315" y="5284739"/>
                  <a:pt x="865569" y="5281750"/>
                </a:cubicBezTo>
                <a:cubicBezTo>
                  <a:pt x="803437" y="5360525"/>
                  <a:pt x="745634" y="5307692"/>
                  <a:pt x="707585" y="5257847"/>
                </a:cubicBezTo>
                <a:cubicBezTo>
                  <a:pt x="679404" y="5209495"/>
                  <a:pt x="651225" y="5161145"/>
                  <a:pt x="611729" y="5155170"/>
                </a:cubicBezTo>
                <a:cubicBezTo>
                  <a:pt x="601856" y="5153674"/>
                  <a:pt x="582108" y="5150686"/>
                  <a:pt x="560916" y="5191568"/>
                </a:cubicBezTo>
                <a:lnTo>
                  <a:pt x="551042" y="5190074"/>
                </a:lnTo>
                <a:lnTo>
                  <a:pt x="511545" y="5184097"/>
                </a:lnTo>
                <a:lnTo>
                  <a:pt x="491798" y="5181109"/>
                </a:lnTo>
                <a:lnTo>
                  <a:pt x="475751" y="5178683"/>
                </a:lnTo>
                <a:lnTo>
                  <a:pt x="472051" y="5178122"/>
                </a:lnTo>
                <a:lnTo>
                  <a:pt x="473613" y="5177669"/>
                </a:lnTo>
                <a:cubicBezTo>
                  <a:pt x="476459" y="5176034"/>
                  <a:pt x="482283" y="5168649"/>
                  <a:pt x="483366" y="5135747"/>
                </a:cubicBezTo>
                <a:lnTo>
                  <a:pt x="503115" y="5138735"/>
                </a:lnTo>
                <a:lnTo>
                  <a:pt x="512989" y="5140228"/>
                </a:lnTo>
                <a:lnTo>
                  <a:pt x="542614" y="5144710"/>
                </a:lnTo>
                <a:lnTo>
                  <a:pt x="562357" y="5147698"/>
                </a:lnTo>
                <a:lnTo>
                  <a:pt x="563802" y="5103829"/>
                </a:lnTo>
                <a:cubicBezTo>
                  <a:pt x="601913" y="5076530"/>
                  <a:pt x="640022" y="5049231"/>
                  <a:pt x="685855" y="5041699"/>
                </a:cubicBezTo>
                <a:lnTo>
                  <a:pt x="691914" y="5041178"/>
                </a:lnTo>
                <a:lnTo>
                  <a:pt x="688402" y="5031314"/>
                </a:lnTo>
                <a:cubicBezTo>
                  <a:pt x="671808" y="5027800"/>
                  <a:pt x="655214" y="5024284"/>
                  <a:pt x="640453" y="4981280"/>
                </a:cubicBezTo>
                <a:lnTo>
                  <a:pt x="706826" y="4995339"/>
                </a:lnTo>
                <a:cubicBezTo>
                  <a:pt x="715124" y="4997097"/>
                  <a:pt x="721589" y="5038345"/>
                  <a:pt x="729885" y="5040102"/>
                </a:cubicBezTo>
                <a:lnTo>
                  <a:pt x="734785" y="5041141"/>
                </a:lnTo>
                <a:lnTo>
                  <a:pt x="750346" y="5018390"/>
                </a:lnTo>
                <a:cubicBezTo>
                  <a:pt x="766231" y="5002195"/>
                  <a:pt x="782892" y="5004715"/>
                  <a:pt x="805109" y="5008078"/>
                </a:cubicBezTo>
                <a:cubicBezTo>
                  <a:pt x="855922" y="4971678"/>
                  <a:pt x="916609" y="4936775"/>
                  <a:pt x="965981" y="4944244"/>
                </a:cubicBezTo>
                <a:lnTo>
                  <a:pt x="995602" y="4948727"/>
                </a:lnTo>
                <a:lnTo>
                  <a:pt x="1005477" y="4950220"/>
                </a:lnTo>
                <a:lnTo>
                  <a:pt x="1035099" y="4954703"/>
                </a:lnTo>
                <a:cubicBezTo>
                  <a:pt x="1028112" y="4865470"/>
                  <a:pt x="987171" y="4903362"/>
                  <a:pt x="968869" y="4856505"/>
                </a:cubicBezTo>
                <a:cubicBezTo>
                  <a:pt x="954057" y="4854265"/>
                  <a:pt x="944543" y="4841804"/>
                  <a:pt x="935031" y="4829343"/>
                </a:cubicBezTo>
                <a:lnTo>
                  <a:pt x="928297" y="4821488"/>
                </a:lnTo>
                <a:lnTo>
                  <a:pt x="916105" y="4809867"/>
                </a:lnTo>
                <a:lnTo>
                  <a:pt x="907644" y="4805505"/>
                </a:lnTo>
                <a:lnTo>
                  <a:pt x="882635" y="4801720"/>
                </a:lnTo>
                <a:cubicBezTo>
                  <a:pt x="861444" y="4842602"/>
                  <a:pt x="843142" y="4795744"/>
                  <a:pt x="821951" y="4836626"/>
                </a:cubicBezTo>
                <a:lnTo>
                  <a:pt x="792326" y="4832146"/>
                </a:lnTo>
                <a:lnTo>
                  <a:pt x="782455" y="4830650"/>
                </a:lnTo>
                <a:lnTo>
                  <a:pt x="664166" y="4812753"/>
                </a:lnTo>
                <a:cubicBezTo>
                  <a:pt x="664142" y="4812674"/>
                  <a:pt x="664116" y="4812592"/>
                  <a:pt x="664092" y="4812512"/>
                </a:cubicBezTo>
                <a:lnTo>
                  <a:pt x="678067" y="4789367"/>
                </a:lnTo>
                <a:cubicBezTo>
                  <a:pt x="690710" y="4772681"/>
                  <a:pt x="699966" y="4774082"/>
                  <a:pt x="714778" y="4776323"/>
                </a:cubicBezTo>
                <a:lnTo>
                  <a:pt x="715525" y="4774086"/>
                </a:lnTo>
                <a:lnTo>
                  <a:pt x="496357" y="4740925"/>
                </a:lnTo>
                <a:lnTo>
                  <a:pt x="437112" y="4731961"/>
                </a:lnTo>
                <a:cubicBezTo>
                  <a:pt x="437112" y="4731961"/>
                  <a:pt x="438556" y="4688092"/>
                  <a:pt x="448432" y="4689587"/>
                </a:cubicBezTo>
                <a:lnTo>
                  <a:pt x="468181" y="4692575"/>
                </a:lnTo>
                <a:lnTo>
                  <a:pt x="517547" y="4700045"/>
                </a:lnTo>
                <a:lnTo>
                  <a:pt x="636037" y="4717974"/>
                </a:lnTo>
                <a:cubicBezTo>
                  <a:pt x="686849" y="4681574"/>
                  <a:pt x="736221" y="4689043"/>
                  <a:pt x="795465" y="4698007"/>
                </a:cubicBezTo>
                <a:lnTo>
                  <a:pt x="825088" y="4702488"/>
                </a:lnTo>
                <a:lnTo>
                  <a:pt x="861246" y="4694195"/>
                </a:lnTo>
                <a:lnTo>
                  <a:pt x="865684" y="4685493"/>
                </a:lnTo>
                <a:cubicBezTo>
                  <a:pt x="876474" y="4668527"/>
                  <a:pt x="889435" y="4670487"/>
                  <a:pt x="896840" y="4671608"/>
                </a:cubicBezTo>
                <a:cubicBezTo>
                  <a:pt x="906714" y="4673101"/>
                  <a:pt x="918032" y="4630727"/>
                  <a:pt x="937781" y="4633714"/>
                </a:cubicBezTo>
                <a:cubicBezTo>
                  <a:pt x="947654" y="4635207"/>
                  <a:pt x="968845" y="4594326"/>
                  <a:pt x="978720" y="4595821"/>
                </a:cubicBezTo>
                <a:cubicBezTo>
                  <a:pt x="988955" y="4586347"/>
                  <a:pt x="998572" y="4576782"/>
                  <a:pt x="1008015" y="4567876"/>
                </a:cubicBezTo>
                <a:lnTo>
                  <a:pt x="1022067" y="4555943"/>
                </a:lnTo>
                <a:lnTo>
                  <a:pt x="1008592" y="4553905"/>
                </a:lnTo>
                <a:lnTo>
                  <a:pt x="909854" y="4538964"/>
                </a:lnTo>
                <a:lnTo>
                  <a:pt x="890104" y="4535976"/>
                </a:lnTo>
                <a:cubicBezTo>
                  <a:pt x="859040" y="4575363"/>
                  <a:pt x="830860" y="4527012"/>
                  <a:pt x="799795" y="4566398"/>
                </a:cubicBezTo>
                <a:lnTo>
                  <a:pt x="760299" y="4560422"/>
                </a:lnTo>
                <a:lnTo>
                  <a:pt x="592440" y="4535027"/>
                </a:lnTo>
                <a:lnTo>
                  <a:pt x="533195" y="4526063"/>
                </a:lnTo>
                <a:cubicBezTo>
                  <a:pt x="452761" y="4557978"/>
                  <a:pt x="383643" y="4547522"/>
                  <a:pt x="304649" y="4535570"/>
                </a:cubicBezTo>
                <a:cubicBezTo>
                  <a:pt x="275026" y="4531088"/>
                  <a:pt x="296218" y="4490207"/>
                  <a:pt x="297661" y="4446338"/>
                </a:cubicBezTo>
                <a:lnTo>
                  <a:pt x="149550" y="4423927"/>
                </a:lnTo>
                <a:lnTo>
                  <a:pt x="110055" y="4417951"/>
                </a:lnTo>
                <a:cubicBezTo>
                  <a:pt x="100182" y="4416459"/>
                  <a:pt x="88863" y="4458832"/>
                  <a:pt x="78991" y="4457340"/>
                </a:cubicBezTo>
                <a:lnTo>
                  <a:pt x="1" y="4445388"/>
                </a:lnTo>
                <a:cubicBezTo>
                  <a:pt x="21190" y="4404505"/>
                  <a:pt x="40939" y="4407494"/>
                  <a:pt x="60687" y="4410482"/>
                </a:cubicBezTo>
                <a:cubicBezTo>
                  <a:pt x="72003" y="4368105"/>
                  <a:pt x="90307" y="4414964"/>
                  <a:pt x="101625" y="4372589"/>
                </a:cubicBezTo>
                <a:lnTo>
                  <a:pt x="141121" y="4378566"/>
                </a:lnTo>
                <a:cubicBezTo>
                  <a:pt x="182060" y="4340670"/>
                  <a:pt x="220113" y="4390516"/>
                  <a:pt x="249735" y="4394999"/>
                </a:cubicBezTo>
                <a:lnTo>
                  <a:pt x="279358" y="4399481"/>
                </a:lnTo>
                <a:cubicBezTo>
                  <a:pt x="320296" y="4361589"/>
                  <a:pt x="368226" y="4412927"/>
                  <a:pt x="419038" y="4376528"/>
                </a:cubicBezTo>
                <a:lnTo>
                  <a:pt x="428913" y="4378021"/>
                </a:lnTo>
                <a:cubicBezTo>
                  <a:pt x="459976" y="4338636"/>
                  <a:pt x="488155" y="4386986"/>
                  <a:pt x="527653" y="4392961"/>
                </a:cubicBezTo>
                <a:lnTo>
                  <a:pt x="537524" y="4394456"/>
                </a:lnTo>
                <a:cubicBezTo>
                  <a:pt x="568590" y="4355069"/>
                  <a:pt x="596770" y="4403420"/>
                  <a:pt x="627835" y="4364031"/>
                </a:cubicBezTo>
                <a:lnTo>
                  <a:pt x="667331" y="4370008"/>
                </a:lnTo>
                <a:cubicBezTo>
                  <a:pt x="688523" y="4329129"/>
                  <a:pt x="718145" y="4333608"/>
                  <a:pt x="737894" y="4336597"/>
                </a:cubicBezTo>
                <a:lnTo>
                  <a:pt x="816886" y="4348550"/>
                </a:lnTo>
                <a:lnTo>
                  <a:pt x="826759" y="4350044"/>
                </a:lnTo>
                <a:cubicBezTo>
                  <a:pt x="838078" y="4307667"/>
                  <a:pt x="856382" y="4354525"/>
                  <a:pt x="867699" y="4312149"/>
                </a:cubicBezTo>
                <a:lnTo>
                  <a:pt x="866255" y="4356019"/>
                </a:lnTo>
                <a:cubicBezTo>
                  <a:pt x="907195" y="4318126"/>
                  <a:pt x="956566" y="4325595"/>
                  <a:pt x="1007381" y="4289196"/>
                </a:cubicBezTo>
                <a:lnTo>
                  <a:pt x="1005937" y="4333064"/>
                </a:lnTo>
                <a:cubicBezTo>
                  <a:pt x="1046874" y="4295172"/>
                  <a:pt x="1096246" y="4302643"/>
                  <a:pt x="1145614" y="4310112"/>
                </a:cubicBezTo>
                <a:cubicBezTo>
                  <a:pt x="1147058" y="4266243"/>
                  <a:pt x="1166809" y="4269231"/>
                  <a:pt x="1176679" y="4270726"/>
                </a:cubicBezTo>
                <a:lnTo>
                  <a:pt x="1196428" y="4273713"/>
                </a:lnTo>
                <a:cubicBezTo>
                  <a:pt x="1197872" y="4229845"/>
                  <a:pt x="1207748" y="4231339"/>
                  <a:pt x="1207748" y="4231339"/>
                </a:cubicBezTo>
                <a:cubicBezTo>
                  <a:pt x="1207748" y="4231339"/>
                  <a:pt x="1209190" y="4187471"/>
                  <a:pt x="1199315" y="4185976"/>
                </a:cubicBezTo>
                <a:cubicBezTo>
                  <a:pt x="1158376" y="4223868"/>
                  <a:pt x="1158376" y="4223868"/>
                  <a:pt x="1130198" y="4175517"/>
                </a:cubicBezTo>
                <a:cubicBezTo>
                  <a:pt x="1111892" y="4128659"/>
                  <a:pt x="1133084" y="4087780"/>
                  <a:pt x="1142959" y="4089272"/>
                </a:cubicBezTo>
                <a:lnTo>
                  <a:pt x="1144192" y="4089461"/>
                </a:lnTo>
                <a:lnTo>
                  <a:pt x="1146901" y="4089871"/>
                </a:lnTo>
                <a:lnTo>
                  <a:pt x="1148820" y="4090160"/>
                </a:lnTo>
                <a:lnTo>
                  <a:pt x="1150737" y="4090450"/>
                </a:lnTo>
                <a:lnTo>
                  <a:pt x="1151598" y="4090581"/>
                </a:lnTo>
                <a:lnTo>
                  <a:pt x="1152832" y="4090767"/>
                </a:lnTo>
                <a:lnTo>
                  <a:pt x="1162706" y="4092262"/>
                </a:lnTo>
                <a:cubicBezTo>
                  <a:pt x="1164150" y="4048394"/>
                  <a:pt x="1175467" y="4006018"/>
                  <a:pt x="1206531" y="3966630"/>
                </a:cubicBezTo>
                <a:lnTo>
                  <a:pt x="1236154" y="3971111"/>
                </a:lnTo>
                <a:cubicBezTo>
                  <a:pt x="1237598" y="3927243"/>
                  <a:pt x="1237598" y="3927243"/>
                  <a:pt x="1247471" y="3928736"/>
                </a:cubicBezTo>
                <a:cubicBezTo>
                  <a:pt x="1268662" y="3887856"/>
                  <a:pt x="1279981" y="3845481"/>
                  <a:pt x="1319478" y="3851458"/>
                </a:cubicBezTo>
                <a:lnTo>
                  <a:pt x="1328203" y="3833473"/>
                </a:lnTo>
                <a:lnTo>
                  <a:pt x="1327336" y="3830752"/>
                </a:lnTo>
                <a:lnTo>
                  <a:pt x="1326767" y="3828146"/>
                </a:lnTo>
                <a:lnTo>
                  <a:pt x="1324900" y="3829138"/>
                </a:lnTo>
                <a:cubicBezTo>
                  <a:pt x="1307108" y="3832645"/>
                  <a:pt x="1287553" y="3804888"/>
                  <a:pt x="1272742" y="3802647"/>
                </a:cubicBezTo>
                <a:cubicBezTo>
                  <a:pt x="1210612" y="3881422"/>
                  <a:pt x="1152810" y="3828589"/>
                  <a:pt x="1114758" y="3778744"/>
                </a:cubicBezTo>
                <a:cubicBezTo>
                  <a:pt x="1086580" y="3730394"/>
                  <a:pt x="1058401" y="3682043"/>
                  <a:pt x="1018903" y="3676067"/>
                </a:cubicBezTo>
                <a:cubicBezTo>
                  <a:pt x="1009030" y="3674572"/>
                  <a:pt x="989283" y="3671583"/>
                  <a:pt x="968089" y="3712464"/>
                </a:cubicBezTo>
                <a:lnTo>
                  <a:pt x="958216" y="3710971"/>
                </a:lnTo>
                <a:lnTo>
                  <a:pt x="918721" y="3704995"/>
                </a:lnTo>
                <a:lnTo>
                  <a:pt x="898973" y="3702007"/>
                </a:lnTo>
                <a:lnTo>
                  <a:pt x="882926" y="3699579"/>
                </a:lnTo>
                <a:lnTo>
                  <a:pt x="879225" y="3699019"/>
                </a:lnTo>
                <a:lnTo>
                  <a:pt x="880789" y="3698568"/>
                </a:lnTo>
                <a:cubicBezTo>
                  <a:pt x="883635" y="3696931"/>
                  <a:pt x="889459" y="3689547"/>
                  <a:pt x="890542" y="3656644"/>
                </a:cubicBezTo>
                <a:lnTo>
                  <a:pt x="910289" y="3659632"/>
                </a:lnTo>
                <a:lnTo>
                  <a:pt x="920162" y="3661127"/>
                </a:lnTo>
                <a:lnTo>
                  <a:pt x="949788" y="3665607"/>
                </a:lnTo>
                <a:lnTo>
                  <a:pt x="969534" y="3668595"/>
                </a:lnTo>
                <a:lnTo>
                  <a:pt x="970978" y="3624727"/>
                </a:lnTo>
                <a:cubicBezTo>
                  <a:pt x="1009087" y="3597428"/>
                  <a:pt x="1047198" y="3570128"/>
                  <a:pt x="1093031" y="3562597"/>
                </a:cubicBezTo>
                <a:lnTo>
                  <a:pt x="1099090" y="3562075"/>
                </a:lnTo>
                <a:lnTo>
                  <a:pt x="1095578" y="3552213"/>
                </a:lnTo>
                <a:cubicBezTo>
                  <a:pt x="1078984" y="3548698"/>
                  <a:pt x="1062389" y="3545182"/>
                  <a:pt x="1047627" y="3502177"/>
                </a:cubicBezTo>
                <a:lnTo>
                  <a:pt x="1114000" y="3516236"/>
                </a:lnTo>
                <a:cubicBezTo>
                  <a:pt x="1122297" y="3517993"/>
                  <a:pt x="1128762" y="3559244"/>
                  <a:pt x="1137061" y="3561001"/>
                </a:cubicBezTo>
                <a:lnTo>
                  <a:pt x="1141961" y="3562039"/>
                </a:lnTo>
                <a:lnTo>
                  <a:pt x="1157522" y="3539287"/>
                </a:lnTo>
                <a:cubicBezTo>
                  <a:pt x="1173407" y="3523092"/>
                  <a:pt x="1190068" y="3525613"/>
                  <a:pt x="1212283" y="3528975"/>
                </a:cubicBezTo>
                <a:cubicBezTo>
                  <a:pt x="1263098" y="3492575"/>
                  <a:pt x="1323785" y="3457673"/>
                  <a:pt x="1373157" y="3465141"/>
                </a:cubicBezTo>
                <a:lnTo>
                  <a:pt x="1402778" y="3469624"/>
                </a:lnTo>
                <a:lnTo>
                  <a:pt x="1412653" y="3471116"/>
                </a:lnTo>
                <a:lnTo>
                  <a:pt x="1442276" y="3475599"/>
                </a:lnTo>
                <a:cubicBezTo>
                  <a:pt x="1435285" y="3386367"/>
                  <a:pt x="1394347" y="3424261"/>
                  <a:pt x="1376042" y="3377403"/>
                </a:cubicBezTo>
                <a:cubicBezTo>
                  <a:pt x="1346420" y="3372922"/>
                  <a:pt x="1337989" y="3327557"/>
                  <a:pt x="1308368" y="3323077"/>
                </a:cubicBezTo>
                <a:lnTo>
                  <a:pt x="903531" y="3261822"/>
                </a:lnTo>
                <a:lnTo>
                  <a:pt x="844286" y="3252858"/>
                </a:lnTo>
                <a:cubicBezTo>
                  <a:pt x="844286" y="3252858"/>
                  <a:pt x="845732" y="3208990"/>
                  <a:pt x="855605" y="3210483"/>
                </a:cubicBezTo>
                <a:lnTo>
                  <a:pt x="875355" y="3213471"/>
                </a:lnTo>
                <a:lnTo>
                  <a:pt x="924723" y="3220942"/>
                </a:lnTo>
                <a:lnTo>
                  <a:pt x="1043211" y="3238870"/>
                </a:lnTo>
                <a:cubicBezTo>
                  <a:pt x="1094026" y="3202470"/>
                  <a:pt x="1143397" y="3209940"/>
                  <a:pt x="1202639" y="3218905"/>
                </a:cubicBezTo>
                <a:lnTo>
                  <a:pt x="1232264" y="3223384"/>
                </a:lnTo>
                <a:cubicBezTo>
                  <a:pt x="1352194" y="3197444"/>
                  <a:pt x="1462252" y="3170010"/>
                  <a:pt x="1572310" y="3142574"/>
                </a:cubicBezTo>
                <a:cubicBezTo>
                  <a:pt x="1573752" y="3098706"/>
                  <a:pt x="1563878" y="3097212"/>
                  <a:pt x="1544130" y="3094223"/>
                </a:cubicBezTo>
                <a:lnTo>
                  <a:pt x="1455264" y="3080777"/>
                </a:lnTo>
                <a:lnTo>
                  <a:pt x="1415768" y="3074802"/>
                </a:lnTo>
                <a:lnTo>
                  <a:pt x="1317027" y="3059861"/>
                </a:lnTo>
                <a:lnTo>
                  <a:pt x="1297278" y="3056874"/>
                </a:lnTo>
                <a:cubicBezTo>
                  <a:pt x="1266214" y="3096260"/>
                  <a:pt x="1238036" y="3047910"/>
                  <a:pt x="1206971" y="3087296"/>
                </a:cubicBezTo>
                <a:lnTo>
                  <a:pt x="1167475" y="3081321"/>
                </a:lnTo>
                <a:lnTo>
                  <a:pt x="999614" y="3055924"/>
                </a:lnTo>
                <a:lnTo>
                  <a:pt x="940371" y="3046960"/>
                </a:lnTo>
                <a:cubicBezTo>
                  <a:pt x="859935" y="3078875"/>
                  <a:pt x="790817" y="3068418"/>
                  <a:pt x="711825" y="3056467"/>
                </a:cubicBezTo>
                <a:cubicBezTo>
                  <a:pt x="682202" y="3051986"/>
                  <a:pt x="703394" y="3011103"/>
                  <a:pt x="704837" y="2967235"/>
                </a:cubicBezTo>
                <a:lnTo>
                  <a:pt x="556727" y="2944824"/>
                </a:lnTo>
                <a:lnTo>
                  <a:pt x="517231" y="2938848"/>
                </a:lnTo>
                <a:cubicBezTo>
                  <a:pt x="507355" y="2937356"/>
                  <a:pt x="496039" y="2979730"/>
                  <a:pt x="486166" y="2978237"/>
                </a:cubicBezTo>
                <a:lnTo>
                  <a:pt x="407174" y="2966285"/>
                </a:lnTo>
                <a:cubicBezTo>
                  <a:pt x="428365" y="2925403"/>
                  <a:pt x="448112" y="2928391"/>
                  <a:pt x="467862" y="2931379"/>
                </a:cubicBezTo>
                <a:cubicBezTo>
                  <a:pt x="479179" y="2889003"/>
                  <a:pt x="497481" y="2935863"/>
                  <a:pt x="508801" y="2893485"/>
                </a:cubicBezTo>
                <a:lnTo>
                  <a:pt x="548296" y="2899463"/>
                </a:lnTo>
                <a:cubicBezTo>
                  <a:pt x="589235" y="2861568"/>
                  <a:pt x="627289" y="2911413"/>
                  <a:pt x="656911" y="2915896"/>
                </a:cubicBezTo>
                <a:lnTo>
                  <a:pt x="686534" y="2920378"/>
                </a:lnTo>
                <a:cubicBezTo>
                  <a:pt x="727472" y="2882486"/>
                  <a:pt x="775399" y="2933825"/>
                  <a:pt x="826212" y="2897425"/>
                </a:cubicBezTo>
                <a:lnTo>
                  <a:pt x="836086" y="2898918"/>
                </a:lnTo>
                <a:cubicBezTo>
                  <a:pt x="867152" y="2859533"/>
                  <a:pt x="895328" y="2907883"/>
                  <a:pt x="934827" y="2913857"/>
                </a:cubicBezTo>
                <a:lnTo>
                  <a:pt x="944700" y="2915353"/>
                </a:lnTo>
                <a:cubicBezTo>
                  <a:pt x="975764" y="2875965"/>
                  <a:pt x="1003945" y="2924316"/>
                  <a:pt x="1035010" y="2884929"/>
                </a:cubicBezTo>
                <a:lnTo>
                  <a:pt x="1074508" y="2890904"/>
                </a:lnTo>
                <a:cubicBezTo>
                  <a:pt x="1095698" y="2850026"/>
                  <a:pt x="1125321" y="2854506"/>
                  <a:pt x="1145070" y="2857494"/>
                </a:cubicBezTo>
                <a:lnTo>
                  <a:pt x="1224059" y="2869446"/>
                </a:lnTo>
                <a:lnTo>
                  <a:pt x="1233935" y="2870940"/>
                </a:lnTo>
                <a:cubicBezTo>
                  <a:pt x="1245253" y="2828565"/>
                  <a:pt x="1263556" y="2875421"/>
                  <a:pt x="1274872" y="2833046"/>
                </a:cubicBezTo>
                <a:cubicBezTo>
                  <a:pt x="1274391" y="2847669"/>
                  <a:pt x="1273910" y="2862292"/>
                  <a:pt x="1273431" y="2876915"/>
                </a:cubicBezTo>
                <a:cubicBezTo>
                  <a:pt x="1314368" y="2839023"/>
                  <a:pt x="1363741" y="2846494"/>
                  <a:pt x="1414554" y="2810094"/>
                </a:cubicBezTo>
                <a:lnTo>
                  <a:pt x="1413110" y="2853962"/>
                </a:lnTo>
                <a:cubicBezTo>
                  <a:pt x="1454050" y="2816069"/>
                  <a:pt x="1503419" y="2823539"/>
                  <a:pt x="1552790" y="2831008"/>
                </a:cubicBezTo>
                <a:cubicBezTo>
                  <a:pt x="1554232" y="2787140"/>
                  <a:pt x="1573982" y="2790128"/>
                  <a:pt x="1583855" y="2791623"/>
                </a:cubicBezTo>
                <a:lnTo>
                  <a:pt x="1603603" y="2794610"/>
                </a:lnTo>
                <a:cubicBezTo>
                  <a:pt x="1605046" y="2750743"/>
                  <a:pt x="1614922" y="2752235"/>
                  <a:pt x="1614922" y="2752235"/>
                </a:cubicBezTo>
                <a:cubicBezTo>
                  <a:pt x="1614922" y="2752235"/>
                  <a:pt x="1616363" y="2708368"/>
                  <a:pt x="1606489" y="2706872"/>
                </a:cubicBezTo>
                <a:cubicBezTo>
                  <a:pt x="1565550" y="2744765"/>
                  <a:pt x="1565550" y="2744765"/>
                  <a:pt x="1537372" y="2696415"/>
                </a:cubicBezTo>
                <a:cubicBezTo>
                  <a:pt x="1519068" y="2649556"/>
                  <a:pt x="1540259" y="2608676"/>
                  <a:pt x="1550133" y="2610169"/>
                </a:cubicBezTo>
                <a:lnTo>
                  <a:pt x="1551366" y="2610358"/>
                </a:lnTo>
                <a:lnTo>
                  <a:pt x="1554075" y="2610766"/>
                </a:lnTo>
                <a:lnTo>
                  <a:pt x="1555996" y="2611057"/>
                </a:lnTo>
                <a:lnTo>
                  <a:pt x="1557913" y="2611347"/>
                </a:lnTo>
                <a:lnTo>
                  <a:pt x="1558773" y="2611479"/>
                </a:lnTo>
                <a:lnTo>
                  <a:pt x="1560006" y="2611664"/>
                </a:lnTo>
                <a:lnTo>
                  <a:pt x="1569881" y="2613159"/>
                </a:lnTo>
                <a:cubicBezTo>
                  <a:pt x="1571325" y="2569291"/>
                  <a:pt x="1582641" y="2526915"/>
                  <a:pt x="1613707" y="2487527"/>
                </a:cubicBezTo>
                <a:lnTo>
                  <a:pt x="1643330" y="2492009"/>
                </a:lnTo>
                <a:cubicBezTo>
                  <a:pt x="1644771" y="2448141"/>
                  <a:pt x="1644771" y="2448141"/>
                  <a:pt x="1654647" y="2449634"/>
                </a:cubicBezTo>
                <a:cubicBezTo>
                  <a:pt x="1675838" y="2408753"/>
                  <a:pt x="1687155" y="2366377"/>
                  <a:pt x="1726651" y="2372354"/>
                </a:cubicBezTo>
                <a:lnTo>
                  <a:pt x="1735379" y="2354370"/>
                </a:lnTo>
                <a:lnTo>
                  <a:pt x="1734510" y="2351649"/>
                </a:lnTo>
                <a:cubicBezTo>
                  <a:pt x="1731856" y="2341118"/>
                  <a:pt x="1730239" y="2330808"/>
                  <a:pt x="1730239" y="2330808"/>
                </a:cubicBezTo>
                <a:cubicBezTo>
                  <a:pt x="1688757" y="2322019"/>
                  <a:pt x="1665695" y="2277257"/>
                  <a:pt x="1634338" y="2230734"/>
                </a:cubicBezTo>
                <a:cubicBezTo>
                  <a:pt x="1630190" y="2229857"/>
                  <a:pt x="1624425" y="2218666"/>
                  <a:pt x="1618661" y="2207475"/>
                </a:cubicBezTo>
                <a:lnTo>
                  <a:pt x="1615449" y="2201583"/>
                </a:lnTo>
                <a:lnTo>
                  <a:pt x="2280278" y="2197792"/>
                </a:lnTo>
                <a:lnTo>
                  <a:pt x="2293327" y="2125456"/>
                </a:lnTo>
                <a:cubicBezTo>
                  <a:pt x="2301911" y="2077872"/>
                  <a:pt x="2261801" y="2019378"/>
                  <a:pt x="2272103" y="1962275"/>
                </a:cubicBezTo>
                <a:cubicBezTo>
                  <a:pt x="2277253" y="1933723"/>
                  <a:pt x="2280687" y="1914690"/>
                  <a:pt x="2336247" y="1887529"/>
                </a:cubicBezTo>
                <a:lnTo>
                  <a:pt x="2337963" y="1878014"/>
                </a:lnTo>
                <a:cubicBezTo>
                  <a:pt x="2287552" y="1876622"/>
                  <a:pt x="2289270" y="1867105"/>
                  <a:pt x="2290988" y="1857586"/>
                </a:cubicBezTo>
                <a:cubicBezTo>
                  <a:pt x="2245726" y="1827644"/>
                  <a:pt x="2301287" y="1800484"/>
                  <a:pt x="2306437" y="1771932"/>
                </a:cubicBezTo>
                <a:cubicBezTo>
                  <a:pt x="2257743" y="1761024"/>
                  <a:pt x="2261176" y="1741989"/>
                  <a:pt x="2262893" y="1732473"/>
                </a:cubicBezTo>
                <a:lnTo>
                  <a:pt x="2271478" y="1684886"/>
                </a:lnTo>
                <a:lnTo>
                  <a:pt x="2273195" y="1675371"/>
                </a:lnTo>
                <a:cubicBezTo>
                  <a:pt x="2222783" y="1673980"/>
                  <a:pt x="2224500" y="1664460"/>
                  <a:pt x="2226218" y="1654944"/>
                </a:cubicBezTo>
                <a:cubicBezTo>
                  <a:pt x="2229652" y="1635909"/>
                  <a:pt x="2233085" y="1616876"/>
                  <a:pt x="2286928" y="1599232"/>
                </a:cubicBezTo>
                <a:lnTo>
                  <a:pt x="2281778" y="1627784"/>
                </a:lnTo>
                <a:cubicBezTo>
                  <a:pt x="2333905" y="1619659"/>
                  <a:pt x="2333905" y="1619659"/>
                  <a:pt x="2335620" y="1610140"/>
                </a:cubicBezTo>
                <a:lnTo>
                  <a:pt x="2339054" y="1591107"/>
                </a:lnTo>
                <a:cubicBezTo>
                  <a:pt x="2340770" y="1581589"/>
                  <a:pt x="2293795" y="1561164"/>
                  <a:pt x="2345919" y="1553039"/>
                </a:cubicBezTo>
                <a:lnTo>
                  <a:pt x="2394615" y="1563947"/>
                </a:lnTo>
                <a:lnTo>
                  <a:pt x="2389464" y="1592498"/>
                </a:lnTo>
                <a:cubicBezTo>
                  <a:pt x="2439873" y="1593889"/>
                  <a:pt x="2438157" y="1603407"/>
                  <a:pt x="2434723" y="1622441"/>
                </a:cubicBezTo>
                <a:cubicBezTo>
                  <a:pt x="2434723" y="1622441"/>
                  <a:pt x="2481701" y="1642868"/>
                  <a:pt x="2478267" y="1661898"/>
                </a:cubicBezTo>
                <a:cubicBezTo>
                  <a:pt x="2525245" y="1682326"/>
                  <a:pt x="2530391" y="1653773"/>
                  <a:pt x="2533827" y="1634741"/>
                </a:cubicBezTo>
                <a:cubicBezTo>
                  <a:pt x="2485134" y="1623832"/>
                  <a:pt x="2485134" y="1623832"/>
                  <a:pt x="2488566" y="1604800"/>
                </a:cubicBezTo>
                <a:cubicBezTo>
                  <a:pt x="2439873" y="1593889"/>
                  <a:pt x="2493717" y="1576245"/>
                  <a:pt x="2497150" y="1557213"/>
                </a:cubicBezTo>
                <a:cubicBezTo>
                  <a:pt x="2455326" y="1508236"/>
                  <a:pt x="2463909" y="1460651"/>
                  <a:pt x="2522900" y="1414455"/>
                </a:cubicBezTo>
                <a:lnTo>
                  <a:pt x="2528052" y="1385902"/>
                </a:lnTo>
                <a:cubicBezTo>
                  <a:pt x="2481077" y="1365476"/>
                  <a:pt x="2534919" y="1347835"/>
                  <a:pt x="2487943" y="1327410"/>
                </a:cubicBezTo>
                <a:lnTo>
                  <a:pt x="2493091" y="1298858"/>
                </a:lnTo>
                <a:lnTo>
                  <a:pt x="2494808" y="1289342"/>
                </a:lnTo>
                <a:lnTo>
                  <a:pt x="2515375" y="1175331"/>
                </a:lnTo>
                <a:cubicBezTo>
                  <a:pt x="2515467" y="1175306"/>
                  <a:pt x="2515559" y="1175280"/>
                  <a:pt x="2515652" y="1175257"/>
                </a:cubicBezTo>
                <a:lnTo>
                  <a:pt x="2542246" y="1188727"/>
                </a:lnTo>
                <a:cubicBezTo>
                  <a:pt x="2561422" y="1200913"/>
                  <a:pt x="2559810" y="1209835"/>
                  <a:pt x="2557235" y="1224111"/>
                </a:cubicBezTo>
                <a:cubicBezTo>
                  <a:pt x="2605930" y="1235020"/>
                  <a:pt x="2602495" y="1254053"/>
                  <a:pt x="2599062" y="1273088"/>
                </a:cubicBezTo>
                <a:cubicBezTo>
                  <a:pt x="2600778" y="1263572"/>
                  <a:pt x="2550368" y="1262180"/>
                  <a:pt x="2550368" y="1262180"/>
                </a:cubicBezTo>
                <a:lnTo>
                  <a:pt x="2548654" y="1271697"/>
                </a:lnTo>
                <a:cubicBezTo>
                  <a:pt x="2550368" y="1262180"/>
                  <a:pt x="2600778" y="1263572"/>
                  <a:pt x="2599062" y="1273088"/>
                </a:cubicBezTo>
                <a:lnTo>
                  <a:pt x="2593914" y="1301640"/>
                </a:lnTo>
                <a:lnTo>
                  <a:pt x="2592195" y="1311156"/>
                </a:lnTo>
                <a:cubicBezTo>
                  <a:pt x="2590479" y="1320675"/>
                  <a:pt x="2588763" y="1330192"/>
                  <a:pt x="2639172" y="1331583"/>
                </a:cubicBezTo>
                <a:lnTo>
                  <a:pt x="2634021" y="1360133"/>
                </a:lnTo>
                <a:cubicBezTo>
                  <a:pt x="2682712" y="1371042"/>
                  <a:pt x="2679280" y="1390077"/>
                  <a:pt x="2677564" y="1399593"/>
                </a:cubicBezTo>
                <a:cubicBezTo>
                  <a:pt x="2675847" y="1409110"/>
                  <a:pt x="2724541" y="1420018"/>
                  <a:pt x="2721107" y="1439054"/>
                </a:cubicBezTo>
                <a:cubicBezTo>
                  <a:pt x="2719390" y="1448570"/>
                  <a:pt x="2766367" y="1468995"/>
                  <a:pt x="2764648" y="1478514"/>
                </a:cubicBezTo>
                <a:cubicBezTo>
                  <a:pt x="2808193" y="1517973"/>
                  <a:pt x="2853452" y="1547915"/>
                  <a:pt x="2844868" y="1595502"/>
                </a:cubicBezTo>
                <a:cubicBezTo>
                  <a:pt x="2844868" y="1595502"/>
                  <a:pt x="2893562" y="1606410"/>
                  <a:pt x="2891842" y="1615927"/>
                </a:cubicBezTo>
                <a:cubicBezTo>
                  <a:pt x="2937105" y="1645868"/>
                  <a:pt x="2930237" y="1683936"/>
                  <a:pt x="2923370" y="1722007"/>
                </a:cubicBezTo>
                <a:cubicBezTo>
                  <a:pt x="2972061" y="1732913"/>
                  <a:pt x="2970347" y="1742432"/>
                  <a:pt x="2968629" y="1751948"/>
                </a:cubicBezTo>
                <a:cubicBezTo>
                  <a:pt x="2966913" y="1761465"/>
                  <a:pt x="2965197" y="1770984"/>
                  <a:pt x="3013891" y="1781893"/>
                </a:cubicBezTo>
                <a:lnTo>
                  <a:pt x="3007022" y="1819960"/>
                </a:lnTo>
                <a:cubicBezTo>
                  <a:pt x="3100974" y="1860810"/>
                  <a:pt x="3090674" y="1917914"/>
                  <a:pt x="3080374" y="1975018"/>
                </a:cubicBezTo>
                <a:cubicBezTo>
                  <a:pt x="3122199" y="2023994"/>
                  <a:pt x="3111900" y="2081097"/>
                  <a:pt x="3103316" y="2128683"/>
                </a:cubicBezTo>
                <a:cubicBezTo>
                  <a:pt x="3099883" y="2147717"/>
                  <a:pt x="3148574" y="2158626"/>
                  <a:pt x="3148574" y="2158626"/>
                </a:cubicBezTo>
                <a:cubicBezTo>
                  <a:pt x="3197269" y="2169532"/>
                  <a:pt x="3200702" y="2150499"/>
                  <a:pt x="3202419" y="2140981"/>
                </a:cubicBezTo>
                <a:cubicBezTo>
                  <a:pt x="3254544" y="2132855"/>
                  <a:pt x="3256261" y="2123337"/>
                  <a:pt x="3256261" y="2123337"/>
                </a:cubicBezTo>
                <a:cubicBezTo>
                  <a:pt x="3254544" y="2132855"/>
                  <a:pt x="3251110" y="2151892"/>
                  <a:pt x="3301523" y="2153281"/>
                </a:cubicBezTo>
                <a:lnTo>
                  <a:pt x="3308388" y="2115213"/>
                </a:lnTo>
                <a:lnTo>
                  <a:pt x="3310104" y="2105696"/>
                </a:lnTo>
                <a:cubicBezTo>
                  <a:pt x="3263128" y="2085270"/>
                  <a:pt x="3316972" y="2067628"/>
                  <a:pt x="3269994" y="2047200"/>
                </a:cubicBezTo>
                <a:lnTo>
                  <a:pt x="3283728" y="1971064"/>
                </a:lnTo>
                <a:cubicBezTo>
                  <a:pt x="3337572" y="1953421"/>
                  <a:pt x="3334139" y="1972456"/>
                  <a:pt x="3330705" y="1991491"/>
                </a:cubicBezTo>
                <a:lnTo>
                  <a:pt x="3328989" y="2001008"/>
                </a:lnTo>
                <a:cubicBezTo>
                  <a:pt x="3377681" y="2011916"/>
                  <a:pt x="3374249" y="2030949"/>
                  <a:pt x="3372531" y="2040467"/>
                </a:cubicBezTo>
                <a:lnTo>
                  <a:pt x="3399999" y="1888192"/>
                </a:lnTo>
                <a:cubicBezTo>
                  <a:pt x="3401714" y="1878676"/>
                  <a:pt x="3405148" y="1859642"/>
                  <a:pt x="3457275" y="1851515"/>
                </a:cubicBezTo>
                <a:cubicBezTo>
                  <a:pt x="3509402" y="1843388"/>
                  <a:pt x="3512836" y="1824355"/>
                  <a:pt x="3517984" y="1795803"/>
                </a:cubicBezTo>
                <a:cubicBezTo>
                  <a:pt x="3519702" y="1786286"/>
                  <a:pt x="3523136" y="1767254"/>
                  <a:pt x="3573544" y="1768644"/>
                </a:cubicBezTo>
                <a:lnTo>
                  <a:pt x="3564961" y="1816228"/>
                </a:lnTo>
                <a:lnTo>
                  <a:pt x="3563246" y="1825747"/>
                </a:lnTo>
                <a:cubicBezTo>
                  <a:pt x="3611937" y="1836655"/>
                  <a:pt x="3558095" y="1854297"/>
                  <a:pt x="3606788" y="1865207"/>
                </a:cubicBezTo>
                <a:cubicBezTo>
                  <a:pt x="3601637" y="1893757"/>
                  <a:pt x="3593054" y="1941344"/>
                  <a:pt x="3636597" y="1980802"/>
                </a:cubicBezTo>
                <a:lnTo>
                  <a:pt x="3633164" y="1999837"/>
                </a:lnTo>
                <a:cubicBezTo>
                  <a:pt x="3685290" y="1991710"/>
                  <a:pt x="3687006" y="1982193"/>
                  <a:pt x="3688722" y="1972677"/>
                </a:cubicBezTo>
                <a:cubicBezTo>
                  <a:pt x="3646895" y="1923700"/>
                  <a:pt x="3655481" y="1876116"/>
                  <a:pt x="3664064" y="1828529"/>
                </a:cubicBezTo>
                <a:cubicBezTo>
                  <a:pt x="3617088" y="1808103"/>
                  <a:pt x="3672647" y="1780943"/>
                  <a:pt x="3676082" y="1761908"/>
                </a:cubicBezTo>
                <a:cubicBezTo>
                  <a:pt x="3585562" y="1702023"/>
                  <a:pt x="3646271" y="1646312"/>
                  <a:pt x="3703549" y="1609635"/>
                </a:cubicBezTo>
                <a:cubicBezTo>
                  <a:pt x="3759109" y="1582474"/>
                  <a:pt x="3814668" y="1555315"/>
                  <a:pt x="3821534" y="1517244"/>
                </a:cubicBezTo>
                <a:cubicBezTo>
                  <a:pt x="3823253" y="1507728"/>
                  <a:pt x="3826686" y="1488694"/>
                  <a:pt x="3779710" y="1468269"/>
                </a:cubicBezTo>
                <a:lnTo>
                  <a:pt x="3781426" y="1458751"/>
                </a:lnTo>
                <a:lnTo>
                  <a:pt x="3788293" y="1420682"/>
                </a:lnTo>
                <a:lnTo>
                  <a:pt x="3791727" y="1401649"/>
                </a:lnTo>
                <a:lnTo>
                  <a:pt x="3794516" y="1386182"/>
                </a:lnTo>
                <a:lnTo>
                  <a:pt x="3795160" y="1382614"/>
                </a:lnTo>
                <a:lnTo>
                  <a:pt x="3795678" y="1384122"/>
                </a:lnTo>
                <a:cubicBezTo>
                  <a:pt x="3797558" y="1386865"/>
                  <a:pt x="3806044" y="1392479"/>
                  <a:pt x="3843852" y="1393522"/>
                </a:cubicBezTo>
                <a:lnTo>
                  <a:pt x="3840419" y="1412558"/>
                </a:lnTo>
                <a:lnTo>
                  <a:pt x="3838702" y="1422072"/>
                </a:lnTo>
                <a:lnTo>
                  <a:pt x="3833553" y="1450626"/>
                </a:lnTo>
                <a:lnTo>
                  <a:pt x="3830120" y="1469659"/>
                </a:lnTo>
                <a:lnTo>
                  <a:pt x="3880529" y="1471051"/>
                </a:lnTo>
                <a:cubicBezTo>
                  <a:pt x="3911897" y="1507782"/>
                  <a:pt x="3943268" y="1544516"/>
                  <a:pt x="3951922" y="1588693"/>
                </a:cubicBezTo>
                <a:lnTo>
                  <a:pt x="3952521" y="1594533"/>
                </a:lnTo>
                <a:lnTo>
                  <a:pt x="3963855" y="1591147"/>
                </a:lnTo>
                <a:cubicBezTo>
                  <a:pt x="3967893" y="1575153"/>
                  <a:pt x="3971933" y="1559158"/>
                  <a:pt x="4021351" y="1544929"/>
                </a:cubicBezTo>
                <a:lnTo>
                  <a:pt x="4005195" y="1608903"/>
                </a:lnTo>
                <a:cubicBezTo>
                  <a:pt x="4003175" y="1616901"/>
                  <a:pt x="3955777" y="1623132"/>
                  <a:pt x="3953756" y="1631131"/>
                </a:cubicBezTo>
                <a:lnTo>
                  <a:pt x="3952564" y="1635854"/>
                </a:lnTo>
                <a:lnTo>
                  <a:pt x="3978706" y="1650854"/>
                </a:lnTo>
                <a:cubicBezTo>
                  <a:pt x="3997317" y="1666163"/>
                  <a:pt x="3994421" y="1682223"/>
                  <a:pt x="3990555" y="1703634"/>
                </a:cubicBezTo>
                <a:cubicBezTo>
                  <a:pt x="4001013" y="1715879"/>
                  <a:pt x="4011363" y="1728719"/>
                  <a:pt x="4020870" y="1741833"/>
                </a:cubicBezTo>
                <a:lnTo>
                  <a:pt x="4037448" y="1767983"/>
                </a:lnTo>
                <a:lnTo>
                  <a:pt x="4044713" y="1766077"/>
                </a:lnTo>
                <a:cubicBezTo>
                  <a:pt x="4101988" y="1729400"/>
                  <a:pt x="4008037" y="1688548"/>
                  <a:pt x="4115721" y="1653262"/>
                </a:cubicBezTo>
                <a:cubicBezTo>
                  <a:pt x="4171281" y="1626101"/>
                  <a:pt x="4129457" y="1577125"/>
                  <a:pt x="4186733" y="1540448"/>
                </a:cubicBezTo>
                <a:cubicBezTo>
                  <a:pt x="4193599" y="1502380"/>
                  <a:pt x="4150056" y="1462920"/>
                  <a:pt x="4207334" y="1426241"/>
                </a:cubicBezTo>
                <a:lnTo>
                  <a:pt x="4248534" y="1197831"/>
                </a:lnTo>
                <a:cubicBezTo>
                  <a:pt x="4257118" y="1150245"/>
                  <a:pt x="4217009" y="1091750"/>
                  <a:pt x="4227310" y="1034649"/>
                </a:cubicBezTo>
                <a:cubicBezTo>
                  <a:pt x="4232460" y="1006096"/>
                  <a:pt x="4235894" y="987061"/>
                  <a:pt x="4291454" y="959902"/>
                </a:cubicBezTo>
                <a:lnTo>
                  <a:pt x="4293171" y="950385"/>
                </a:lnTo>
                <a:cubicBezTo>
                  <a:pt x="4242759" y="948993"/>
                  <a:pt x="4244477" y="939476"/>
                  <a:pt x="4246194" y="929961"/>
                </a:cubicBezTo>
                <a:cubicBezTo>
                  <a:pt x="4200933" y="900017"/>
                  <a:pt x="4256494" y="872856"/>
                  <a:pt x="4261644" y="844305"/>
                </a:cubicBezTo>
                <a:cubicBezTo>
                  <a:pt x="4212951" y="833399"/>
                  <a:pt x="4216383" y="814364"/>
                  <a:pt x="4218101" y="804844"/>
                </a:cubicBezTo>
                <a:lnTo>
                  <a:pt x="4226684" y="757260"/>
                </a:lnTo>
                <a:lnTo>
                  <a:pt x="4228402" y="747744"/>
                </a:lnTo>
                <a:cubicBezTo>
                  <a:pt x="4177992" y="746351"/>
                  <a:pt x="4179708" y="736833"/>
                  <a:pt x="4181425" y="727316"/>
                </a:cubicBezTo>
                <a:cubicBezTo>
                  <a:pt x="4184859" y="708283"/>
                  <a:pt x="4188293" y="689250"/>
                  <a:pt x="4242134" y="671607"/>
                </a:cubicBezTo>
                <a:lnTo>
                  <a:pt x="4236986" y="700157"/>
                </a:lnTo>
                <a:cubicBezTo>
                  <a:pt x="4289111" y="692031"/>
                  <a:pt x="4289111" y="692031"/>
                  <a:pt x="4290828" y="682512"/>
                </a:cubicBezTo>
                <a:lnTo>
                  <a:pt x="4294261" y="663480"/>
                </a:lnTo>
                <a:cubicBezTo>
                  <a:pt x="4295978" y="653963"/>
                  <a:pt x="4249002" y="633539"/>
                  <a:pt x="4301127" y="625411"/>
                </a:cubicBezTo>
                <a:lnTo>
                  <a:pt x="4349823" y="636322"/>
                </a:lnTo>
                <a:lnTo>
                  <a:pt x="4344671" y="664871"/>
                </a:lnTo>
                <a:cubicBezTo>
                  <a:pt x="4395080" y="666263"/>
                  <a:pt x="4393364" y="675779"/>
                  <a:pt x="4389931" y="694813"/>
                </a:cubicBezTo>
                <a:cubicBezTo>
                  <a:pt x="4389931" y="694813"/>
                  <a:pt x="4436907" y="715240"/>
                  <a:pt x="4433475" y="734273"/>
                </a:cubicBezTo>
                <a:cubicBezTo>
                  <a:pt x="4480452" y="754698"/>
                  <a:pt x="4485599" y="726146"/>
                  <a:pt x="4489034" y="707112"/>
                </a:cubicBezTo>
                <a:cubicBezTo>
                  <a:pt x="4440340" y="696205"/>
                  <a:pt x="4440340" y="696205"/>
                  <a:pt x="4443774" y="677171"/>
                </a:cubicBezTo>
                <a:cubicBezTo>
                  <a:pt x="4395080" y="666263"/>
                  <a:pt x="4448925" y="648620"/>
                  <a:pt x="4452357" y="629584"/>
                </a:cubicBezTo>
                <a:cubicBezTo>
                  <a:pt x="4410533" y="580608"/>
                  <a:pt x="4419117" y="533022"/>
                  <a:pt x="4478108" y="486828"/>
                </a:cubicBezTo>
                <a:lnTo>
                  <a:pt x="4483260" y="458275"/>
                </a:lnTo>
                <a:cubicBezTo>
                  <a:pt x="4436283" y="437851"/>
                  <a:pt x="4490126" y="420210"/>
                  <a:pt x="4443150" y="399782"/>
                </a:cubicBezTo>
                <a:lnTo>
                  <a:pt x="4448298" y="371231"/>
                </a:lnTo>
                <a:lnTo>
                  <a:pt x="4450016" y="361714"/>
                </a:lnTo>
                <a:lnTo>
                  <a:pt x="4470582" y="247703"/>
                </a:lnTo>
                <a:cubicBezTo>
                  <a:pt x="4470674" y="247677"/>
                  <a:pt x="4470766" y="247654"/>
                  <a:pt x="4470858" y="247629"/>
                </a:cubicBezTo>
                <a:lnTo>
                  <a:pt x="4497455" y="261099"/>
                </a:lnTo>
                <a:cubicBezTo>
                  <a:pt x="4516628" y="273286"/>
                  <a:pt x="4515019" y="282207"/>
                  <a:pt x="4512443" y="296485"/>
                </a:cubicBezTo>
                <a:cubicBezTo>
                  <a:pt x="4561137" y="307394"/>
                  <a:pt x="4557701" y="326426"/>
                  <a:pt x="4554269" y="345463"/>
                </a:cubicBezTo>
                <a:cubicBezTo>
                  <a:pt x="4555986" y="335943"/>
                  <a:pt x="4505575" y="334554"/>
                  <a:pt x="4505575" y="334554"/>
                </a:cubicBezTo>
                <a:lnTo>
                  <a:pt x="4503861" y="344070"/>
                </a:lnTo>
                <a:cubicBezTo>
                  <a:pt x="4505575" y="334554"/>
                  <a:pt x="4555986" y="335943"/>
                  <a:pt x="4554269" y="345463"/>
                </a:cubicBezTo>
                <a:lnTo>
                  <a:pt x="4549121" y="374014"/>
                </a:lnTo>
                <a:lnTo>
                  <a:pt x="4547401" y="383530"/>
                </a:lnTo>
                <a:cubicBezTo>
                  <a:pt x="4545687" y="393047"/>
                  <a:pt x="4543969" y="402564"/>
                  <a:pt x="4594379" y="403955"/>
                </a:cubicBezTo>
                <a:lnTo>
                  <a:pt x="4589228" y="432507"/>
                </a:lnTo>
                <a:cubicBezTo>
                  <a:pt x="4637921" y="443415"/>
                  <a:pt x="4634487" y="462449"/>
                  <a:pt x="4632771" y="471967"/>
                </a:cubicBezTo>
                <a:cubicBezTo>
                  <a:pt x="4631053" y="481484"/>
                  <a:pt x="4679747" y="492392"/>
                  <a:pt x="4676314" y="511425"/>
                </a:cubicBezTo>
                <a:cubicBezTo>
                  <a:pt x="4674599" y="520944"/>
                  <a:pt x="4721573" y="541369"/>
                  <a:pt x="4719857" y="550887"/>
                </a:cubicBezTo>
                <a:cubicBezTo>
                  <a:pt x="4763399" y="590346"/>
                  <a:pt x="4808660" y="620289"/>
                  <a:pt x="4800075" y="667874"/>
                </a:cubicBezTo>
                <a:cubicBezTo>
                  <a:pt x="4800075" y="667874"/>
                  <a:pt x="4848769" y="678783"/>
                  <a:pt x="4847051" y="688299"/>
                </a:cubicBezTo>
                <a:cubicBezTo>
                  <a:pt x="4892311" y="718242"/>
                  <a:pt x="4885445" y="756311"/>
                  <a:pt x="4878578" y="794379"/>
                </a:cubicBezTo>
                <a:cubicBezTo>
                  <a:pt x="4927269" y="805288"/>
                  <a:pt x="4925554" y="814806"/>
                  <a:pt x="4923837" y="824323"/>
                </a:cubicBezTo>
                <a:cubicBezTo>
                  <a:pt x="4922121" y="833839"/>
                  <a:pt x="4920405" y="843355"/>
                  <a:pt x="4969097" y="854264"/>
                </a:cubicBezTo>
                <a:lnTo>
                  <a:pt x="4962228" y="892332"/>
                </a:lnTo>
                <a:cubicBezTo>
                  <a:pt x="5056181" y="933184"/>
                  <a:pt x="5045881" y="990286"/>
                  <a:pt x="5035581" y="1047391"/>
                </a:cubicBezTo>
                <a:cubicBezTo>
                  <a:pt x="5077406" y="1096366"/>
                  <a:pt x="5067109" y="1153470"/>
                  <a:pt x="5058523" y="1201055"/>
                </a:cubicBezTo>
                <a:cubicBezTo>
                  <a:pt x="5055090" y="1220090"/>
                  <a:pt x="5103783" y="1230999"/>
                  <a:pt x="5103783" y="1230999"/>
                </a:cubicBezTo>
                <a:cubicBezTo>
                  <a:pt x="5152477" y="1241906"/>
                  <a:pt x="5155909" y="1222872"/>
                  <a:pt x="5157626" y="1213355"/>
                </a:cubicBezTo>
                <a:cubicBezTo>
                  <a:pt x="5209752" y="1205228"/>
                  <a:pt x="5211469" y="1195711"/>
                  <a:pt x="5211469" y="1195711"/>
                </a:cubicBezTo>
                <a:cubicBezTo>
                  <a:pt x="5209752" y="1205228"/>
                  <a:pt x="5206319" y="1224263"/>
                  <a:pt x="5256730" y="1225655"/>
                </a:cubicBezTo>
                <a:lnTo>
                  <a:pt x="5263595" y="1187584"/>
                </a:lnTo>
                <a:lnTo>
                  <a:pt x="5265312" y="1178070"/>
                </a:lnTo>
                <a:cubicBezTo>
                  <a:pt x="5218335" y="1157643"/>
                  <a:pt x="5272179" y="1139999"/>
                  <a:pt x="5225203" y="1119575"/>
                </a:cubicBezTo>
                <a:lnTo>
                  <a:pt x="5238936" y="1043438"/>
                </a:lnTo>
                <a:cubicBezTo>
                  <a:pt x="5292779" y="1025794"/>
                  <a:pt x="5289347" y="1044829"/>
                  <a:pt x="5285913" y="1063863"/>
                </a:cubicBezTo>
                <a:lnTo>
                  <a:pt x="5284197" y="1073379"/>
                </a:lnTo>
                <a:cubicBezTo>
                  <a:pt x="5332889" y="1084288"/>
                  <a:pt x="5329455" y="1103323"/>
                  <a:pt x="5327737" y="1112840"/>
                </a:cubicBezTo>
                <a:lnTo>
                  <a:pt x="5355207" y="960566"/>
                </a:lnTo>
                <a:cubicBezTo>
                  <a:pt x="5356921" y="951048"/>
                  <a:pt x="5360357" y="932014"/>
                  <a:pt x="5412481" y="923887"/>
                </a:cubicBezTo>
                <a:cubicBezTo>
                  <a:pt x="5464609" y="915762"/>
                  <a:pt x="5468045" y="896729"/>
                  <a:pt x="5473191" y="868175"/>
                </a:cubicBezTo>
                <a:cubicBezTo>
                  <a:pt x="5474909" y="858659"/>
                  <a:pt x="5478343" y="839626"/>
                  <a:pt x="5528753" y="841015"/>
                </a:cubicBezTo>
                <a:lnTo>
                  <a:pt x="5520169" y="888602"/>
                </a:lnTo>
                <a:lnTo>
                  <a:pt x="5518453" y="898119"/>
                </a:lnTo>
                <a:cubicBezTo>
                  <a:pt x="5567145" y="909028"/>
                  <a:pt x="5513303" y="926670"/>
                  <a:pt x="5561997" y="937579"/>
                </a:cubicBezTo>
                <a:cubicBezTo>
                  <a:pt x="5556843" y="966131"/>
                  <a:pt x="5548261" y="1013716"/>
                  <a:pt x="5591803" y="1053176"/>
                </a:cubicBezTo>
                <a:lnTo>
                  <a:pt x="5588371" y="1072211"/>
                </a:lnTo>
                <a:cubicBezTo>
                  <a:pt x="5640497" y="1064083"/>
                  <a:pt x="5642213" y="1054566"/>
                  <a:pt x="5643929" y="1045051"/>
                </a:cubicBezTo>
                <a:cubicBezTo>
                  <a:pt x="5602103" y="996072"/>
                  <a:pt x="5610689" y="948487"/>
                  <a:pt x="5619273" y="900900"/>
                </a:cubicBezTo>
                <a:cubicBezTo>
                  <a:pt x="5572297" y="880476"/>
                  <a:pt x="5627855" y="853315"/>
                  <a:pt x="5631289" y="834282"/>
                </a:cubicBezTo>
                <a:cubicBezTo>
                  <a:pt x="5540769" y="774397"/>
                  <a:pt x="5601481" y="718683"/>
                  <a:pt x="5658755" y="682008"/>
                </a:cubicBezTo>
                <a:cubicBezTo>
                  <a:pt x="5714315" y="654846"/>
                  <a:pt x="5769873" y="627686"/>
                  <a:pt x="5776741" y="589618"/>
                </a:cubicBezTo>
                <a:cubicBezTo>
                  <a:pt x="5778461" y="580101"/>
                  <a:pt x="5781893" y="561066"/>
                  <a:pt x="5734917" y="540641"/>
                </a:cubicBezTo>
                <a:lnTo>
                  <a:pt x="5736633" y="531124"/>
                </a:lnTo>
                <a:lnTo>
                  <a:pt x="5743501" y="493054"/>
                </a:lnTo>
                <a:lnTo>
                  <a:pt x="5746933" y="474022"/>
                </a:lnTo>
                <a:lnTo>
                  <a:pt x="5749721" y="458554"/>
                </a:lnTo>
                <a:lnTo>
                  <a:pt x="5750369" y="454988"/>
                </a:lnTo>
                <a:lnTo>
                  <a:pt x="5750887" y="456494"/>
                </a:lnTo>
                <a:cubicBezTo>
                  <a:pt x="5752767" y="459237"/>
                  <a:pt x="5761253" y="464850"/>
                  <a:pt x="5799061" y="465895"/>
                </a:cubicBezTo>
                <a:lnTo>
                  <a:pt x="5795627" y="484930"/>
                </a:lnTo>
                <a:lnTo>
                  <a:pt x="5793909" y="494446"/>
                </a:lnTo>
                <a:lnTo>
                  <a:pt x="5788761" y="523000"/>
                </a:lnTo>
                <a:lnTo>
                  <a:pt x="5785327" y="542031"/>
                </a:lnTo>
                <a:lnTo>
                  <a:pt x="5835737" y="543423"/>
                </a:lnTo>
                <a:cubicBezTo>
                  <a:pt x="5867105" y="580156"/>
                  <a:pt x="5898477" y="616887"/>
                  <a:pt x="5907129" y="661064"/>
                </a:cubicBezTo>
                <a:lnTo>
                  <a:pt x="5907729" y="666904"/>
                </a:lnTo>
                <a:lnTo>
                  <a:pt x="5919061" y="663520"/>
                </a:lnTo>
                <a:cubicBezTo>
                  <a:pt x="5923101" y="647525"/>
                  <a:pt x="5927141" y="631530"/>
                  <a:pt x="5976557" y="617303"/>
                </a:cubicBezTo>
                <a:lnTo>
                  <a:pt x="5960403" y="681276"/>
                </a:lnTo>
                <a:cubicBezTo>
                  <a:pt x="5958383" y="689275"/>
                  <a:pt x="5910983" y="695506"/>
                  <a:pt x="5908965" y="703503"/>
                </a:cubicBezTo>
                <a:lnTo>
                  <a:pt x="5907771" y="708226"/>
                </a:lnTo>
                <a:lnTo>
                  <a:pt x="5933915" y="723225"/>
                </a:lnTo>
                <a:cubicBezTo>
                  <a:pt x="5952523" y="738535"/>
                  <a:pt x="5949627" y="754595"/>
                  <a:pt x="5945763" y="776008"/>
                </a:cubicBezTo>
                <a:cubicBezTo>
                  <a:pt x="5987591" y="824985"/>
                  <a:pt x="6027697" y="883477"/>
                  <a:pt x="6019115" y="931065"/>
                </a:cubicBezTo>
                <a:lnTo>
                  <a:pt x="6013965" y="959615"/>
                </a:lnTo>
                <a:lnTo>
                  <a:pt x="6012249" y="969134"/>
                </a:lnTo>
                <a:lnTo>
                  <a:pt x="6007099" y="997685"/>
                </a:lnTo>
                <a:cubicBezTo>
                  <a:pt x="6109633" y="990950"/>
                  <a:pt x="6066091" y="951490"/>
                  <a:pt x="6119937" y="933848"/>
                </a:cubicBezTo>
                <a:cubicBezTo>
                  <a:pt x="6122509" y="919572"/>
                  <a:pt x="6136829" y="910402"/>
                  <a:pt x="6151149" y="901233"/>
                </a:cubicBezTo>
                <a:lnTo>
                  <a:pt x="6160173" y="894743"/>
                </a:lnTo>
                <a:lnTo>
                  <a:pt x="6173525" y="882992"/>
                </a:lnTo>
                <a:lnTo>
                  <a:pt x="6178541" y="874837"/>
                </a:lnTo>
                <a:lnTo>
                  <a:pt x="6182889" y="850733"/>
                </a:lnTo>
                <a:cubicBezTo>
                  <a:pt x="6135911" y="830308"/>
                  <a:pt x="6189755" y="812666"/>
                  <a:pt x="6142779" y="792242"/>
                </a:cubicBezTo>
                <a:lnTo>
                  <a:pt x="6147927" y="763687"/>
                </a:lnTo>
                <a:lnTo>
                  <a:pt x="6149645" y="754172"/>
                </a:lnTo>
                <a:lnTo>
                  <a:pt x="6170211" y="640160"/>
                </a:lnTo>
                <a:cubicBezTo>
                  <a:pt x="6170303" y="640136"/>
                  <a:pt x="6170395" y="640111"/>
                  <a:pt x="6170487" y="640088"/>
                </a:cubicBezTo>
                <a:lnTo>
                  <a:pt x="6197081" y="653559"/>
                </a:lnTo>
                <a:cubicBezTo>
                  <a:pt x="6216257" y="665744"/>
                  <a:pt x="6214647" y="674666"/>
                  <a:pt x="6212073" y="688942"/>
                </a:cubicBezTo>
                <a:lnTo>
                  <a:pt x="6214643" y="689661"/>
                </a:lnTo>
                <a:lnTo>
                  <a:pt x="6252747" y="478416"/>
                </a:lnTo>
                <a:lnTo>
                  <a:pt x="6263049" y="421312"/>
                </a:lnTo>
                <a:cubicBezTo>
                  <a:pt x="6263049" y="421312"/>
                  <a:pt x="6313457" y="422704"/>
                  <a:pt x="6311741" y="432222"/>
                </a:cubicBezTo>
                <a:lnTo>
                  <a:pt x="6308307" y="451258"/>
                </a:lnTo>
                <a:lnTo>
                  <a:pt x="6299725" y="498840"/>
                </a:lnTo>
                <a:lnTo>
                  <a:pt x="6279123" y="613047"/>
                </a:lnTo>
                <a:cubicBezTo>
                  <a:pt x="6320949" y="662022"/>
                  <a:pt x="6312365" y="709609"/>
                  <a:pt x="6302065" y="766713"/>
                </a:cubicBezTo>
                <a:lnTo>
                  <a:pt x="6296917" y="795264"/>
                </a:lnTo>
                <a:lnTo>
                  <a:pt x="6306445" y="830116"/>
                </a:lnTo>
                <a:lnTo>
                  <a:pt x="6316443" y="834393"/>
                </a:lnTo>
                <a:cubicBezTo>
                  <a:pt x="6335939" y="844793"/>
                  <a:pt x="6333689" y="857286"/>
                  <a:pt x="6332399" y="864424"/>
                </a:cubicBezTo>
                <a:cubicBezTo>
                  <a:pt x="6330683" y="873941"/>
                  <a:pt x="6379377" y="884849"/>
                  <a:pt x="6375943" y="903884"/>
                </a:cubicBezTo>
                <a:cubicBezTo>
                  <a:pt x="6374227" y="913401"/>
                  <a:pt x="6421203" y="933826"/>
                  <a:pt x="6419485" y="943343"/>
                </a:cubicBezTo>
                <a:cubicBezTo>
                  <a:pt x="6430371" y="953209"/>
                  <a:pt x="6441365" y="962478"/>
                  <a:pt x="6451597" y="971580"/>
                </a:cubicBezTo>
                <a:lnTo>
                  <a:pt x="6465309" y="985124"/>
                </a:lnTo>
                <a:lnTo>
                  <a:pt x="6467651" y="972136"/>
                </a:lnTo>
                <a:lnTo>
                  <a:pt x="6484819" y="876966"/>
                </a:lnTo>
                <a:lnTo>
                  <a:pt x="6488253" y="857931"/>
                </a:lnTo>
                <a:cubicBezTo>
                  <a:pt x="6442993" y="827990"/>
                  <a:pt x="6498555" y="800828"/>
                  <a:pt x="6453293" y="770887"/>
                </a:cubicBezTo>
                <a:lnTo>
                  <a:pt x="6460161" y="732817"/>
                </a:lnTo>
                <a:lnTo>
                  <a:pt x="6489345" y="571026"/>
                </a:lnTo>
                <a:lnTo>
                  <a:pt x="6499645" y="513922"/>
                </a:lnTo>
                <a:cubicBezTo>
                  <a:pt x="6462969" y="436395"/>
                  <a:pt x="6474985" y="369776"/>
                  <a:pt x="6488721" y="293637"/>
                </a:cubicBezTo>
                <a:cubicBezTo>
                  <a:pt x="6493869" y="265085"/>
                  <a:pt x="6540847" y="285509"/>
                  <a:pt x="6591257" y="286902"/>
                </a:cubicBezTo>
                <a:lnTo>
                  <a:pt x="6617009" y="144144"/>
                </a:lnTo>
                <a:lnTo>
                  <a:pt x="6623873" y="106076"/>
                </a:lnTo>
                <a:cubicBezTo>
                  <a:pt x="6625591" y="96559"/>
                  <a:pt x="6576899" y="85651"/>
                  <a:pt x="6578615" y="761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1339" y="1228724"/>
            <a:ext cx="4382818" cy="3903594"/>
          </a:xfrm>
          <a:custGeom>
            <a:avLst/>
            <a:gdLst>
              <a:gd name="connsiteX0" fmla="*/ 10922072 w 11658600"/>
              <a:gd name="connsiteY0" fmla="*/ 8000257 h 10409584"/>
              <a:gd name="connsiteX1" fmla="*/ 10923823 w 11658600"/>
              <a:gd name="connsiteY1" fmla="*/ 8002691 h 10409584"/>
              <a:gd name="connsiteX2" fmla="*/ 10931484 w 11658600"/>
              <a:gd name="connsiteY2" fmla="*/ 8003807 h 10409584"/>
              <a:gd name="connsiteX3" fmla="*/ 10931511 w 11658600"/>
              <a:gd name="connsiteY3" fmla="*/ 8003387 h 10409584"/>
              <a:gd name="connsiteX4" fmla="*/ 10931589 w 11658600"/>
              <a:gd name="connsiteY4" fmla="*/ 8001640 h 10409584"/>
              <a:gd name="connsiteX5" fmla="*/ 10690084 w 11658600"/>
              <a:gd name="connsiteY5" fmla="*/ 6445129 h 10409584"/>
              <a:gd name="connsiteX6" fmla="*/ 10698697 w 11658600"/>
              <a:gd name="connsiteY6" fmla="*/ 6457030 h 10409584"/>
              <a:gd name="connsiteX7" fmla="*/ 10708214 w 11658600"/>
              <a:gd name="connsiteY7" fmla="*/ 6458417 h 10409584"/>
              <a:gd name="connsiteX8" fmla="*/ 10709313 w 11658600"/>
              <a:gd name="connsiteY8" fmla="*/ 6447928 h 10409584"/>
              <a:gd name="connsiteX9" fmla="*/ 10922072 w 11658600"/>
              <a:gd name="connsiteY9" fmla="*/ 5006911 h 10409584"/>
              <a:gd name="connsiteX10" fmla="*/ 10923823 w 11658600"/>
              <a:gd name="connsiteY10" fmla="*/ 5009344 h 10409584"/>
              <a:gd name="connsiteX11" fmla="*/ 10931484 w 11658600"/>
              <a:gd name="connsiteY11" fmla="*/ 5010459 h 10409584"/>
              <a:gd name="connsiteX12" fmla="*/ 10931511 w 11658600"/>
              <a:gd name="connsiteY12" fmla="*/ 5010040 h 10409584"/>
              <a:gd name="connsiteX13" fmla="*/ 10931590 w 11658600"/>
              <a:gd name="connsiteY13" fmla="*/ 5008294 h 10409584"/>
              <a:gd name="connsiteX14" fmla="*/ 5201044 w 11658600"/>
              <a:gd name="connsiteY14" fmla="*/ 794912 h 10409584"/>
              <a:gd name="connsiteX15" fmla="*/ 5198026 w 11658600"/>
              <a:gd name="connsiteY15" fmla="*/ 811014 h 10409584"/>
              <a:gd name="connsiteX16" fmla="*/ 5210859 w 11658600"/>
              <a:gd name="connsiteY16" fmla="*/ 803802 h 10409584"/>
              <a:gd name="connsiteX17" fmla="*/ 5212353 w 11658600"/>
              <a:gd name="connsiteY17" fmla="*/ 795833 h 10409584"/>
              <a:gd name="connsiteX18" fmla="*/ 6876300 w 11658600"/>
              <a:gd name="connsiteY18" fmla="*/ 608783 h 10409584"/>
              <a:gd name="connsiteX19" fmla="*/ 6874809 w 11658600"/>
              <a:gd name="connsiteY19" fmla="*/ 616753 h 10409584"/>
              <a:gd name="connsiteX20" fmla="*/ 6877433 w 11658600"/>
              <a:gd name="connsiteY20" fmla="*/ 615286 h 10409584"/>
              <a:gd name="connsiteX21" fmla="*/ 6878635 w 11658600"/>
              <a:gd name="connsiteY21" fmla="*/ 608872 h 10409584"/>
              <a:gd name="connsiteX22" fmla="*/ 6878182 w 11658600"/>
              <a:gd name="connsiteY22" fmla="*/ 608849 h 10409584"/>
              <a:gd name="connsiteX23" fmla="*/ 6876300 w 11658600"/>
              <a:gd name="connsiteY23" fmla="*/ 608783 h 10409584"/>
              <a:gd name="connsiteX24" fmla="*/ 3648789 w 11658600"/>
              <a:gd name="connsiteY24" fmla="*/ 608783 h 10409584"/>
              <a:gd name="connsiteX25" fmla="*/ 3647298 w 11658600"/>
              <a:gd name="connsiteY25" fmla="*/ 616752 h 10409584"/>
              <a:gd name="connsiteX26" fmla="*/ 3649922 w 11658600"/>
              <a:gd name="connsiteY26" fmla="*/ 615286 h 10409584"/>
              <a:gd name="connsiteX27" fmla="*/ 3651124 w 11658600"/>
              <a:gd name="connsiteY27" fmla="*/ 608871 h 10409584"/>
              <a:gd name="connsiteX28" fmla="*/ 3650672 w 11658600"/>
              <a:gd name="connsiteY28" fmla="*/ 608848 h 10409584"/>
              <a:gd name="connsiteX29" fmla="*/ 3648789 w 11658600"/>
              <a:gd name="connsiteY29" fmla="*/ 608783 h 10409584"/>
              <a:gd name="connsiteX30" fmla="*/ 3985703 w 11658600"/>
              <a:gd name="connsiteY30" fmla="*/ 0 h 10409584"/>
              <a:gd name="connsiteX31" fmla="*/ 4020608 w 11658600"/>
              <a:gd name="connsiteY31" fmla="*/ 48981 h 10409584"/>
              <a:gd name="connsiteX32" fmla="*/ 4058500 w 11658600"/>
              <a:gd name="connsiteY32" fmla="*/ 82022 h 10409584"/>
              <a:gd name="connsiteX33" fmla="*/ 4052523 w 11658600"/>
              <a:gd name="connsiteY33" fmla="*/ 113900 h 10409584"/>
              <a:gd name="connsiteX34" fmla="*/ 4036090 w 11658600"/>
              <a:gd name="connsiteY34" fmla="*/ 201564 h 10409584"/>
              <a:gd name="connsiteX35" fmla="*/ 4031609 w 11658600"/>
              <a:gd name="connsiteY35" fmla="*/ 225472 h 10409584"/>
              <a:gd name="connsiteX36" fmla="*/ 4054561 w 11658600"/>
              <a:gd name="connsiteY36" fmla="*/ 338211 h 10409584"/>
              <a:gd name="connsiteX37" fmla="*/ 4053068 w 11658600"/>
              <a:gd name="connsiteY37" fmla="*/ 346180 h 10409584"/>
              <a:gd name="connsiteX38" fmla="*/ 4038128 w 11658600"/>
              <a:gd name="connsiteY38" fmla="*/ 425875 h 10409584"/>
              <a:gd name="connsiteX39" fmla="*/ 4036634 w 11658600"/>
              <a:gd name="connsiteY39" fmla="*/ 433842 h 10409584"/>
              <a:gd name="connsiteX40" fmla="*/ 4067058 w 11658600"/>
              <a:gd name="connsiteY40" fmla="*/ 506733 h 10409584"/>
              <a:gd name="connsiteX41" fmla="*/ 4061082 w 11658600"/>
              <a:gd name="connsiteY41" fmla="*/ 538610 h 10409584"/>
              <a:gd name="connsiteX42" fmla="*/ 4094492 w 11658600"/>
              <a:gd name="connsiteY42" fmla="*/ 595562 h 10409584"/>
              <a:gd name="connsiteX43" fmla="*/ 4082540 w 11658600"/>
              <a:gd name="connsiteY43" fmla="*/ 659318 h 10409584"/>
              <a:gd name="connsiteX44" fmla="*/ 4081046 w 11658600"/>
              <a:gd name="connsiteY44" fmla="*/ 667287 h 10409584"/>
              <a:gd name="connsiteX45" fmla="*/ 4118939 w 11658600"/>
              <a:gd name="connsiteY45" fmla="*/ 700330 h 10409584"/>
              <a:gd name="connsiteX46" fmla="*/ 4075071 w 11658600"/>
              <a:gd name="connsiteY46" fmla="*/ 699165 h 10409584"/>
              <a:gd name="connsiteX47" fmla="*/ 4141894 w 11658600"/>
              <a:gd name="connsiteY47" fmla="*/ 813068 h 10409584"/>
              <a:gd name="connsiteX48" fmla="*/ 4098024 w 11658600"/>
              <a:gd name="connsiteY48" fmla="*/ 811903 h 10409584"/>
              <a:gd name="connsiteX49" fmla="*/ 4120978 w 11658600"/>
              <a:gd name="connsiteY49" fmla="*/ 924639 h 10409584"/>
              <a:gd name="connsiteX50" fmla="*/ 4160364 w 11658600"/>
              <a:gd name="connsiteY50" fmla="*/ 949711 h 10409584"/>
              <a:gd name="connsiteX51" fmla="*/ 4157378 w 11658600"/>
              <a:gd name="connsiteY51" fmla="*/ 965651 h 10409584"/>
              <a:gd name="connsiteX52" fmla="*/ 4199751 w 11658600"/>
              <a:gd name="connsiteY52" fmla="*/ 974787 h 10409584"/>
              <a:gd name="connsiteX53" fmla="*/ 4245113 w 11658600"/>
              <a:gd name="connsiteY53" fmla="*/ 967982 h 10409584"/>
              <a:gd name="connsiteX54" fmla="*/ 4255573 w 11658600"/>
              <a:gd name="connsiteY54" fmla="*/ 912195 h 10409584"/>
              <a:gd name="connsiteX55" fmla="*/ 4341817 w 11658600"/>
              <a:gd name="connsiteY55" fmla="*/ 922495 h 10409584"/>
              <a:gd name="connsiteX56" fmla="*/ 4341628 w 11658600"/>
              <a:gd name="connsiteY56" fmla="*/ 923490 h 10409584"/>
              <a:gd name="connsiteX57" fmla="*/ 4341219 w 11658600"/>
              <a:gd name="connsiteY57" fmla="*/ 925677 h 10409584"/>
              <a:gd name="connsiteX58" fmla="*/ 4340930 w 11658600"/>
              <a:gd name="connsiteY58" fmla="*/ 927226 h 10409584"/>
              <a:gd name="connsiteX59" fmla="*/ 4340639 w 11658600"/>
              <a:gd name="connsiteY59" fmla="*/ 928773 h 10409584"/>
              <a:gd name="connsiteX60" fmla="*/ 4340508 w 11658600"/>
              <a:gd name="connsiteY60" fmla="*/ 929468 h 10409584"/>
              <a:gd name="connsiteX61" fmla="*/ 4340322 w 11658600"/>
              <a:gd name="connsiteY61" fmla="*/ 930464 h 10409584"/>
              <a:gd name="connsiteX62" fmla="*/ 4338828 w 11658600"/>
              <a:gd name="connsiteY62" fmla="*/ 938433 h 10409584"/>
              <a:gd name="connsiteX63" fmla="*/ 4464460 w 11658600"/>
              <a:gd name="connsiteY63" fmla="*/ 973805 h 10409584"/>
              <a:gd name="connsiteX64" fmla="*/ 4459979 w 11658600"/>
              <a:gd name="connsiteY64" fmla="*/ 997714 h 10409584"/>
              <a:gd name="connsiteX65" fmla="*/ 4502352 w 11658600"/>
              <a:gd name="connsiteY65" fmla="*/ 1006848 h 10409584"/>
              <a:gd name="connsiteX66" fmla="*/ 4579633 w 11658600"/>
              <a:gd name="connsiteY66" fmla="*/ 1064965 h 10409584"/>
              <a:gd name="connsiteX67" fmla="*/ 4597617 w 11658600"/>
              <a:gd name="connsiteY67" fmla="*/ 1072007 h 10409584"/>
              <a:gd name="connsiteX68" fmla="*/ 4600337 w 11658600"/>
              <a:gd name="connsiteY68" fmla="*/ 1071308 h 10409584"/>
              <a:gd name="connsiteX69" fmla="*/ 4602943 w 11658600"/>
              <a:gd name="connsiteY69" fmla="*/ 1070849 h 10409584"/>
              <a:gd name="connsiteX70" fmla="*/ 4601951 w 11658600"/>
              <a:gd name="connsiteY70" fmla="*/ 1069341 h 10409584"/>
              <a:gd name="connsiteX71" fmla="*/ 4628443 w 11658600"/>
              <a:gd name="connsiteY71" fmla="*/ 1027244 h 10409584"/>
              <a:gd name="connsiteX72" fmla="*/ 4652346 w 11658600"/>
              <a:gd name="connsiteY72" fmla="*/ 899734 h 10409584"/>
              <a:gd name="connsiteX73" fmla="*/ 4755021 w 11658600"/>
              <a:gd name="connsiteY73" fmla="*/ 822368 h 10409584"/>
              <a:gd name="connsiteX74" fmla="*/ 4718625 w 11658600"/>
              <a:gd name="connsiteY74" fmla="*/ 781356 h 10409584"/>
              <a:gd name="connsiteX75" fmla="*/ 4720118 w 11658600"/>
              <a:gd name="connsiteY75" fmla="*/ 773387 h 10409584"/>
              <a:gd name="connsiteX76" fmla="*/ 4726095 w 11658600"/>
              <a:gd name="connsiteY76" fmla="*/ 741510 h 10409584"/>
              <a:gd name="connsiteX77" fmla="*/ 4729083 w 11658600"/>
              <a:gd name="connsiteY77" fmla="*/ 725571 h 10409584"/>
              <a:gd name="connsiteX78" fmla="*/ 4731509 w 11658600"/>
              <a:gd name="connsiteY78" fmla="*/ 712619 h 10409584"/>
              <a:gd name="connsiteX79" fmla="*/ 4732070 w 11658600"/>
              <a:gd name="connsiteY79" fmla="*/ 709632 h 10409584"/>
              <a:gd name="connsiteX80" fmla="*/ 4732522 w 11658600"/>
              <a:gd name="connsiteY80" fmla="*/ 710895 h 10409584"/>
              <a:gd name="connsiteX81" fmla="*/ 4774445 w 11658600"/>
              <a:gd name="connsiteY81" fmla="*/ 718766 h 10409584"/>
              <a:gd name="connsiteX82" fmla="*/ 4771457 w 11658600"/>
              <a:gd name="connsiteY82" fmla="*/ 734704 h 10409584"/>
              <a:gd name="connsiteX83" fmla="*/ 4769963 w 11658600"/>
              <a:gd name="connsiteY83" fmla="*/ 742674 h 10409584"/>
              <a:gd name="connsiteX84" fmla="*/ 4765482 w 11658600"/>
              <a:gd name="connsiteY84" fmla="*/ 766584 h 10409584"/>
              <a:gd name="connsiteX85" fmla="*/ 4762493 w 11658600"/>
              <a:gd name="connsiteY85" fmla="*/ 782522 h 10409584"/>
              <a:gd name="connsiteX86" fmla="*/ 4806364 w 11658600"/>
              <a:gd name="connsiteY86" fmla="*/ 783687 h 10409584"/>
              <a:gd name="connsiteX87" fmla="*/ 4868493 w 11658600"/>
              <a:gd name="connsiteY87" fmla="*/ 882198 h 10409584"/>
              <a:gd name="connsiteX88" fmla="*/ 4869014 w 11658600"/>
              <a:gd name="connsiteY88" fmla="*/ 887088 h 10409584"/>
              <a:gd name="connsiteX89" fmla="*/ 4878877 w 11658600"/>
              <a:gd name="connsiteY89" fmla="*/ 884254 h 10409584"/>
              <a:gd name="connsiteX90" fmla="*/ 4928912 w 11658600"/>
              <a:gd name="connsiteY90" fmla="*/ 845552 h 10409584"/>
              <a:gd name="connsiteX91" fmla="*/ 4914853 w 11658600"/>
              <a:gd name="connsiteY91" fmla="*/ 899122 h 10409584"/>
              <a:gd name="connsiteX92" fmla="*/ 4870089 w 11658600"/>
              <a:gd name="connsiteY92" fmla="*/ 917734 h 10409584"/>
              <a:gd name="connsiteX93" fmla="*/ 4869051 w 11658600"/>
              <a:gd name="connsiteY93" fmla="*/ 921690 h 10409584"/>
              <a:gd name="connsiteX94" fmla="*/ 4891802 w 11658600"/>
              <a:gd name="connsiteY94" fmla="*/ 934250 h 10409584"/>
              <a:gd name="connsiteX95" fmla="*/ 4902115 w 11658600"/>
              <a:gd name="connsiteY95" fmla="*/ 978447 h 10409584"/>
              <a:gd name="connsiteX96" fmla="*/ 4965948 w 11658600"/>
              <a:gd name="connsiteY96" fmla="*/ 1108290 h 10409584"/>
              <a:gd name="connsiteX97" fmla="*/ 4961465 w 11658600"/>
              <a:gd name="connsiteY97" fmla="*/ 1132198 h 10409584"/>
              <a:gd name="connsiteX98" fmla="*/ 4959973 w 11658600"/>
              <a:gd name="connsiteY98" fmla="*/ 1140168 h 10409584"/>
              <a:gd name="connsiteX99" fmla="*/ 4955490 w 11658600"/>
              <a:gd name="connsiteY99" fmla="*/ 1164077 h 10409584"/>
              <a:gd name="connsiteX100" fmla="*/ 5053687 w 11658600"/>
              <a:gd name="connsiteY100" fmla="*/ 1110620 h 10409584"/>
              <a:gd name="connsiteX101" fmla="*/ 5108014 w 11658600"/>
              <a:gd name="connsiteY101" fmla="*/ 1055999 h 10409584"/>
              <a:gd name="connsiteX102" fmla="*/ 5161573 w 11658600"/>
              <a:gd name="connsiteY102" fmla="*/ 770296 h 10409584"/>
              <a:gd name="connsiteX103" fmla="*/ 5160556 w 11658600"/>
              <a:gd name="connsiteY103" fmla="*/ 769429 h 10409584"/>
              <a:gd name="connsiteX104" fmla="*/ 5161743 w 11658600"/>
              <a:gd name="connsiteY104" fmla="*/ 742429 h 10409584"/>
              <a:gd name="connsiteX105" fmla="*/ 5168416 w 11658600"/>
              <a:gd name="connsiteY105" fmla="*/ 733793 h 10409584"/>
              <a:gd name="connsiteX106" fmla="*/ 5169267 w 11658600"/>
              <a:gd name="connsiteY106" fmla="*/ 729250 h 10409584"/>
              <a:gd name="connsiteX107" fmla="*/ 5174104 w 11658600"/>
              <a:gd name="connsiteY107" fmla="*/ 703448 h 10409584"/>
              <a:gd name="connsiteX108" fmla="*/ 5160908 w 11658600"/>
              <a:gd name="connsiteY108" fmla="*/ 699109 h 10409584"/>
              <a:gd name="connsiteX109" fmla="*/ 5147024 w 11658600"/>
              <a:gd name="connsiteY109" fmla="*/ 673960 h 10409584"/>
              <a:gd name="connsiteX110" fmla="*/ 5154492 w 11658600"/>
              <a:gd name="connsiteY110" fmla="*/ 634114 h 10409584"/>
              <a:gd name="connsiteX111" fmla="*/ 5155986 w 11658600"/>
              <a:gd name="connsiteY111" fmla="*/ 626145 h 10409584"/>
              <a:gd name="connsiteX112" fmla="*/ 5115106 w 11658600"/>
              <a:gd name="connsiteY112" fmla="*/ 609040 h 10409584"/>
              <a:gd name="connsiteX113" fmla="*/ 5167939 w 11658600"/>
              <a:gd name="connsiteY113" fmla="*/ 562390 h 10409584"/>
              <a:gd name="connsiteX114" fmla="*/ 5163458 w 11658600"/>
              <a:gd name="connsiteY114" fmla="*/ 586297 h 10409584"/>
              <a:gd name="connsiteX115" fmla="*/ 5210314 w 11658600"/>
              <a:gd name="connsiteY115" fmla="*/ 571522 h 10409584"/>
              <a:gd name="connsiteX116" fmla="*/ 5213301 w 11658600"/>
              <a:gd name="connsiteY116" fmla="*/ 555584 h 10409584"/>
              <a:gd name="connsiteX117" fmla="*/ 5219277 w 11658600"/>
              <a:gd name="connsiteY117" fmla="*/ 523706 h 10409584"/>
              <a:gd name="connsiteX118" fmla="*/ 5261654 w 11658600"/>
              <a:gd name="connsiteY118" fmla="*/ 532843 h 10409584"/>
              <a:gd name="connsiteX119" fmla="*/ 5257171 w 11658600"/>
              <a:gd name="connsiteY119" fmla="*/ 556750 h 10409584"/>
              <a:gd name="connsiteX120" fmla="*/ 5296558 w 11658600"/>
              <a:gd name="connsiteY120" fmla="*/ 581822 h 10409584"/>
              <a:gd name="connsiteX121" fmla="*/ 5334452 w 11658600"/>
              <a:gd name="connsiteY121" fmla="*/ 614864 h 10409584"/>
              <a:gd name="connsiteX122" fmla="*/ 5358834 w 11658600"/>
              <a:gd name="connsiteY122" fmla="*/ 620768 h 10409584"/>
              <a:gd name="connsiteX123" fmla="*/ 5367138 w 11658600"/>
              <a:gd name="connsiteY123" fmla="*/ 617872 h 10409584"/>
              <a:gd name="connsiteX124" fmla="*/ 5372005 w 11658600"/>
              <a:gd name="connsiteY124" fmla="*/ 589680 h 10409584"/>
              <a:gd name="connsiteX125" fmla="*/ 5358351 w 11658600"/>
              <a:gd name="connsiteY125" fmla="*/ 586592 h 10409584"/>
              <a:gd name="connsiteX126" fmla="*/ 5343415 w 11658600"/>
              <a:gd name="connsiteY126" fmla="*/ 567049 h 10409584"/>
              <a:gd name="connsiteX127" fmla="*/ 5350885 w 11658600"/>
              <a:gd name="connsiteY127" fmla="*/ 527201 h 10409584"/>
              <a:gd name="connsiteX128" fmla="*/ 5373295 w 11658600"/>
              <a:gd name="connsiteY128" fmla="*/ 407660 h 10409584"/>
              <a:gd name="connsiteX129" fmla="*/ 5377777 w 11658600"/>
              <a:gd name="connsiteY129" fmla="*/ 383751 h 10409584"/>
              <a:gd name="connsiteX130" fmla="*/ 5342872 w 11658600"/>
              <a:gd name="connsiteY130" fmla="*/ 334770 h 10409584"/>
              <a:gd name="connsiteX131" fmla="*/ 5347351 w 11658600"/>
              <a:gd name="connsiteY131" fmla="*/ 310861 h 10409584"/>
              <a:gd name="connsiteX132" fmla="*/ 5348848 w 11658600"/>
              <a:gd name="connsiteY132" fmla="*/ 302892 h 10409584"/>
              <a:gd name="connsiteX133" fmla="*/ 5366744 w 11658600"/>
              <a:gd name="connsiteY133" fmla="*/ 207422 h 10409584"/>
              <a:gd name="connsiteX134" fmla="*/ 5366985 w 11658600"/>
              <a:gd name="connsiteY134" fmla="*/ 207360 h 10409584"/>
              <a:gd name="connsiteX135" fmla="*/ 5390131 w 11658600"/>
              <a:gd name="connsiteY135" fmla="*/ 218640 h 10409584"/>
              <a:gd name="connsiteX136" fmla="*/ 5403175 w 11658600"/>
              <a:gd name="connsiteY136" fmla="*/ 248271 h 10409584"/>
              <a:gd name="connsiteX137" fmla="*/ 5439574 w 11658600"/>
              <a:gd name="connsiteY137" fmla="*/ 289283 h 10409584"/>
              <a:gd name="connsiteX138" fmla="*/ 5397198 w 11658600"/>
              <a:gd name="connsiteY138" fmla="*/ 280149 h 10409584"/>
              <a:gd name="connsiteX139" fmla="*/ 5395705 w 11658600"/>
              <a:gd name="connsiteY139" fmla="*/ 288118 h 10409584"/>
              <a:gd name="connsiteX140" fmla="*/ 5439574 w 11658600"/>
              <a:gd name="connsiteY140" fmla="*/ 289283 h 10409584"/>
              <a:gd name="connsiteX141" fmla="*/ 5435094 w 11658600"/>
              <a:gd name="connsiteY141" fmla="*/ 313192 h 10409584"/>
              <a:gd name="connsiteX142" fmla="*/ 5433597 w 11658600"/>
              <a:gd name="connsiteY142" fmla="*/ 321161 h 10409584"/>
              <a:gd name="connsiteX143" fmla="*/ 5449374 w 11658600"/>
              <a:gd name="connsiteY143" fmla="*/ 336220 h 10409584"/>
              <a:gd name="connsiteX144" fmla="*/ 5463172 w 11658600"/>
              <a:gd name="connsiteY144" fmla="*/ 337344 h 10409584"/>
              <a:gd name="connsiteX145" fmla="*/ 5464805 w 11658600"/>
              <a:gd name="connsiteY145" fmla="*/ 328635 h 10409584"/>
              <a:gd name="connsiteX146" fmla="*/ 5501266 w 11658600"/>
              <a:gd name="connsiteY146" fmla="*/ 365643 h 10409584"/>
              <a:gd name="connsiteX147" fmla="*/ 5500065 w 11658600"/>
              <a:gd name="connsiteY147" fmla="*/ 374891 h 10409584"/>
              <a:gd name="connsiteX148" fmla="*/ 5505394 w 11658600"/>
              <a:gd name="connsiteY148" fmla="*/ 379131 h 10409584"/>
              <a:gd name="connsiteX149" fmla="*/ 5505480 w 11658600"/>
              <a:gd name="connsiteY149" fmla="*/ 379370 h 10409584"/>
              <a:gd name="connsiteX150" fmla="*/ 5511768 w 11658600"/>
              <a:gd name="connsiteY150" fmla="*/ 381283 h 10409584"/>
              <a:gd name="connsiteX151" fmla="*/ 5537604 w 11658600"/>
              <a:gd name="connsiteY151" fmla="*/ 410659 h 10409584"/>
              <a:gd name="connsiteX152" fmla="*/ 5536819 w 11658600"/>
              <a:gd name="connsiteY152" fmla="*/ 414844 h 10409584"/>
              <a:gd name="connsiteX153" fmla="*/ 5540912 w 11658600"/>
              <a:gd name="connsiteY153" fmla="*/ 417491 h 10409584"/>
              <a:gd name="connsiteX154" fmla="*/ 5545784 w 11658600"/>
              <a:gd name="connsiteY154" fmla="*/ 428258 h 10409584"/>
              <a:gd name="connsiteX155" fmla="*/ 5583676 w 11658600"/>
              <a:gd name="connsiteY155" fmla="*/ 461301 h 10409584"/>
              <a:gd name="connsiteX156" fmla="*/ 5653487 w 11658600"/>
              <a:gd name="connsiteY156" fmla="*/ 559264 h 10409584"/>
              <a:gd name="connsiteX157" fmla="*/ 5694367 w 11658600"/>
              <a:gd name="connsiteY157" fmla="*/ 576368 h 10409584"/>
              <a:gd name="connsiteX158" fmla="*/ 5721803 w 11658600"/>
              <a:gd name="connsiteY158" fmla="*/ 665197 h 10409584"/>
              <a:gd name="connsiteX159" fmla="*/ 5761191 w 11658600"/>
              <a:gd name="connsiteY159" fmla="*/ 690271 h 10409584"/>
              <a:gd name="connsiteX160" fmla="*/ 5800577 w 11658600"/>
              <a:gd name="connsiteY160" fmla="*/ 715343 h 10409584"/>
              <a:gd name="connsiteX161" fmla="*/ 5794600 w 11658600"/>
              <a:gd name="connsiteY161" fmla="*/ 747221 h 10409584"/>
              <a:gd name="connsiteX162" fmla="*/ 5858435 w 11658600"/>
              <a:gd name="connsiteY162" fmla="*/ 877064 h 10409584"/>
              <a:gd name="connsiteX163" fmla="*/ 5878402 w 11658600"/>
              <a:gd name="connsiteY163" fmla="*/ 1005738 h 10409584"/>
              <a:gd name="connsiteX164" fmla="*/ 5917788 w 11658600"/>
              <a:gd name="connsiteY164" fmla="*/ 1030812 h 10409584"/>
              <a:gd name="connsiteX165" fmla="*/ 5964645 w 11658600"/>
              <a:gd name="connsiteY165" fmla="*/ 1016039 h 10409584"/>
              <a:gd name="connsiteX166" fmla="*/ 6011501 w 11658600"/>
              <a:gd name="connsiteY166" fmla="*/ 1001263 h 10409584"/>
              <a:gd name="connsiteX167" fmla="*/ 6050891 w 11658600"/>
              <a:gd name="connsiteY167" fmla="*/ 1026337 h 10409584"/>
              <a:gd name="connsiteX168" fmla="*/ 6056865 w 11658600"/>
              <a:gd name="connsiteY168" fmla="*/ 994458 h 10409584"/>
              <a:gd name="connsiteX169" fmla="*/ 6058358 w 11658600"/>
              <a:gd name="connsiteY169" fmla="*/ 986492 h 10409584"/>
              <a:gd name="connsiteX170" fmla="*/ 6023453 w 11658600"/>
              <a:gd name="connsiteY170" fmla="*/ 937509 h 10409584"/>
              <a:gd name="connsiteX171" fmla="*/ 6035406 w 11658600"/>
              <a:gd name="connsiteY171" fmla="*/ 873753 h 10409584"/>
              <a:gd name="connsiteX172" fmla="*/ 6076287 w 11658600"/>
              <a:gd name="connsiteY172" fmla="*/ 890856 h 10409584"/>
              <a:gd name="connsiteX173" fmla="*/ 6074794 w 11658600"/>
              <a:gd name="connsiteY173" fmla="*/ 898825 h 10409584"/>
              <a:gd name="connsiteX174" fmla="*/ 6112686 w 11658600"/>
              <a:gd name="connsiteY174" fmla="*/ 931868 h 10409584"/>
              <a:gd name="connsiteX175" fmla="*/ 6136590 w 11658600"/>
              <a:gd name="connsiteY175" fmla="*/ 804358 h 10409584"/>
              <a:gd name="connsiteX176" fmla="*/ 6186433 w 11658600"/>
              <a:gd name="connsiteY176" fmla="*/ 773644 h 10409584"/>
              <a:gd name="connsiteX177" fmla="*/ 6239266 w 11658600"/>
              <a:gd name="connsiteY177" fmla="*/ 726991 h 10409584"/>
              <a:gd name="connsiteX178" fmla="*/ 6287617 w 11658600"/>
              <a:gd name="connsiteY178" fmla="*/ 704249 h 10409584"/>
              <a:gd name="connsiteX179" fmla="*/ 6280148 w 11658600"/>
              <a:gd name="connsiteY179" fmla="*/ 744097 h 10409584"/>
              <a:gd name="connsiteX180" fmla="*/ 6278655 w 11658600"/>
              <a:gd name="connsiteY180" fmla="*/ 752066 h 10409584"/>
              <a:gd name="connsiteX181" fmla="*/ 6316548 w 11658600"/>
              <a:gd name="connsiteY181" fmla="*/ 785110 h 10409584"/>
              <a:gd name="connsiteX182" fmla="*/ 6342488 w 11658600"/>
              <a:gd name="connsiteY182" fmla="*/ 881907 h 10409584"/>
              <a:gd name="connsiteX183" fmla="*/ 6339501 w 11658600"/>
              <a:gd name="connsiteY183" fmla="*/ 897847 h 10409584"/>
              <a:gd name="connsiteX184" fmla="*/ 6387852 w 11658600"/>
              <a:gd name="connsiteY184" fmla="*/ 875104 h 10409584"/>
              <a:gd name="connsiteX185" fmla="*/ 6366393 w 11658600"/>
              <a:gd name="connsiteY185" fmla="*/ 754395 h 10409584"/>
              <a:gd name="connsiteX186" fmla="*/ 6376851 w 11658600"/>
              <a:gd name="connsiteY186" fmla="*/ 698611 h 10409584"/>
              <a:gd name="connsiteX187" fmla="*/ 6400753 w 11658600"/>
              <a:gd name="connsiteY187" fmla="*/ 571100 h 10409584"/>
              <a:gd name="connsiteX188" fmla="*/ 6503431 w 11658600"/>
              <a:gd name="connsiteY188" fmla="*/ 493734 h 10409584"/>
              <a:gd name="connsiteX189" fmla="*/ 6467033 w 11658600"/>
              <a:gd name="connsiteY189" fmla="*/ 452722 h 10409584"/>
              <a:gd name="connsiteX190" fmla="*/ 6468527 w 11658600"/>
              <a:gd name="connsiteY190" fmla="*/ 444752 h 10409584"/>
              <a:gd name="connsiteX191" fmla="*/ 6474503 w 11658600"/>
              <a:gd name="connsiteY191" fmla="*/ 412874 h 10409584"/>
              <a:gd name="connsiteX192" fmla="*/ 6477491 w 11658600"/>
              <a:gd name="connsiteY192" fmla="*/ 396936 h 10409584"/>
              <a:gd name="connsiteX193" fmla="*/ 6479917 w 11658600"/>
              <a:gd name="connsiteY193" fmla="*/ 383984 h 10409584"/>
              <a:gd name="connsiteX194" fmla="*/ 6480479 w 11658600"/>
              <a:gd name="connsiteY194" fmla="*/ 380998 h 10409584"/>
              <a:gd name="connsiteX195" fmla="*/ 6480931 w 11658600"/>
              <a:gd name="connsiteY195" fmla="*/ 382259 h 10409584"/>
              <a:gd name="connsiteX196" fmla="*/ 6522853 w 11658600"/>
              <a:gd name="connsiteY196" fmla="*/ 390131 h 10409584"/>
              <a:gd name="connsiteX197" fmla="*/ 6519866 w 11658600"/>
              <a:gd name="connsiteY197" fmla="*/ 406070 h 10409584"/>
              <a:gd name="connsiteX198" fmla="*/ 6518372 w 11658600"/>
              <a:gd name="connsiteY198" fmla="*/ 414039 h 10409584"/>
              <a:gd name="connsiteX199" fmla="*/ 6513890 w 11658600"/>
              <a:gd name="connsiteY199" fmla="*/ 437950 h 10409584"/>
              <a:gd name="connsiteX200" fmla="*/ 6510903 w 11658600"/>
              <a:gd name="connsiteY200" fmla="*/ 453885 h 10409584"/>
              <a:gd name="connsiteX201" fmla="*/ 6554772 w 11658600"/>
              <a:gd name="connsiteY201" fmla="*/ 455051 h 10409584"/>
              <a:gd name="connsiteX202" fmla="*/ 6616901 w 11658600"/>
              <a:gd name="connsiteY202" fmla="*/ 553562 h 10409584"/>
              <a:gd name="connsiteX203" fmla="*/ 6617422 w 11658600"/>
              <a:gd name="connsiteY203" fmla="*/ 558452 h 10409584"/>
              <a:gd name="connsiteX204" fmla="*/ 6627286 w 11658600"/>
              <a:gd name="connsiteY204" fmla="*/ 555618 h 10409584"/>
              <a:gd name="connsiteX205" fmla="*/ 6677321 w 11658600"/>
              <a:gd name="connsiteY205" fmla="*/ 516917 h 10409584"/>
              <a:gd name="connsiteX206" fmla="*/ 6663261 w 11658600"/>
              <a:gd name="connsiteY206" fmla="*/ 570487 h 10409584"/>
              <a:gd name="connsiteX207" fmla="*/ 6618498 w 11658600"/>
              <a:gd name="connsiteY207" fmla="*/ 589098 h 10409584"/>
              <a:gd name="connsiteX208" fmla="*/ 6617460 w 11658600"/>
              <a:gd name="connsiteY208" fmla="*/ 593054 h 10409584"/>
              <a:gd name="connsiteX209" fmla="*/ 6640211 w 11658600"/>
              <a:gd name="connsiteY209" fmla="*/ 605613 h 10409584"/>
              <a:gd name="connsiteX210" fmla="*/ 6650522 w 11658600"/>
              <a:gd name="connsiteY210" fmla="*/ 649813 h 10409584"/>
              <a:gd name="connsiteX211" fmla="*/ 6714356 w 11658600"/>
              <a:gd name="connsiteY211" fmla="*/ 779655 h 10409584"/>
              <a:gd name="connsiteX212" fmla="*/ 6709874 w 11658600"/>
              <a:gd name="connsiteY212" fmla="*/ 803562 h 10409584"/>
              <a:gd name="connsiteX213" fmla="*/ 6708381 w 11658600"/>
              <a:gd name="connsiteY213" fmla="*/ 811532 h 10409584"/>
              <a:gd name="connsiteX214" fmla="*/ 6703898 w 11658600"/>
              <a:gd name="connsiteY214" fmla="*/ 835441 h 10409584"/>
              <a:gd name="connsiteX215" fmla="*/ 6802095 w 11658600"/>
              <a:gd name="connsiteY215" fmla="*/ 781985 h 10409584"/>
              <a:gd name="connsiteX216" fmla="*/ 6829258 w 11658600"/>
              <a:gd name="connsiteY216" fmla="*/ 754674 h 10409584"/>
              <a:gd name="connsiteX217" fmla="*/ 6837112 w 11658600"/>
              <a:gd name="connsiteY217" fmla="*/ 749239 h 10409584"/>
              <a:gd name="connsiteX218" fmla="*/ 6848734 w 11658600"/>
              <a:gd name="connsiteY218" fmla="*/ 739399 h 10409584"/>
              <a:gd name="connsiteX219" fmla="*/ 6853096 w 11658600"/>
              <a:gd name="connsiteY219" fmla="*/ 732570 h 10409584"/>
              <a:gd name="connsiteX220" fmla="*/ 6856881 w 11658600"/>
              <a:gd name="connsiteY220" fmla="*/ 712385 h 10409584"/>
              <a:gd name="connsiteX221" fmla="*/ 6821975 w 11658600"/>
              <a:gd name="connsiteY221" fmla="*/ 663407 h 10409584"/>
              <a:gd name="connsiteX222" fmla="*/ 6826455 w 11658600"/>
              <a:gd name="connsiteY222" fmla="*/ 639496 h 10409584"/>
              <a:gd name="connsiteX223" fmla="*/ 6827950 w 11658600"/>
              <a:gd name="connsiteY223" fmla="*/ 631529 h 10409584"/>
              <a:gd name="connsiteX224" fmla="*/ 6845848 w 11658600"/>
              <a:gd name="connsiteY224" fmla="*/ 536056 h 10409584"/>
              <a:gd name="connsiteX225" fmla="*/ 6846089 w 11658600"/>
              <a:gd name="connsiteY225" fmla="*/ 535996 h 10409584"/>
              <a:gd name="connsiteX226" fmla="*/ 6869234 w 11658600"/>
              <a:gd name="connsiteY226" fmla="*/ 547276 h 10409584"/>
              <a:gd name="connsiteX227" fmla="*/ 6882278 w 11658600"/>
              <a:gd name="connsiteY227" fmla="*/ 576906 h 10409584"/>
              <a:gd name="connsiteX228" fmla="*/ 6884514 w 11658600"/>
              <a:gd name="connsiteY228" fmla="*/ 577508 h 10409584"/>
              <a:gd name="connsiteX229" fmla="*/ 6917675 w 11658600"/>
              <a:gd name="connsiteY229" fmla="*/ 400616 h 10409584"/>
              <a:gd name="connsiteX230" fmla="*/ 6926639 w 11658600"/>
              <a:gd name="connsiteY230" fmla="*/ 352799 h 10409584"/>
              <a:gd name="connsiteX231" fmla="*/ 6969014 w 11658600"/>
              <a:gd name="connsiteY231" fmla="*/ 361934 h 10409584"/>
              <a:gd name="connsiteX232" fmla="*/ 6966026 w 11658600"/>
              <a:gd name="connsiteY232" fmla="*/ 377874 h 10409584"/>
              <a:gd name="connsiteX233" fmla="*/ 6958556 w 11658600"/>
              <a:gd name="connsiteY233" fmla="*/ 417719 h 10409584"/>
              <a:gd name="connsiteX234" fmla="*/ 6940626 w 11658600"/>
              <a:gd name="connsiteY234" fmla="*/ 513353 h 10409584"/>
              <a:gd name="connsiteX235" fmla="*/ 6960594 w 11658600"/>
              <a:gd name="connsiteY235" fmla="*/ 642029 h 10409584"/>
              <a:gd name="connsiteX236" fmla="*/ 6956113 w 11658600"/>
              <a:gd name="connsiteY236" fmla="*/ 665938 h 10409584"/>
              <a:gd name="connsiteX237" fmla="*/ 6964406 w 11658600"/>
              <a:gd name="connsiteY237" fmla="*/ 695122 h 10409584"/>
              <a:gd name="connsiteX238" fmla="*/ 6973107 w 11658600"/>
              <a:gd name="connsiteY238" fmla="*/ 698704 h 10409584"/>
              <a:gd name="connsiteX239" fmla="*/ 6986993 w 11658600"/>
              <a:gd name="connsiteY239" fmla="*/ 723850 h 10409584"/>
              <a:gd name="connsiteX240" fmla="*/ 7024886 w 11658600"/>
              <a:gd name="connsiteY240" fmla="*/ 756894 h 10409584"/>
              <a:gd name="connsiteX241" fmla="*/ 7062780 w 11658600"/>
              <a:gd name="connsiteY241" fmla="*/ 789936 h 10409584"/>
              <a:gd name="connsiteX242" fmla="*/ 7090724 w 11658600"/>
              <a:gd name="connsiteY242" fmla="*/ 813581 h 10409584"/>
              <a:gd name="connsiteX243" fmla="*/ 7102657 w 11658600"/>
              <a:gd name="connsiteY243" fmla="*/ 824922 h 10409584"/>
              <a:gd name="connsiteX244" fmla="*/ 7104696 w 11658600"/>
              <a:gd name="connsiteY244" fmla="*/ 814047 h 10409584"/>
              <a:gd name="connsiteX245" fmla="*/ 7119636 w 11658600"/>
              <a:gd name="connsiteY245" fmla="*/ 734354 h 10409584"/>
              <a:gd name="connsiteX246" fmla="*/ 7122625 w 11658600"/>
              <a:gd name="connsiteY246" fmla="*/ 718414 h 10409584"/>
              <a:gd name="connsiteX247" fmla="*/ 7092202 w 11658600"/>
              <a:gd name="connsiteY247" fmla="*/ 645524 h 10409584"/>
              <a:gd name="connsiteX248" fmla="*/ 7098178 w 11658600"/>
              <a:gd name="connsiteY248" fmla="*/ 613646 h 10409584"/>
              <a:gd name="connsiteX249" fmla="*/ 7123573 w 11658600"/>
              <a:gd name="connsiteY249" fmla="*/ 478165 h 10409584"/>
              <a:gd name="connsiteX250" fmla="*/ 7132537 w 11658600"/>
              <a:gd name="connsiteY250" fmla="*/ 430348 h 10409584"/>
              <a:gd name="connsiteX251" fmla="*/ 7123031 w 11658600"/>
              <a:gd name="connsiteY251" fmla="*/ 245886 h 10409584"/>
              <a:gd name="connsiteX252" fmla="*/ 7212262 w 11658600"/>
              <a:gd name="connsiteY252" fmla="*/ 240246 h 10409584"/>
              <a:gd name="connsiteX253" fmla="*/ 7234673 w 11658600"/>
              <a:gd name="connsiteY253" fmla="*/ 120703 h 10409584"/>
              <a:gd name="connsiteX254" fmla="*/ 7240650 w 11658600"/>
              <a:gd name="connsiteY254" fmla="*/ 88827 h 10409584"/>
              <a:gd name="connsiteX255" fmla="*/ 7201261 w 11658600"/>
              <a:gd name="connsiteY255" fmla="*/ 63755 h 10409584"/>
              <a:gd name="connsiteX256" fmla="*/ 7213213 w 11658600"/>
              <a:gd name="connsiteY256" fmla="*/ 1 h 10409584"/>
              <a:gd name="connsiteX257" fmla="*/ 7248119 w 11658600"/>
              <a:gd name="connsiteY257" fmla="*/ 48982 h 10409584"/>
              <a:gd name="connsiteX258" fmla="*/ 7286011 w 11658600"/>
              <a:gd name="connsiteY258" fmla="*/ 82023 h 10409584"/>
              <a:gd name="connsiteX259" fmla="*/ 7280035 w 11658600"/>
              <a:gd name="connsiteY259" fmla="*/ 113901 h 10409584"/>
              <a:gd name="connsiteX260" fmla="*/ 7263602 w 11658600"/>
              <a:gd name="connsiteY260" fmla="*/ 201564 h 10409584"/>
              <a:gd name="connsiteX261" fmla="*/ 7259120 w 11658600"/>
              <a:gd name="connsiteY261" fmla="*/ 225473 h 10409584"/>
              <a:gd name="connsiteX262" fmla="*/ 7282073 w 11658600"/>
              <a:gd name="connsiteY262" fmla="*/ 338211 h 10409584"/>
              <a:gd name="connsiteX263" fmla="*/ 7280580 w 11658600"/>
              <a:gd name="connsiteY263" fmla="*/ 346180 h 10409584"/>
              <a:gd name="connsiteX264" fmla="*/ 7265639 w 11658600"/>
              <a:gd name="connsiteY264" fmla="*/ 425875 h 10409584"/>
              <a:gd name="connsiteX265" fmla="*/ 7264145 w 11658600"/>
              <a:gd name="connsiteY265" fmla="*/ 433842 h 10409584"/>
              <a:gd name="connsiteX266" fmla="*/ 7294570 w 11658600"/>
              <a:gd name="connsiteY266" fmla="*/ 506733 h 10409584"/>
              <a:gd name="connsiteX267" fmla="*/ 7288592 w 11658600"/>
              <a:gd name="connsiteY267" fmla="*/ 538611 h 10409584"/>
              <a:gd name="connsiteX268" fmla="*/ 7322004 w 11658600"/>
              <a:gd name="connsiteY268" fmla="*/ 595563 h 10409584"/>
              <a:gd name="connsiteX269" fmla="*/ 7310051 w 11658600"/>
              <a:gd name="connsiteY269" fmla="*/ 659318 h 10409584"/>
              <a:gd name="connsiteX270" fmla="*/ 7308557 w 11658600"/>
              <a:gd name="connsiteY270" fmla="*/ 667287 h 10409584"/>
              <a:gd name="connsiteX271" fmla="*/ 7346451 w 11658600"/>
              <a:gd name="connsiteY271" fmla="*/ 700330 h 10409584"/>
              <a:gd name="connsiteX272" fmla="*/ 7302582 w 11658600"/>
              <a:gd name="connsiteY272" fmla="*/ 699165 h 10409584"/>
              <a:gd name="connsiteX273" fmla="*/ 7369405 w 11658600"/>
              <a:gd name="connsiteY273" fmla="*/ 813069 h 10409584"/>
              <a:gd name="connsiteX274" fmla="*/ 7325536 w 11658600"/>
              <a:gd name="connsiteY274" fmla="*/ 811903 h 10409584"/>
              <a:gd name="connsiteX275" fmla="*/ 7348489 w 11658600"/>
              <a:gd name="connsiteY275" fmla="*/ 924639 h 10409584"/>
              <a:gd name="connsiteX276" fmla="*/ 7387875 w 11658600"/>
              <a:gd name="connsiteY276" fmla="*/ 949712 h 10409584"/>
              <a:gd name="connsiteX277" fmla="*/ 7384888 w 11658600"/>
              <a:gd name="connsiteY277" fmla="*/ 965652 h 10409584"/>
              <a:gd name="connsiteX278" fmla="*/ 7427262 w 11658600"/>
              <a:gd name="connsiteY278" fmla="*/ 974787 h 10409584"/>
              <a:gd name="connsiteX279" fmla="*/ 7472624 w 11658600"/>
              <a:gd name="connsiteY279" fmla="*/ 967982 h 10409584"/>
              <a:gd name="connsiteX280" fmla="*/ 7483084 w 11658600"/>
              <a:gd name="connsiteY280" fmla="*/ 912196 h 10409584"/>
              <a:gd name="connsiteX281" fmla="*/ 7569328 w 11658600"/>
              <a:gd name="connsiteY281" fmla="*/ 922496 h 10409584"/>
              <a:gd name="connsiteX282" fmla="*/ 7569140 w 11658600"/>
              <a:gd name="connsiteY282" fmla="*/ 923491 h 10409584"/>
              <a:gd name="connsiteX283" fmla="*/ 7568730 w 11658600"/>
              <a:gd name="connsiteY283" fmla="*/ 925678 h 10409584"/>
              <a:gd name="connsiteX284" fmla="*/ 7568441 w 11658600"/>
              <a:gd name="connsiteY284" fmla="*/ 927226 h 10409584"/>
              <a:gd name="connsiteX285" fmla="*/ 7568150 w 11658600"/>
              <a:gd name="connsiteY285" fmla="*/ 928773 h 10409584"/>
              <a:gd name="connsiteX286" fmla="*/ 7568020 w 11658600"/>
              <a:gd name="connsiteY286" fmla="*/ 929469 h 10409584"/>
              <a:gd name="connsiteX287" fmla="*/ 7567834 w 11658600"/>
              <a:gd name="connsiteY287" fmla="*/ 930464 h 10409584"/>
              <a:gd name="connsiteX288" fmla="*/ 7566339 w 11658600"/>
              <a:gd name="connsiteY288" fmla="*/ 938434 h 10409584"/>
              <a:gd name="connsiteX289" fmla="*/ 7691970 w 11658600"/>
              <a:gd name="connsiteY289" fmla="*/ 973806 h 10409584"/>
              <a:gd name="connsiteX290" fmla="*/ 7687489 w 11658600"/>
              <a:gd name="connsiteY290" fmla="*/ 997714 h 10409584"/>
              <a:gd name="connsiteX291" fmla="*/ 7729864 w 11658600"/>
              <a:gd name="connsiteY291" fmla="*/ 1006849 h 10409584"/>
              <a:gd name="connsiteX292" fmla="*/ 7807143 w 11658600"/>
              <a:gd name="connsiteY292" fmla="*/ 1064966 h 10409584"/>
              <a:gd name="connsiteX293" fmla="*/ 7825128 w 11658600"/>
              <a:gd name="connsiteY293" fmla="*/ 1072008 h 10409584"/>
              <a:gd name="connsiteX294" fmla="*/ 7827848 w 11658600"/>
              <a:gd name="connsiteY294" fmla="*/ 1071309 h 10409584"/>
              <a:gd name="connsiteX295" fmla="*/ 7830454 w 11658600"/>
              <a:gd name="connsiteY295" fmla="*/ 1070850 h 10409584"/>
              <a:gd name="connsiteX296" fmla="*/ 7829463 w 11658600"/>
              <a:gd name="connsiteY296" fmla="*/ 1069342 h 10409584"/>
              <a:gd name="connsiteX297" fmla="*/ 7855954 w 11658600"/>
              <a:gd name="connsiteY297" fmla="*/ 1027245 h 10409584"/>
              <a:gd name="connsiteX298" fmla="*/ 7879857 w 11658600"/>
              <a:gd name="connsiteY298" fmla="*/ 899734 h 10409584"/>
              <a:gd name="connsiteX299" fmla="*/ 7982533 w 11658600"/>
              <a:gd name="connsiteY299" fmla="*/ 822369 h 10409584"/>
              <a:gd name="connsiteX300" fmla="*/ 7946137 w 11658600"/>
              <a:gd name="connsiteY300" fmla="*/ 781356 h 10409584"/>
              <a:gd name="connsiteX301" fmla="*/ 7947629 w 11658600"/>
              <a:gd name="connsiteY301" fmla="*/ 773388 h 10409584"/>
              <a:gd name="connsiteX302" fmla="*/ 7953606 w 11658600"/>
              <a:gd name="connsiteY302" fmla="*/ 741511 h 10409584"/>
              <a:gd name="connsiteX303" fmla="*/ 7956593 w 11658600"/>
              <a:gd name="connsiteY303" fmla="*/ 725572 h 10409584"/>
              <a:gd name="connsiteX304" fmla="*/ 7959021 w 11658600"/>
              <a:gd name="connsiteY304" fmla="*/ 712620 h 10409584"/>
              <a:gd name="connsiteX305" fmla="*/ 7959581 w 11658600"/>
              <a:gd name="connsiteY305" fmla="*/ 709633 h 10409584"/>
              <a:gd name="connsiteX306" fmla="*/ 7960033 w 11658600"/>
              <a:gd name="connsiteY306" fmla="*/ 710896 h 10409584"/>
              <a:gd name="connsiteX307" fmla="*/ 8001957 w 11658600"/>
              <a:gd name="connsiteY307" fmla="*/ 718767 h 10409584"/>
              <a:gd name="connsiteX308" fmla="*/ 7998968 w 11658600"/>
              <a:gd name="connsiteY308" fmla="*/ 734705 h 10409584"/>
              <a:gd name="connsiteX309" fmla="*/ 7997474 w 11658600"/>
              <a:gd name="connsiteY309" fmla="*/ 742674 h 10409584"/>
              <a:gd name="connsiteX310" fmla="*/ 7992994 w 11658600"/>
              <a:gd name="connsiteY310" fmla="*/ 766585 h 10409584"/>
              <a:gd name="connsiteX311" fmla="*/ 7990005 w 11658600"/>
              <a:gd name="connsiteY311" fmla="*/ 782523 h 10409584"/>
              <a:gd name="connsiteX312" fmla="*/ 8033873 w 11658600"/>
              <a:gd name="connsiteY312" fmla="*/ 783688 h 10409584"/>
              <a:gd name="connsiteX313" fmla="*/ 8096004 w 11658600"/>
              <a:gd name="connsiteY313" fmla="*/ 882198 h 10409584"/>
              <a:gd name="connsiteX314" fmla="*/ 8096525 w 11658600"/>
              <a:gd name="connsiteY314" fmla="*/ 887088 h 10409584"/>
              <a:gd name="connsiteX315" fmla="*/ 8106388 w 11658600"/>
              <a:gd name="connsiteY315" fmla="*/ 884254 h 10409584"/>
              <a:gd name="connsiteX316" fmla="*/ 8156424 w 11658600"/>
              <a:gd name="connsiteY316" fmla="*/ 845552 h 10409584"/>
              <a:gd name="connsiteX317" fmla="*/ 8142365 w 11658600"/>
              <a:gd name="connsiteY317" fmla="*/ 899122 h 10409584"/>
              <a:gd name="connsiteX318" fmla="*/ 8097600 w 11658600"/>
              <a:gd name="connsiteY318" fmla="*/ 917735 h 10409584"/>
              <a:gd name="connsiteX319" fmla="*/ 8096561 w 11658600"/>
              <a:gd name="connsiteY319" fmla="*/ 921691 h 10409584"/>
              <a:gd name="connsiteX320" fmla="*/ 8119313 w 11658600"/>
              <a:gd name="connsiteY320" fmla="*/ 934250 h 10409584"/>
              <a:gd name="connsiteX321" fmla="*/ 8129626 w 11658600"/>
              <a:gd name="connsiteY321" fmla="*/ 978448 h 10409584"/>
              <a:gd name="connsiteX322" fmla="*/ 8193459 w 11658600"/>
              <a:gd name="connsiteY322" fmla="*/ 1108291 h 10409584"/>
              <a:gd name="connsiteX323" fmla="*/ 8188976 w 11658600"/>
              <a:gd name="connsiteY323" fmla="*/ 1132198 h 10409584"/>
              <a:gd name="connsiteX324" fmla="*/ 8187484 w 11658600"/>
              <a:gd name="connsiteY324" fmla="*/ 1140169 h 10409584"/>
              <a:gd name="connsiteX325" fmla="*/ 8183002 w 11658600"/>
              <a:gd name="connsiteY325" fmla="*/ 1164078 h 10409584"/>
              <a:gd name="connsiteX326" fmla="*/ 8281198 w 11658600"/>
              <a:gd name="connsiteY326" fmla="*/ 1110620 h 10409584"/>
              <a:gd name="connsiteX327" fmla="*/ 8335524 w 11658600"/>
              <a:gd name="connsiteY327" fmla="*/ 1055999 h 10409584"/>
              <a:gd name="connsiteX328" fmla="*/ 8396778 w 11658600"/>
              <a:gd name="connsiteY328" fmla="*/ 729251 h 10409584"/>
              <a:gd name="connsiteX329" fmla="*/ 8405742 w 11658600"/>
              <a:gd name="connsiteY329" fmla="*/ 681433 h 10409584"/>
              <a:gd name="connsiteX330" fmla="*/ 8448117 w 11658600"/>
              <a:gd name="connsiteY330" fmla="*/ 690569 h 10409584"/>
              <a:gd name="connsiteX331" fmla="*/ 8445129 w 11658600"/>
              <a:gd name="connsiteY331" fmla="*/ 706509 h 10409584"/>
              <a:gd name="connsiteX332" fmla="*/ 8437658 w 11658600"/>
              <a:gd name="connsiteY332" fmla="*/ 746355 h 10409584"/>
              <a:gd name="connsiteX333" fmla="*/ 8419730 w 11658600"/>
              <a:gd name="connsiteY333" fmla="*/ 841988 h 10409584"/>
              <a:gd name="connsiteX334" fmla="*/ 8439695 w 11658600"/>
              <a:gd name="connsiteY334" fmla="*/ 970664 h 10409584"/>
              <a:gd name="connsiteX335" fmla="*/ 8435216 w 11658600"/>
              <a:gd name="connsiteY335" fmla="*/ 994575 h 10409584"/>
              <a:gd name="connsiteX336" fmla="*/ 8516026 w 11658600"/>
              <a:gd name="connsiteY336" fmla="*/ 1269030 h 10409584"/>
              <a:gd name="connsiteX337" fmla="*/ 8564377 w 11658600"/>
              <a:gd name="connsiteY337" fmla="*/ 1246285 h 10409584"/>
              <a:gd name="connsiteX338" fmla="*/ 8577823 w 11658600"/>
              <a:gd name="connsiteY338" fmla="*/ 1174561 h 10409584"/>
              <a:gd name="connsiteX339" fmla="*/ 8583798 w 11658600"/>
              <a:gd name="connsiteY339" fmla="*/ 1142683 h 10409584"/>
              <a:gd name="connsiteX340" fmla="*/ 8598739 w 11658600"/>
              <a:gd name="connsiteY340" fmla="*/ 1062988 h 10409584"/>
              <a:gd name="connsiteX341" fmla="*/ 8601726 w 11658600"/>
              <a:gd name="connsiteY341" fmla="*/ 1047049 h 10409584"/>
              <a:gd name="connsiteX342" fmla="*/ 8571304 w 11658600"/>
              <a:gd name="connsiteY342" fmla="*/ 974161 h 10409584"/>
              <a:gd name="connsiteX343" fmla="*/ 8577279 w 11658600"/>
              <a:gd name="connsiteY343" fmla="*/ 942283 h 10409584"/>
              <a:gd name="connsiteX344" fmla="*/ 8602676 w 11658600"/>
              <a:gd name="connsiteY344" fmla="*/ 806800 h 10409584"/>
              <a:gd name="connsiteX345" fmla="*/ 8611640 w 11658600"/>
              <a:gd name="connsiteY345" fmla="*/ 758985 h 10409584"/>
              <a:gd name="connsiteX346" fmla="*/ 8602133 w 11658600"/>
              <a:gd name="connsiteY346" fmla="*/ 574522 h 10409584"/>
              <a:gd name="connsiteX347" fmla="*/ 8691365 w 11658600"/>
              <a:gd name="connsiteY347" fmla="*/ 568882 h 10409584"/>
              <a:gd name="connsiteX348" fmla="*/ 8713776 w 11658600"/>
              <a:gd name="connsiteY348" fmla="*/ 449341 h 10409584"/>
              <a:gd name="connsiteX349" fmla="*/ 8719752 w 11658600"/>
              <a:gd name="connsiteY349" fmla="*/ 417463 h 10409584"/>
              <a:gd name="connsiteX350" fmla="*/ 8680363 w 11658600"/>
              <a:gd name="connsiteY350" fmla="*/ 392390 h 10409584"/>
              <a:gd name="connsiteX351" fmla="*/ 8692315 w 11658600"/>
              <a:gd name="connsiteY351" fmla="*/ 328635 h 10409584"/>
              <a:gd name="connsiteX352" fmla="*/ 8727221 w 11658600"/>
              <a:gd name="connsiteY352" fmla="*/ 377617 h 10409584"/>
              <a:gd name="connsiteX353" fmla="*/ 8765115 w 11658600"/>
              <a:gd name="connsiteY353" fmla="*/ 410660 h 10409584"/>
              <a:gd name="connsiteX354" fmla="*/ 8759137 w 11658600"/>
              <a:gd name="connsiteY354" fmla="*/ 442536 h 10409584"/>
              <a:gd name="connsiteX355" fmla="*/ 8742704 w 11658600"/>
              <a:gd name="connsiteY355" fmla="*/ 530201 h 10409584"/>
              <a:gd name="connsiteX356" fmla="*/ 8738222 w 11658600"/>
              <a:gd name="connsiteY356" fmla="*/ 554110 h 10409584"/>
              <a:gd name="connsiteX357" fmla="*/ 8761175 w 11658600"/>
              <a:gd name="connsiteY357" fmla="*/ 666846 h 10409584"/>
              <a:gd name="connsiteX358" fmla="*/ 8759682 w 11658600"/>
              <a:gd name="connsiteY358" fmla="*/ 674815 h 10409584"/>
              <a:gd name="connsiteX359" fmla="*/ 8744743 w 11658600"/>
              <a:gd name="connsiteY359" fmla="*/ 754510 h 10409584"/>
              <a:gd name="connsiteX360" fmla="*/ 8743248 w 11658600"/>
              <a:gd name="connsiteY360" fmla="*/ 762479 h 10409584"/>
              <a:gd name="connsiteX361" fmla="*/ 8773671 w 11658600"/>
              <a:gd name="connsiteY361" fmla="*/ 835369 h 10409584"/>
              <a:gd name="connsiteX362" fmla="*/ 8767696 w 11658600"/>
              <a:gd name="connsiteY362" fmla="*/ 867248 h 10409584"/>
              <a:gd name="connsiteX363" fmla="*/ 8801106 w 11658600"/>
              <a:gd name="connsiteY363" fmla="*/ 924200 h 10409584"/>
              <a:gd name="connsiteX364" fmla="*/ 8789154 w 11658600"/>
              <a:gd name="connsiteY364" fmla="*/ 987953 h 10409584"/>
              <a:gd name="connsiteX365" fmla="*/ 8787660 w 11658600"/>
              <a:gd name="connsiteY365" fmla="*/ 995924 h 10409584"/>
              <a:gd name="connsiteX366" fmla="*/ 8825554 w 11658600"/>
              <a:gd name="connsiteY366" fmla="*/ 1028965 h 10409584"/>
              <a:gd name="connsiteX367" fmla="*/ 8781685 w 11658600"/>
              <a:gd name="connsiteY367" fmla="*/ 1027802 h 10409584"/>
              <a:gd name="connsiteX368" fmla="*/ 8848506 w 11658600"/>
              <a:gd name="connsiteY368" fmla="*/ 1141703 h 10409584"/>
              <a:gd name="connsiteX369" fmla="*/ 8804638 w 11658600"/>
              <a:gd name="connsiteY369" fmla="*/ 1140538 h 10409584"/>
              <a:gd name="connsiteX370" fmla="*/ 8827592 w 11658600"/>
              <a:gd name="connsiteY370" fmla="*/ 1253275 h 10409584"/>
              <a:gd name="connsiteX371" fmla="*/ 8866977 w 11658600"/>
              <a:gd name="connsiteY371" fmla="*/ 1278348 h 10409584"/>
              <a:gd name="connsiteX372" fmla="*/ 8863990 w 11658600"/>
              <a:gd name="connsiteY372" fmla="*/ 1294287 h 10409584"/>
              <a:gd name="connsiteX373" fmla="*/ 8906365 w 11658600"/>
              <a:gd name="connsiteY373" fmla="*/ 1303422 h 10409584"/>
              <a:gd name="connsiteX374" fmla="*/ 8951728 w 11658600"/>
              <a:gd name="connsiteY374" fmla="*/ 1296617 h 10409584"/>
              <a:gd name="connsiteX375" fmla="*/ 8962186 w 11658600"/>
              <a:gd name="connsiteY375" fmla="*/ 1240831 h 10409584"/>
              <a:gd name="connsiteX376" fmla="*/ 9048431 w 11658600"/>
              <a:gd name="connsiteY376" fmla="*/ 1251131 h 10409584"/>
              <a:gd name="connsiteX377" fmla="*/ 9048242 w 11658600"/>
              <a:gd name="connsiteY377" fmla="*/ 1252126 h 10409584"/>
              <a:gd name="connsiteX378" fmla="*/ 9047834 w 11658600"/>
              <a:gd name="connsiteY378" fmla="*/ 1254312 h 10409584"/>
              <a:gd name="connsiteX379" fmla="*/ 9047543 w 11658600"/>
              <a:gd name="connsiteY379" fmla="*/ 1255863 h 10409584"/>
              <a:gd name="connsiteX380" fmla="*/ 9047253 w 11658600"/>
              <a:gd name="connsiteY380" fmla="*/ 1257410 h 10409584"/>
              <a:gd name="connsiteX381" fmla="*/ 9047121 w 11658600"/>
              <a:gd name="connsiteY381" fmla="*/ 1258104 h 10409584"/>
              <a:gd name="connsiteX382" fmla="*/ 9046936 w 11658600"/>
              <a:gd name="connsiteY382" fmla="*/ 1259099 h 10409584"/>
              <a:gd name="connsiteX383" fmla="*/ 9045441 w 11658600"/>
              <a:gd name="connsiteY383" fmla="*/ 1267070 h 10409584"/>
              <a:gd name="connsiteX384" fmla="*/ 9171073 w 11658600"/>
              <a:gd name="connsiteY384" fmla="*/ 1302442 h 10409584"/>
              <a:gd name="connsiteX385" fmla="*/ 9166591 w 11658600"/>
              <a:gd name="connsiteY385" fmla="*/ 1326351 h 10409584"/>
              <a:gd name="connsiteX386" fmla="*/ 9208966 w 11658600"/>
              <a:gd name="connsiteY386" fmla="*/ 1335485 h 10409584"/>
              <a:gd name="connsiteX387" fmla="*/ 9286246 w 11658600"/>
              <a:gd name="connsiteY387" fmla="*/ 1393600 h 10409584"/>
              <a:gd name="connsiteX388" fmla="*/ 9304230 w 11658600"/>
              <a:gd name="connsiteY388" fmla="*/ 1400645 h 10409584"/>
              <a:gd name="connsiteX389" fmla="*/ 9306951 w 11658600"/>
              <a:gd name="connsiteY389" fmla="*/ 1399944 h 10409584"/>
              <a:gd name="connsiteX390" fmla="*/ 9327792 w 11658600"/>
              <a:gd name="connsiteY390" fmla="*/ 1396496 h 10409584"/>
              <a:gd name="connsiteX391" fmla="*/ 9427866 w 11658600"/>
              <a:gd name="connsiteY391" fmla="*/ 1319094 h 10409584"/>
              <a:gd name="connsiteX392" fmla="*/ 9451125 w 11658600"/>
              <a:gd name="connsiteY392" fmla="*/ 1306440 h 10409584"/>
              <a:gd name="connsiteX393" fmla="*/ 9457017 w 11658600"/>
              <a:gd name="connsiteY393" fmla="*/ 1303848 h 10409584"/>
              <a:gd name="connsiteX394" fmla="*/ 9460808 w 11658600"/>
              <a:gd name="connsiteY394" fmla="*/ 1840440 h 10409584"/>
              <a:gd name="connsiteX395" fmla="*/ 9533144 w 11658600"/>
              <a:gd name="connsiteY395" fmla="*/ 1850971 h 10409584"/>
              <a:gd name="connsiteX396" fmla="*/ 9696325 w 11658600"/>
              <a:gd name="connsiteY396" fmla="*/ 1833842 h 10409584"/>
              <a:gd name="connsiteX397" fmla="*/ 9771071 w 11658600"/>
              <a:gd name="connsiteY397" fmla="*/ 1885613 h 10409584"/>
              <a:gd name="connsiteX398" fmla="*/ 9780586 w 11658600"/>
              <a:gd name="connsiteY398" fmla="*/ 1886998 h 10409584"/>
              <a:gd name="connsiteX399" fmla="*/ 9801014 w 11658600"/>
              <a:gd name="connsiteY399" fmla="*/ 1849083 h 10409584"/>
              <a:gd name="connsiteX400" fmla="*/ 9886668 w 11658600"/>
              <a:gd name="connsiteY400" fmla="*/ 1861552 h 10409584"/>
              <a:gd name="connsiteX401" fmla="*/ 9926127 w 11658600"/>
              <a:gd name="connsiteY401" fmla="*/ 1826408 h 10409584"/>
              <a:gd name="connsiteX402" fmla="*/ 9973714 w 11658600"/>
              <a:gd name="connsiteY402" fmla="*/ 1833337 h 10409584"/>
              <a:gd name="connsiteX403" fmla="*/ 9983229 w 11658600"/>
              <a:gd name="connsiteY403" fmla="*/ 1834722 h 10409584"/>
              <a:gd name="connsiteX404" fmla="*/ 10003656 w 11658600"/>
              <a:gd name="connsiteY404" fmla="*/ 1796807 h 10409584"/>
              <a:gd name="connsiteX405" fmla="*/ 10059368 w 11658600"/>
              <a:gd name="connsiteY405" fmla="*/ 1845807 h 10409584"/>
              <a:gd name="connsiteX406" fmla="*/ 10030816 w 11658600"/>
              <a:gd name="connsiteY406" fmla="*/ 1841650 h 10409584"/>
              <a:gd name="connsiteX407" fmla="*/ 10048460 w 11658600"/>
              <a:gd name="connsiteY407" fmla="*/ 1885107 h 10409584"/>
              <a:gd name="connsiteX408" fmla="*/ 10067493 w 11658600"/>
              <a:gd name="connsiteY408" fmla="*/ 1887879 h 10409584"/>
              <a:gd name="connsiteX409" fmla="*/ 10105561 w 11658600"/>
              <a:gd name="connsiteY409" fmla="*/ 1893419 h 10409584"/>
              <a:gd name="connsiteX410" fmla="*/ 10094653 w 11658600"/>
              <a:gd name="connsiteY410" fmla="*/ 1932722 h 10409584"/>
              <a:gd name="connsiteX411" fmla="*/ 10066102 w 11658600"/>
              <a:gd name="connsiteY411" fmla="*/ 1928565 h 10409584"/>
              <a:gd name="connsiteX412" fmla="*/ 10036159 w 11658600"/>
              <a:gd name="connsiteY412" fmla="*/ 1965094 h 10409584"/>
              <a:gd name="connsiteX413" fmla="*/ 9996702 w 11658600"/>
              <a:gd name="connsiteY413" fmla="*/ 2000239 h 10409584"/>
              <a:gd name="connsiteX414" fmla="*/ 10023859 w 11658600"/>
              <a:gd name="connsiteY414" fmla="*/ 2045082 h 10409584"/>
              <a:gd name="connsiteX415" fmla="*/ 10053800 w 11658600"/>
              <a:gd name="connsiteY415" fmla="*/ 2008551 h 10409584"/>
              <a:gd name="connsiteX416" fmla="*/ 10101387 w 11658600"/>
              <a:gd name="connsiteY416" fmla="*/ 2015480 h 10409584"/>
              <a:gd name="connsiteX417" fmla="*/ 10244145 w 11658600"/>
              <a:gd name="connsiteY417" fmla="*/ 2036263 h 10409584"/>
              <a:gd name="connsiteX418" fmla="*/ 10272698 w 11658600"/>
              <a:gd name="connsiteY418" fmla="*/ 2040421 h 10409584"/>
              <a:gd name="connsiteX419" fmla="*/ 10331190 w 11658600"/>
              <a:gd name="connsiteY419" fmla="*/ 2008049 h 10409584"/>
              <a:gd name="connsiteX420" fmla="*/ 10359742 w 11658600"/>
              <a:gd name="connsiteY420" fmla="*/ 2012203 h 10409584"/>
              <a:gd name="connsiteX421" fmla="*/ 10369258 w 11658600"/>
              <a:gd name="connsiteY421" fmla="*/ 2013589 h 10409584"/>
              <a:gd name="connsiteX422" fmla="*/ 10483269 w 11658600"/>
              <a:gd name="connsiteY422" fmla="*/ 2030190 h 10409584"/>
              <a:gd name="connsiteX423" fmla="*/ 10483343 w 11658600"/>
              <a:gd name="connsiteY423" fmla="*/ 2030413 h 10409584"/>
              <a:gd name="connsiteX424" fmla="*/ 10469873 w 11658600"/>
              <a:gd name="connsiteY424" fmla="*/ 2051877 h 10409584"/>
              <a:gd name="connsiteX425" fmla="*/ 10434489 w 11658600"/>
              <a:gd name="connsiteY425" fmla="*/ 2063975 h 10409584"/>
              <a:gd name="connsiteX426" fmla="*/ 10385512 w 11658600"/>
              <a:gd name="connsiteY426" fmla="*/ 2097734 h 10409584"/>
              <a:gd name="connsiteX427" fmla="*/ 10396420 w 11658600"/>
              <a:gd name="connsiteY427" fmla="*/ 2058433 h 10409584"/>
              <a:gd name="connsiteX428" fmla="*/ 10386903 w 11658600"/>
              <a:gd name="connsiteY428" fmla="*/ 2057049 h 10409584"/>
              <a:gd name="connsiteX429" fmla="*/ 10385512 w 11658600"/>
              <a:gd name="connsiteY429" fmla="*/ 2097734 h 10409584"/>
              <a:gd name="connsiteX430" fmla="*/ 10356960 w 11658600"/>
              <a:gd name="connsiteY430" fmla="*/ 2093579 h 10409584"/>
              <a:gd name="connsiteX431" fmla="*/ 10347444 w 11658600"/>
              <a:gd name="connsiteY431" fmla="*/ 2092191 h 10409584"/>
              <a:gd name="connsiteX432" fmla="*/ 10327017 w 11658600"/>
              <a:gd name="connsiteY432" fmla="*/ 2130107 h 10409584"/>
              <a:gd name="connsiteX433" fmla="*/ 10298467 w 11658600"/>
              <a:gd name="connsiteY433" fmla="*/ 2125950 h 10409584"/>
              <a:gd name="connsiteX434" fmla="*/ 10259007 w 11658600"/>
              <a:gd name="connsiteY434" fmla="*/ 2161094 h 10409584"/>
              <a:gd name="connsiteX435" fmla="*/ 10219546 w 11658600"/>
              <a:gd name="connsiteY435" fmla="*/ 2196238 h 10409584"/>
              <a:gd name="connsiteX436" fmla="*/ 10180086 w 11658600"/>
              <a:gd name="connsiteY436" fmla="*/ 2231380 h 10409584"/>
              <a:gd name="connsiteX437" fmla="*/ 10063098 w 11658600"/>
              <a:gd name="connsiteY437" fmla="*/ 2296127 h 10409584"/>
              <a:gd name="connsiteX438" fmla="*/ 10042673 w 11658600"/>
              <a:gd name="connsiteY438" fmla="*/ 2334041 h 10409584"/>
              <a:gd name="connsiteX439" fmla="*/ 9936593 w 11658600"/>
              <a:gd name="connsiteY439" fmla="*/ 2359487 h 10409584"/>
              <a:gd name="connsiteX440" fmla="*/ 9906652 w 11658600"/>
              <a:gd name="connsiteY440" fmla="*/ 2396016 h 10409584"/>
              <a:gd name="connsiteX441" fmla="*/ 9876707 w 11658600"/>
              <a:gd name="connsiteY441" fmla="*/ 2432547 h 10409584"/>
              <a:gd name="connsiteX442" fmla="*/ 9838640 w 11658600"/>
              <a:gd name="connsiteY442" fmla="*/ 2427003 h 10409584"/>
              <a:gd name="connsiteX443" fmla="*/ 9683582 w 11658600"/>
              <a:gd name="connsiteY443" fmla="*/ 2486206 h 10409584"/>
              <a:gd name="connsiteX444" fmla="*/ 9529917 w 11658600"/>
              <a:gd name="connsiteY444" fmla="*/ 2504724 h 10409584"/>
              <a:gd name="connsiteX445" fmla="*/ 9499974 w 11658600"/>
              <a:gd name="connsiteY445" fmla="*/ 2541252 h 10409584"/>
              <a:gd name="connsiteX446" fmla="*/ 9517619 w 11658600"/>
              <a:gd name="connsiteY446" fmla="*/ 2584711 h 10409584"/>
              <a:gd name="connsiteX447" fmla="*/ 9535263 w 11658600"/>
              <a:gd name="connsiteY447" fmla="*/ 2628167 h 10409584"/>
              <a:gd name="connsiteX448" fmla="*/ 9505319 w 11658600"/>
              <a:gd name="connsiteY448" fmla="*/ 2664699 h 10409584"/>
              <a:gd name="connsiteX449" fmla="*/ 9543387 w 11658600"/>
              <a:gd name="connsiteY449" fmla="*/ 2670239 h 10409584"/>
              <a:gd name="connsiteX450" fmla="*/ 9552904 w 11658600"/>
              <a:gd name="connsiteY450" fmla="*/ 2671625 h 10409584"/>
              <a:gd name="connsiteX451" fmla="*/ 9611400 w 11658600"/>
              <a:gd name="connsiteY451" fmla="*/ 2639251 h 10409584"/>
              <a:gd name="connsiteX452" fmla="*/ 9687536 w 11658600"/>
              <a:gd name="connsiteY452" fmla="*/ 2650336 h 10409584"/>
              <a:gd name="connsiteX453" fmla="*/ 9667109 w 11658600"/>
              <a:gd name="connsiteY453" fmla="*/ 2688252 h 10409584"/>
              <a:gd name="connsiteX454" fmla="*/ 9657592 w 11658600"/>
              <a:gd name="connsiteY454" fmla="*/ 2686867 h 10409584"/>
              <a:gd name="connsiteX455" fmla="*/ 9618133 w 11658600"/>
              <a:gd name="connsiteY455" fmla="*/ 2722010 h 10409584"/>
              <a:gd name="connsiteX456" fmla="*/ 9770408 w 11658600"/>
              <a:gd name="connsiteY456" fmla="*/ 2744180 h 10409584"/>
              <a:gd name="connsiteX457" fmla="*/ 9807085 w 11658600"/>
              <a:gd name="connsiteY457" fmla="*/ 2790408 h 10409584"/>
              <a:gd name="connsiteX458" fmla="*/ 9862797 w 11658600"/>
              <a:gd name="connsiteY458" fmla="*/ 2839407 h 10409584"/>
              <a:gd name="connsiteX459" fmla="*/ 9889956 w 11658600"/>
              <a:gd name="connsiteY459" fmla="*/ 2884250 h 10409584"/>
              <a:gd name="connsiteX460" fmla="*/ 9842372 w 11658600"/>
              <a:gd name="connsiteY460" fmla="*/ 2877323 h 10409584"/>
              <a:gd name="connsiteX461" fmla="*/ 9832853 w 11658600"/>
              <a:gd name="connsiteY461" fmla="*/ 2875938 h 10409584"/>
              <a:gd name="connsiteX462" fmla="*/ 9793393 w 11658600"/>
              <a:gd name="connsiteY462" fmla="*/ 2911082 h 10409584"/>
              <a:gd name="connsiteX463" fmla="*/ 9677798 w 11658600"/>
              <a:gd name="connsiteY463" fmla="*/ 2935141 h 10409584"/>
              <a:gd name="connsiteX464" fmla="*/ 9658763 w 11658600"/>
              <a:gd name="connsiteY464" fmla="*/ 2932370 h 10409584"/>
              <a:gd name="connsiteX465" fmla="*/ 9685923 w 11658600"/>
              <a:gd name="connsiteY465" fmla="*/ 2977211 h 10409584"/>
              <a:gd name="connsiteX466" fmla="*/ 9830071 w 11658600"/>
              <a:gd name="connsiteY466" fmla="*/ 2957310 h 10409584"/>
              <a:gd name="connsiteX467" fmla="*/ 9896692 w 11658600"/>
              <a:gd name="connsiteY467" fmla="*/ 2967010 h 10409584"/>
              <a:gd name="connsiteX468" fmla="*/ 10048965 w 11658600"/>
              <a:gd name="connsiteY468" fmla="*/ 2989178 h 10409584"/>
              <a:gd name="connsiteX469" fmla="*/ 10141356 w 11658600"/>
              <a:gd name="connsiteY469" fmla="*/ 3084405 h 10409584"/>
              <a:gd name="connsiteX470" fmla="*/ 10190331 w 11658600"/>
              <a:gd name="connsiteY470" fmla="*/ 3050649 h 10409584"/>
              <a:gd name="connsiteX471" fmla="*/ 10199849 w 11658600"/>
              <a:gd name="connsiteY471" fmla="*/ 3052034 h 10409584"/>
              <a:gd name="connsiteX472" fmla="*/ 10237918 w 11658600"/>
              <a:gd name="connsiteY472" fmla="*/ 3057577 h 10409584"/>
              <a:gd name="connsiteX473" fmla="*/ 10256951 w 11658600"/>
              <a:gd name="connsiteY473" fmla="*/ 3060348 h 10409584"/>
              <a:gd name="connsiteX474" fmla="*/ 10272418 w 11658600"/>
              <a:gd name="connsiteY474" fmla="*/ 3062599 h 10409584"/>
              <a:gd name="connsiteX475" fmla="*/ 10275986 w 11658600"/>
              <a:gd name="connsiteY475" fmla="*/ 3063119 h 10409584"/>
              <a:gd name="connsiteX476" fmla="*/ 10274478 w 11658600"/>
              <a:gd name="connsiteY476" fmla="*/ 3063537 h 10409584"/>
              <a:gd name="connsiteX477" fmla="*/ 10265078 w 11658600"/>
              <a:gd name="connsiteY477" fmla="*/ 3102419 h 10409584"/>
              <a:gd name="connsiteX478" fmla="*/ 10246042 w 11658600"/>
              <a:gd name="connsiteY478" fmla="*/ 3099648 h 10409584"/>
              <a:gd name="connsiteX479" fmla="*/ 10236528 w 11658600"/>
              <a:gd name="connsiteY479" fmla="*/ 3098262 h 10409584"/>
              <a:gd name="connsiteX480" fmla="*/ 10207974 w 11658600"/>
              <a:gd name="connsiteY480" fmla="*/ 3094106 h 10409584"/>
              <a:gd name="connsiteX481" fmla="*/ 10188941 w 11658600"/>
              <a:gd name="connsiteY481" fmla="*/ 3091335 h 10409584"/>
              <a:gd name="connsiteX482" fmla="*/ 10187549 w 11658600"/>
              <a:gd name="connsiteY482" fmla="*/ 3132022 h 10409584"/>
              <a:gd name="connsiteX483" fmla="*/ 10069907 w 11658600"/>
              <a:gd name="connsiteY483" fmla="*/ 3189643 h 10409584"/>
              <a:gd name="connsiteX484" fmla="*/ 10064067 w 11658600"/>
              <a:gd name="connsiteY484" fmla="*/ 3190127 h 10409584"/>
              <a:gd name="connsiteX485" fmla="*/ 10067453 w 11658600"/>
              <a:gd name="connsiteY485" fmla="*/ 3199275 h 10409584"/>
              <a:gd name="connsiteX486" fmla="*/ 10113671 w 11658600"/>
              <a:gd name="connsiteY486" fmla="*/ 3245680 h 10409584"/>
              <a:gd name="connsiteX487" fmla="*/ 10049697 w 11658600"/>
              <a:gd name="connsiteY487" fmla="*/ 3232640 h 10409584"/>
              <a:gd name="connsiteX488" fmla="*/ 10027469 w 11658600"/>
              <a:gd name="connsiteY488" fmla="*/ 3191124 h 10409584"/>
              <a:gd name="connsiteX489" fmla="*/ 10022746 w 11658600"/>
              <a:gd name="connsiteY489" fmla="*/ 3190161 h 10409584"/>
              <a:gd name="connsiteX490" fmla="*/ 10007746 w 11658600"/>
              <a:gd name="connsiteY490" fmla="*/ 3211261 h 10409584"/>
              <a:gd name="connsiteX491" fmla="*/ 9954966 w 11658600"/>
              <a:gd name="connsiteY491" fmla="*/ 3220825 h 10409584"/>
              <a:gd name="connsiteX492" fmla="*/ 9916767 w 11658600"/>
              <a:gd name="connsiteY492" fmla="*/ 3245292 h 10409584"/>
              <a:gd name="connsiteX493" fmla="*/ 9890617 w 11658600"/>
              <a:gd name="connsiteY493" fmla="*/ 3258672 h 10409584"/>
              <a:gd name="connsiteX494" fmla="*/ 9892523 w 11658600"/>
              <a:gd name="connsiteY494" fmla="*/ 3264536 h 10409584"/>
              <a:gd name="connsiteX495" fmla="*/ 10005338 w 11658600"/>
              <a:gd name="connsiteY495" fmla="*/ 3321847 h 10409584"/>
              <a:gd name="connsiteX496" fmla="*/ 10118152 w 11658600"/>
              <a:gd name="connsiteY496" fmla="*/ 3379162 h 10409584"/>
              <a:gd name="connsiteX497" fmla="*/ 10232359 w 11658600"/>
              <a:gd name="connsiteY497" fmla="*/ 3395789 h 10409584"/>
              <a:gd name="connsiteX498" fmla="*/ 10460769 w 11658600"/>
              <a:gd name="connsiteY498" fmla="*/ 3429042 h 10409584"/>
              <a:gd name="connsiteX499" fmla="*/ 10623951 w 11658600"/>
              <a:gd name="connsiteY499" fmla="*/ 3411912 h 10409584"/>
              <a:gd name="connsiteX500" fmla="*/ 10698698 w 11658600"/>
              <a:gd name="connsiteY500" fmla="*/ 3463684 h 10409584"/>
              <a:gd name="connsiteX501" fmla="*/ 10708215 w 11658600"/>
              <a:gd name="connsiteY501" fmla="*/ 3465070 h 10409584"/>
              <a:gd name="connsiteX502" fmla="*/ 10728639 w 11658600"/>
              <a:gd name="connsiteY502" fmla="*/ 3427153 h 10409584"/>
              <a:gd name="connsiteX503" fmla="*/ 10814295 w 11658600"/>
              <a:gd name="connsiteY503" fmla="*/ 3439623 h 10409584"/>
              <a:gd name="connsiteX504" fmla="*/ 10853756 w 11658600"/>
              <a:gd name="connsiteY504" fmla="*/ 3404480 h 10409584"/>
              <a:gd name="connsiteX505" fmla="*/ 10901340 w 11658600"/>
              <a:gd name="connsiteY505" fmla="*/ 3411407 h 10409584"/>
              <a:gd name="connsiteX506" fmla="*/ 10910856 w 11658600"/>
              <a:gd name="connsiteY506" fmla="*/ 3412793 h 10409584"/>
              <a:gd name="connsiteX507" fmla="*/ 10931284 w 11658600"/>
              <a:gd name="connsiteY507" fmla="*/ 3374878 h 10409584"/>
              <a:gd name="connsiteX508" fmla="*/ 10986993 w 11658600"/>
              <a:gd name="connsiteY508" fmla="*/ 3423877 h 10409584"/>
              <a:gd name="connsiteX509" fmla="*/ 10958443 w 11658600"/>
              <a:gd name="connsiteY509" fmla="*/ 3419722 h 10409584"/>
              <a:gd name="connsiteX510" fmla="*/ 10976088 w 11658600"/>
              <a:gd name="connsiteY510" fmla="*/ 3463178 h 10409584"/>
              <a:gd name="connsiteX511" fmla="*/ 10995120 w 11658600"/>
              <a:gd name="connsiteY511" fmla="*/ 3465950 h 10409584"/>
              <a:gd name="connsiteX512" fmla="*/ 11033189 w 11658600"/>
              <a:gd name="connsiteY512" fmla="*/ 3471491 h 10409584"/>
              <a:gd name="connsiteX513" fmla="*/ 11022278 w 11658600"/>
              <a:gd name="connsiteY513" fmla="*/ 3510794 h 10409584"/>
              <a:gd name="connsiteX514" fmla="*/ 10993729 w 11658600"/>
              <a:gd name="connsiteY514" fmla="*/ 3506636 h 10409584"/>
              <a:gd name="connsiteX515" fmla="*/ 10963787 w 11658600"/>
              <a:gd name="connsiteY515" fmla="*/ 3543166 h 10409584"/>
              <a:gd name="connsiteX516" fmla="*/ 10924327 w 11658600"/>
              <a:gd name="connsiteY516" fmla="*/ 3578311 h 10409584"/>
              <a:gd name="connsiteX517" fmla="*/ 10951488 w 11658600"/>
              <a:gd name="connsiteY517" fmla="*/ 3623153 h 10409584"/>
              <a:gd name="connsiteX518" fmla="*/ 10981429 w 11658600"/>
              <a:gd name="connsiteY518" fmla="*/ 3586623 h 10409584"/>
              <a:gd name="connsiteX519" fmla="*/ 11029016 w 11658600"/>
              <a:gd name="connsiteY519" fmla="*/ 3593551 h 10409584"/>
              <a:gd name="connsiteX520" fmla="*/ 11171772 w 11658600"/>
              <a:gd name="connsiteY520" fmla="*/ 3614334 h 10409584"/>
              <a:gd name="connsiteX521" fmla="*/ 11200325 w 11658600"/>
              <a:gd name="connsiteY521" fmla="*/ 3618493 h 10409584"/>
              <a:gd name="connsiteX522" fmla="*/ 11258818 w 11658600"/>
              <a:gd name="connsiteY522" fmla="*/ 3586119 h 10409584"/>
              <a:gd name="connsiteX523" fmla="*/ 11287369 w 11658600"/>
              <a:gd name="connsiteY523" fmla="*/ 3590274 h 10409584"/>
              <a:gd name="connsiteX524" fmla="*/ 11296886 w 11658600"/>
              <a:gd name="connsiteY524" fmla="*/ 3591661 h 10409584"/>
              <a:gd name="connsiteX525" fmla="*/ 11410897 w 11658600"/>
              <a:gd name="connsiteY525" fmla="*/ 3608260 h 10409584"/>
              <a:gd name="connsiteX526" fmla="*/ 11410971 w 11658600"/>
              <a:gd name="connsiteY526" fmla="*/ 3608483 h 10409584"/>
              <a:gd name="connsiteX527" fmla="*/ 11397501 w 11658600"/>
              <a:gd name="connsiteY527" fmla="*/ 3629950 h 10409584"/>
              <a:gd name="connsiteX528" fmla="*/ 11362115 w 11658600"/>
              <a:gd name="connsiteY528" fmla="*/ 3642047 h 10409584"/>
              <a:gd name="connsiteX529" fmla="*/ 11313137 w 11658600"/>
              <a:gd name="connsiteY529" fmla="*/ 3675805 h 10409584"/>
              <a:gd name="connsiteX530" fmla="*/ 11324046 w 11658600"/>
              <a:gd name="connsiteY530" fmla="*/ 3636504 h 10409584"/>
              <a:gd name="connsiteX531" fmla="*/ 11314530 w 11658600"/>
              <a:gd name="connsiteY531" fmla="*/ 3635120 h 10409584"/>
              <a:gd name="connsiteX532" fmla="*/ 11313137 w 11658600"/>
              <a:gd name="connsiteY532" fmla="*/ 3675805 h 10409584"/>
              <a:gd name="connsiteX533" fmla="*/ 11284586 w 11658600"/>
              <a:gd name="connsiteY533" fmla="*/ 3671650 h 10409584"/>
              <a:gd name="connsiteX534" fmla="*/ 11275070 w 11658600"/>
              <a:gd name="connsiteY534" fmla="*/ 3670261 h 10409584"/>
              <a:gd name="connsiteX535" fmla="*/ 11254645 w 11658600"/>
              <a:gd name="connsiteY535" fmla="*/ 3708178 h 10409584"/>
              <a:gd name="connsiteX536" fmla="*/ 11226093 w 11658600"/>
              <a:gd name="connsiteY536" fmla="*/ 3704021 h 10409584"/>
              <a:gd name="connsiteX537" fmla="*/ 11186633 w 11658600"/>
              <a:gd name="connsiteY537" fmla="*/ 3739165 h 10409584"/>
              <a:gd name="connsiteX538" fmla="*/ 11147175 w 11658600"/>
              <a:gd name="connsiteY538" fmla="*/ 3774309 h 10409584"/>
              <a:gd name="connsiteX539" fmla="*/ 11107713 w 11658600"/>
              <a:gd name="connsiteY539" fmla="*/ 3809453 h 10409584"/>
              <a:gd name="connsiteX540" fmla="*/ 10990726 w 11658600"/>
              <a:gd name="connsiteY540" fmla="*/ 3874198 h 10409584"/>
              <a:gd name="connsiteX541" fmla="*/ 10970301 w 11658600"/>
              <a:gd name="connsiteY541" fmla="*/ 3912113 h 10409584"/>
              <a:gd name="connsiteX542" fmla="*/ 10864221 w 11658600"/>
              <a:gd name="connsiteY542" fmla="*/ 3937558 h 10409584"/>
              <a:gd name="connsiteX543" fmla="*/ 10834277 w 11658600"/>
              <a:gd name="connsiteY543" fmla="*/ 3974088 h 10409584"/>
              <a:gd name="connsiteX544" fmla="*/ 10804336 w 11658600"/>
              <a:gd name="connsiteY544" fmla="*/ 4010618 h 10409584"/>
              <a:gd name="connsiteX545" fmla="*/ 10766268 w 11658600"/>
              <a:gd name="connsiteY545" fmla="*/ 4005073 h 10409584"/>
              <a:gd name="connsiteX546" fmla="*/ 10611209 w 11658600"/>
              <a:gd name="connsiteY546" fmla="*/ 4064277 h 10409584"/>
              <a:gd name="connsiteX547" fmla="*/ 10457545 w 11658600"/>
              <a:gd name="connsiteY547" fmla="*/ 4082794 h 10409584"/>
              <a:gd name="connsiteX548" fmla="*/ 10427601 w 11658600"/>
              <a:gd name="connsiteY548" fmla="*/ 4119324 h 10409584"/>
              <a:gd name="connsiteX549" fmla="*/ 10445245 w 11658600"/>
              <a:gd name="connsiteY549" fmla="*/ 4162781 h 10409584"/>
              <a:gd name="connsiteX550" fmla="*/ 10462889 w 11658600"/>
              <a:gd name="connsiteY550" fmla="*/ 4206239 h 10409584"/>
              <a:gd name="connsiteX551" fmla="*/ 10432945 w 11658600"/>
              <a:gd name="connsiteY551" fmla="*/ 4242769 h 10409584"/>
              <a:gd name="connsiteX552" fmla="*/ 10471016 w 11658600"/>
              <a:gd name="connsiteY552" fmla="*/ 4248310 h 10409584"/>
              <a:gd name="connsiteX553" fmla="*/ 10480530 w 11658600"/>
              <a:gd name="connsiteY553" fmla="*/ 4249696 h 10409584"/>
              <a:gd name="connsiteX554" fmla="*/ 10539025 w 11658600"/>
              <a:gd name="connsiteY554" fmla="*/ 4217323 h 10409584"/>
              <a:gd name="connsiteX555" fmla="*/ 10615162 w 11658600"/>
              <a:gd name="connsiteY555" fmla="*/ 4228408 h 10409584"/>
              <a:gd name="connsiteX556" fmla="*/ 10594737 w 11658600"/>
              <a:gd name="connsiteY556" fmla="*/ 4266324 h 10409584"/>
              <a:gd name="connsiteX557" fmla="*/ 10585221 w 11658600"/>
              <a:gd name="connsiteY557" fmla="*/ 4264939 h 10409584"/>
              <a:gd name="connsiteX558" fmla="*/ 10545760 w 11658600"/>
              <a:gd name="connsiteY558" fmla="*/ 4300081 h 10409584"/>
              <a:gd name="connsiteX559" fmla="*/ 10698034 w 11658600"/>
              <a:gd name="connsiteY559" fmla="*/ 4322251 h 10409584"/>
              <a:gd name="connsiteX560" fmla="*/ 10734713 w 11658600"/>
              <a:gd name="connsiteY560" fmla="*/ 4368479 h 10409584"/>
              <a:gd name="connsiteX561" fmla="*/ 10790425 w 11658600"/>
              <a:gd name="connsiteY561" fmla="*/ 4417477 h 10409584"/>
              <a:gd name="connsiteX562" fmla="*/ 10817585 w 11658600"/>
              <a:gd name="connsiteY562" fmla="*/ 4462322 h 10409584"/>
              <a:gd name="connsiteX563" fmla="*/ 10769998 w 11658600"/>
              <a:gd name="connsiteY563" fmla="*/ 4455394 h 10409584"/>
              <a:gd name="connsiteX564" fmla="*/ 10760481 w 11658600"/>
              <a:gd name="connsiteY564" fmla="*/ 4454009 h 10409584"/>
              <a:gd name="connsiteX565" fmla="*/ 10721021 w 11658600"/>
              <a:gd name="connsiteY565" fmla="*/ 4489154 h 10409584"/>
              <a:gd name="connsiteX566" fmla="*/ 10605424 w 11658600"/>
              <a:gd name="connsiteY566" fmla="*/ 4513211 h 10409584"/>
              <a:gd name="connsiteX567" fmla="*/ 10586389 w 11658600"/>
              <a:gd name="connsiteY567" fmla="*/ 4510441 h 10409584"/>
              <a:gd name="connsiteX568" fmla="*/ 10613549 w 11658600"/>
              <a:gd name="connsiteY568" fmla="*/ 4555283 h 10409584"/>
              <a:gd name="connsiteX569" fmla="*/ 10757700 w 11658600"/>
              <a:gd name="connsiteY569" fmla="*/ 4535381 h 10409584"/>
              <a:gd name="connsiteX570" fmla="*/ 10824318 w 11658600"/>
              <a:gd name="connsiteY570" fmla="*/ 4545081 h 10409584"/>
              <a:gd name="connsiteX571" fmla="*/ 10976592 w 11658600"/>
              <a:gd name="connsiteY571" fmla="*/ 4567249 h 10409584"/>
              <a:gd name="connsiteX572" fmla="*/ 11068982 w 11658600"/>
              <a:gd name="connsiteY572" fmla="*/ 4662477 h 10409584"/>
              <a:gd name="connsiteX573" fmla="*/ 11117959 w 11658600"/>
              <a:gd name="connsiteY573" fmla="*/ 4628720 h 10409584"/>
              <a:gd name="connsiteX574" fmla="*/ 11127476 w 11658600"/>
              <a:gd name="connsiteY574" fmla="*/ 4630104 h 10409584"/>
              <a:gd name="connsiteX575" fmla="*/ 11165546 w 11658600"/>
              <a:gd name="connsiteY575" fmla="*/ 4635648 h 10409584"/>
              <a:gd name="connsiteX576" fmla="*/ 11184578 w 11658600"/>
              <a:gd name="connsiteY576" fmla="*/ 4638418 h 10409584"/>
              <a:gd name="connsiteX577" fmla="*/ 11200046 w 11658600"/>
              <a:gd name="connsiteY577" fmla="*/ 4640669 h 10409584"/>
              <a:gd name="connsiteX578" fmla="*/ 11203612 w 11658600"/>
              <a:gd name="connsiteY578" fmla="*/ 4641191 h 10409584"/>
              <a:gd name="connsiteX579" fmla="*/ 11202106 w 11658600"/>
              <a:gd name="connsiteY579" fmla="*/ 4641609 h 10409584"/>
              <a:gd name="connsiteX580" fmla="*/ 11192705 w 11658600"/>
              <a:gd name="connsiteY580" fmla="*/ 4680491 h 10409584"/>
              <a:gd name="connsiteX581" fmla="*/ 11173670 w 11658600"/>
              <a:gd name="connsiteY581" fmla="*/ 4677720 h 10409584"/>
              <a:gd name="connsiteX582" fmla="*/ 11164154 w 11658600"/>
              <a:gd name="connsiteY582" fmla="*/ 4676334 h 10409584"/>
              <a:gd name="connsiteX583" fmla="*/ 11135600 w 11658600"/>
              <a:gd name="connsiteY583" fmla="*/ 4672178 h 10409584"/>
              <a:gd name="connsiteX584" fmla="*/ 11116569 w 11658600"/>
              <a:gd name="connsiteY584" fmla="*/ 4669406 h 10409584"/>
              <a:gd name="connsiteX585" fmla="*/ 11115177 w 11658600"/>
              <a:gd name="connsiteY585" fmla="*/ 4710092 h 10409584"/>
              <a:gd name="connsiteX586" fmla="*/ 10997536 w 11658600"/>
              <a:gd name="connsiteY586" fmla="*/ 4767715 h 10409584"/>
              <a:gd name="connsiteX587" fmla="*/ 10991696 w 11658600"/>
              <a:gd name="connsiteY587" fmla="*/ 4768198 h 10409584"/>
              <a:gd name="connsiteX588" fmla="*/ 10995080 w 11658600"/>
              <a:gd name="connsiteY588" fmla="*/ 4777345 h 10409584"/>
              <a:gd name="connsiteX589" fmla="*/ 11041297 w 11658600"/>
              <a:gd name="connsiteY589" fmla="*/ 4823751 h 10409584"/>
              <a:gd name="connsiteX590" fmla="*/ 10977324 w 11658600"/>
              <a:gd name="connsiteY590" fmla="*/ 4810712 h 10409584"/>
              <a:gd name="connsiteX591" fmla="*/ 10955097 w 11658600"/>
              <a:gd name="connsiteY591" fmla="*/ 4769195 h 10409584"/>
              <a:gd name="connsiteX592" fmla="*/ 10950374 w 11658600"/>
              <a:gd name="connsiteY592" fmla="*/ 4768232 h 10409584"/>
              <a:gd name="connsiteX593" fmla="*/ 10935375 w 11658600"/>
              <a:gd name="connsiteY593" fmla="*/ 4789333 h 10409584"/>
              <a:gd name="connsiteX594" fmla="*/ 10882592 w 11658600"/>
              <a:gd name="connsiteY594" fmla="*/ 4798896 h 10409584"/>
              <a:gd name="connsiteX595" fmla="*/ 10727535 w 11658600"/>
              <a:gd name="connsiteY595" fmla="*/ 4858099 h 10409584"/>
              <a:gd name="connsiteX596" fmla="*/ 10698985 w 11658600"/>
              <a:gd name="connsiteY596" fmla="*/ 4853942 h 10409584"/>
              <a:gd name="connsiteX597" fmla="*/ 10689466 w 11658600"/>
              <a:gd name="connsiteY597" fmla="*/ 4852557 h 10409584"/>
              <a:gd name="connsiteX598" fmla="*/ 10660915 w 11658600"/>
              <a:gd name="connsiteY598" fmla="*/ 4848401 h 10409584"/>
              <a:gd name="connsiteX599" fmla="*/ 10724752 w 11658600"/>
              <a:gd name="connsiteY599" fmla="*/ 4939473 h 10409584"/>
              <a:gd name="connsiteX600" fmla="*/ 10757367 w 11658600"/>
              <a:gd name="connsiteY600" fmla="*/ 4964665 h 10409584"/>
              <a:gd name="connsiteX601" fmla="*/ 10763857 w 11658600"/>
              <a:gd name="connsiteY601" fmla="*/ 4971949 h 10409584"/>
              <a:gd name="connsiteX602" fmla="*/ 10775608 w 11658600"/>
              <a:gd name="connsiteY602" fmla="*/ 4982726 h 10409584"/>
              <a:gd name="connsiteX603" fmla="*/ 10783763 w 11658600"/>
              <a:gd name="connsiteY603" fmla="*/ 4986774 h 10409584"/>
              <a:gd name="connsiteX604" fmla="*/ 10807867 w 11658600"/>
              <a:gd name="connsiteY604" fmla="*/ 4990284 h 10409584"/>
              <a:gd name="connsiteX605" fmla="*/ 10866358 w 11658600"/>
              <a:gd name="connsiteY605" fmla="*/ 4957910 h 10409584"/>
              <a:gd name="connsiteX606" fmla="*/ 10894913 w 11658600"/>
              <a:gd name="connsiteY606" fmla="*/ 4962065 h 10409584"/>
              <a:gd name="connsiteX607" fmla="*/ 10904428 w 11658600"/>
              <a:gd name="connsiteY607" fmla="*/ 4963451 h 10409584"/>
              <a:gd name="connsiteX608" fmla="*/ 11018440 w 11658600"/>
              <a:gd name="connsiteY608" fmla="*/ 4980051 h 10409584"/>
              <a:gd name="connsiteX609" fmla="*/ 11018512 w 11658600"/>
              <a:gd name="connsiteY609" fmla="*/ 4980273 h 10409584"/>
              <a:gd name="connsiteX610" fmla="*/ 11005041 w 11658600"/>
              <a:gd name="connsiteY610" fmla="*/ 5001739 h 10409584"/>
              <a:gd name="connsiteX611" fmla="*/ 10969658 w 11658600"/>
              <a:gd name="connsiteY611" fmla="*/ 5013838 h 10409584"/>
              <a:gd name="connsiteX612" fmla="*/ 10968939 w 11658600"/>
              <a:gd name="connsiteY612" fmla="*/ 5015912 h 10409584"/>
              <a:gd name="connsiteX613" fmla="*/ 11180184 w 11658600"/>
              <a:gd name="connsiteY613" fmla="*/ 5046667 h 10409584"/>
              <a:gd name="connsiteX614" fmla="*/ 11237288 w 11658600"/>
              <a:gd name="connsiteY614" fmla="*/ 5054981 h 10409584"/>
              <a:gd name="connsiteX615" fmla="*/ 11226378 w 11658600"/>
              <a:gd name="connsiteY615" fmla="*/ 5094281 h 10409584"/>
              <a:gd name="connsiteX616" fmla="*/ 11207342 w 11658600"/>
              <a:gd name="connsiteY616" fmla="*/ 5091510 h 10409584"/>
              <a:gd name="connsiteX617" fmla="*/ 11159760 w 11658600"/>
              <a:gd name="connsiteY617" fmla="*/ 5084582 h 10409584"/>
              <a:gd name="connsiteX618" fmla="*/ 11045553 w 11658600"/>
              <a:gd name="connsiteY618" fmla="*/ 5067955 h 10409584"/>
              <a:gd name="connsiteX619" fmla="*/ 10891887 w 11658600"/>
              <a:gd name="connsiteY619" fmla="*/ 5086472 h 10409584"/>
              <a:gd name="connsiteX620" fmla="*/ 10863336 w 11658600"/>
              <a:gd name="connsiteY620" fmla="*/ 5082316 h 10409584"/>
              <a:gd name="connsiteX621" fmla="*/ 10828484 w 11658600"/>
              <a:gd name="connsiteY621" fmla="*/ 5090007 h 10409584"/>
              <a:gd name="connsiteX622" fmla="*/ 10824207 w 11658600"/>
              <a:gd name="connsiteY622" fmla="*/ 5098077 h 10409584"/>
              <a:gd name="connsiteX623" fmla="*/ 10794176 w 11658600"/>
              <a:gd name="connsiteY623" fmla="*/ 5110955 h 10409584"/>
              <a:gd name="connsiteX624" fmla="*/ 10754716 w 11658600"/>
              <a:gd name="connsiteY624" fmla="*/ 5146099 h 10409584"/>
              <a:gd name="connsiteX625" fmla="*/ 10715257 w 11658600"/>
              <a:gd name="connsiteY625" fmla="*/ 5181242 h 10409584"/>
              <a:gd name="connsiteX626" fmla="*/ 10687020 w 11658600"/>
              <a:gd name="connsiteY626" fmla="*/ 5207159 h 10409584"/>
              <a:gd name="connsiteX627" fmla="*/ 10673476 w 11658600"/>
              <a:gd name="connsiteY627" fmla="*/ 5218227 h 10409584"/>
              <a:gd name="connsiteX628" fmla="*/ 10686464 w 11658600"/>
              <a:gd name="connsiteY628" fmla="*/ 5220118 h 10409584"/>
              <a:gd name="connsiteX629" fmla="*/ 10781634 w 11658600"/>
              <a:gd name="connsiteY629" fmla="*/ 5233975 h 10409584"/>
              <a:gd name="connsiteX630" fmla="*/ 10800669 w 11658600"/>
              <a:gd name="connsiteY630" fmla="*/ 5236745 h 10409584"/>
              <a:gd name="connsiteX631" fmla="*/ 10887713 w 11658600"/>
              <a:gd name="connsiteY631" fmla="*/ 5208530 h 10409584"/>
              <a:gd name="connsiteX632" fmla="*/ 10925783 w 11658600"/>
              <a:gd name="connsiteY632" fmla="*/ 5214073 h 10409584"/>
              <a:gd name="connsiteX633" fmla="*/ 11087574 w 11658600"/>
              <a:gd name="connsiteY633" fmla="*/ 5237627 h 10409584"/>
              <a:gd name="connsiteX634" fmla="*/ 11144678 w 11658600"/>
              <a:gd name="connsiteY634" fmla="*/ 5245941 h 10409584"/>
              <a:gd name="connsiteX635" fmla="*/ 11364963 w 11658600"/>
              <a:gd name="connsiteY635" fmla="*/ 5237124 h 10409584"/>
              <a:gd name="connsiteX636" fmla="*/ 11371698 w 11658600"/>
              <a:gd name="connsiteY636" fmla="*/ 5319881 h 10409584"/>
              <a:gd name="connsiteX637" fmla="*/ 11514456 w 11658600"/>
              <a:gd name="connsiteY637" fmla="*/ 5340665 h 10409584"/>
              <a:gd name="connsiteX638" fmla="*/ 11552524 w 11658600"/>
              <a:gd name="connsiteY638" fmla="*/ 5346207 h 10409584"/>
              <a:gd name="connsiteX639" fmla="*/ 11582465 w 11658600"/>
              <a:gd name="connsiteY639" fmla="*/ 5309678 h 10409584"/>
              <a:gd name="connsiteX640" fmla="*/ 11658600 w 11658600"/>
              <a:gd name="connsiteY640" fmla="*/ 5320762 h 10409584"/>
              <a:gd name="connsiteX641" fmla="*/ 11600107 w 11658600"/>
              <a:gd name="connsiteY641" fmla="*/ 5353136 h 10409584"/>
              <a:gd name="connsiteX642" fmla="*/ 11560648 w 11658600"/>
              <a:gd name="connsiteY642" fmla="*/ 5388279 h 10409584"/>
              <a:gd name="connsiteX643" fmla="*/ 11522580 w 11658600"/>
              <a:gd name="connsiteY643" fmla="*/ 5382736 h 10409584"/>
              <a:gd name="connsiteX644" fmla="*/ 11417892 w 11658600"/>
              <a:gd name="connsiteY644" fmla="*/ 5367495 h 10409584"/>
              <a:gd name="connsiteX645" fmla="*/ 11389340 w 11658600"/>
              <a:gd name="connsiteY645" fmla="*/ 5363338 h 10409584"/>
              <a:gd name="connsiteX646" fmla="*/ 11254708 w 11658600"/>
              <a:gd name="connsiteY646" fmla="*/ 5384626 h 10409584"/>
              <a:gd name="connsiteX647" fmla="*/ 11245191 w 11658600"/>
              <a:gd name="connsiteY647" fmla="*/ 5383241 h 10409584"/>
              <a:gd name="connsiteX648" fmla="*/ 11150019 w 11658600"/>
              <a:gd name="connsiteY648" fmla="*/ 5369386 h 10409584"/>
              <a:gd name="connsiteX649" fmla="*/ 11140505 w 11658600"/>
              <a:gd name="connsiteY649" fmla="*/ 5367999 h 10409584"/>
              <a:gd name="connsiteX650" fmla="*/ 11053458 w 11658600"/>
              <a:gd name="connsiteY650" fmla="*/ 5396216 h 10409584"/>
              <a:gd name="connsiteX651" fmla="*/ 11015390 w 11658600"/>
              <a:gd name="connsiteY651" fmla="*/ 5390673 h 10409584"/>
              <a:gd name="connsiteX652" fmla="*/ 10947378 w 11658600"/>
              <a:gd name="connsiteY652" fmla="*/ 5421660 h 10409584"/>
              <a:gd name="connsiteX653" fmla="*/ 10871241 w 11658600"/>
              <a:gd name="connsiteY653" fmla="*/ 5410573 h 10409584"/>
              <a:gd name="connsiteX654" fmla="*/ 10861724 w 11658600"/>
              <a:gd name="connsiteY654" fmla="*/ 5409189 h 10409584"/>
              <a:gd name="connsiteX655" fmla="*/ 10822265 w 11658600"/>
              <a:gd name="connsiteY655" fmla="*/ 5444334 h 10409584"/>
              <a:gd name="connsiteX656" fmla="*/ 10823655 w 11658600"/>
              <a:gd name="connsiteY656" fmla="*/ 5403647 h 10409584"/>
              <a:gd name="connsiteX657" fmla="*/ 10687631 w 11658600"/>
              <a:gd name="connsiteY657" fmla="*/ 5465623 h 10409584"/>
              <a:gd name="connsiteX658" fmla="*/ 10689024 w 11658600"/>
              <a:gd name="connsiteY658" fmla="*/ 5424935 h 10409584"/>
              <a:gd name="connsiteX659" fmla="*/ 10554394 w 11658600"/>
              <a:gd name="connsiteY659" fmla="*/ 5446223 h 10409584"/>
              <a:gd name="connsiteX660" fmla="*/ 10524452 w 11658600"/>
              <a:gd name="connsiteY660" fmla="*/ 5482752 h 10409584"/>
              <a:gd name="connsiteX661" fmla="*/ 10505417 w 11658600"/>
              <a:gd name="connsiteY661" fmla="*/ 5479982 h 10409584"/>
              <a:gd name="connsiteX662" fmla="*/ 10494506 w 11658600"/>
              <a:gd name="connsiteY662" fmla="*/ 5519282 h 10409584"/>
              <a:gd name="connsiteX663" fmla="*/ 10502633 w 11658600"/>
              <a:gd name="connsiteY663" fmla="*/ 5561354 h 10409584"/>
              <a:gd name="connsiteX664" fmla="*/ 10569253 w 11658600"/>
              <a:gd name="connsiteY664" fmla="*/ 5571054 h 10409584"/>
              <a:gd name="connsiteX665" fmla="*/ 10556954 w 11658600"/>
              <a:gd name="connsiteY665" fmla="*/ 5651040 h 10409584"/>
              <a:gd name="connsiteX666" fmla="*/ 10555765 w 11658600"/>
              <a:gd name="connsiteY666" fmla="*/ 5650864 h 10409584"/>
              <a:gd name="connsiteX667" fmla="*/ 10553154 w 11658600"/>
              <a:gd name="connsiteY667" fmla="*/ 5650486 h 10409584"/>
              <a:gd name="connsiteX668" fmla="*/ 10551305 w 11658600"/>
              <a:gd name="connsiteY668" fmla="*/ 5650218 h 10409584"/>
              <a:gd name="connsiteX669" fmla="*/ 10549457 w 11658600"/>
              <a:gd name="connsiteY669" fmla="*/ 5649947 h 10409584"/>
              <a:gd name="connsiteX670" fmla="*/ 10548626 w 11658600"/>
              <a:gd name="connsiteY670" fmla="*/ 5649827 h 10409584"/>
              <a:gd name="connsiteX671" fmla="*/ 10547437 w 11658600"/>
              <a:gd name="connsiteY671" fmla="*/ 5649654 h 10409584"/>
              <a:gd name="connsiteX672" fmla="*/ 10537920 w 11658600"/>
              <a:gd name="connsiteY672" fmla="*/ 5648268 h 10409584"/>
              <a:gd name="connsiteX673" fmla="*/ 10495680 w 11658600"/>
              <a:gd name="connsiteY673" fmla="*/ 5764785 h 10409584"/>
              <a:gd name="connsiteX674" fmla="*/ 10467127 w 11658600"/>
              <a:gd name="connsiteY674" fmla="*/ 5760628 h 10409584"/>
              <a:gd name="connsiteX675" fmla="*/ 10456219 w 11658600"/>
              <a:gd name="connsiteY675" fmla="*/ 5799928 h 10409584"/>
              <a:gd name="connsiteX676" fmla="*/ 10386815 w 11658600"/>
              <a:gd name="connsiteY676" fmla="*/ 5871602 h 10409584"/>
              <a:gd name="connsiteX677" fmla="*/ 10378406 w 11658600"/>
              <a:gd name="connsiteY677" fmla="*/ 5888281 h 10409584"/>
              <a:gd name="connsiteX678" fmla="*/ 10379241 w 11658600"/>
              <a:gd name="connsiteY678" fmla="*/ 5890805 h 10409584"/>
              <a:gd name="connsiteX679" fmla="*/ 10379790 w 11658600"/>
              <a:gd name="connsiteY679" fmla="*/ 5893222 h 10409584"/>
              <a:gd name="connsiteX680" fmla="*/ 10381589 w 11658600"/>
              <a:gd name="connsiteY680" fmla="*/ 5892302 h 10409584"/>
              <a:gd name="connsiteX681" fmla="*/ 10431861 w 11658600"/>
              <a:gd name="connsiteY681" fmla="*/ 5916870 h 10409584"/>
              <a:gd name="connsiteX682" fmla="*/ 10584135 w 11658600"/>
              <a:gd name="connsiteY682" fmla="*/ 5939039 h 10409584"/>
              <a:gd name="connsiteX683" fmla="*/ 10676525 w 11658600"/>
              <a:gd name="connsiteY683" fmla="*/ 6034266 h 10409584"/>
              <a:gd name="connsiteX684" fmla="*/ 10725502 w 11658600"/>
              <a:gd name="connsiteY684" fmla="*/ 6000510 h 10409584"/>
              <a:gd name="connsiteX685" fmla="*/ 10735019 w 11658600"/>
              <a:gd name="connsiteY685" fmla="*/ 6001895 h 10409584"/>
              <a:gd name="connsiteX686" fmla="*/ 10773087 w 11658600"/>
              <a:gd name="connsiteY686" fmla="*/ 6007438 h 10409584"/>
              <a:gd name="connsiteX687" fmla="*/ 10792120 w 11658600"/>
              <a:gd name="connsiteY687" fmla="*/ 6010209 h 10409584"/>
              <a:gd name="connsiteX688" fmla="*/ 10807588 w 11658600"/>
              <a:gd name="connsiteY688" fmla="*/ 6012459 h 10409584"/>
              <a:gd name="connsiteX689" fmla="*/ 10811155 w 11658600"/>
              <a:gd name="connsiteY689" fmla="*/ 6012981 h 10409584"/>
              <a:gd name="connsiteX690" fmla="*/ 10809647 w 11658600"/>
              <a:gd name="connsiteY690" fmla="*/ 6013399 h 10409584"/>
              <a:gd name="connsiteX691" fmla="*/ 10800247 w 11658600"/>
              <a:gd name="connsiteY691" fmla="*/ 6052279 h 10409584"/>
              <a:gd name="connsiteX692" fmla="*/ 10781214 w 11658600"/>
              <a:gd name="connsiteY692" fmla="*/ 6049509 h 10409584"/>
              <a:gd name="connsiteX693" fmla="*/ 10771697 w 11658600"/>
              <a:gd name="connsiteY693" fmla="*/ 6048123 h 10409584"/>
              <a:gd name="connsiteX694" fmla="*/ 10743144 w 11658600"/>
              <a:gd name="connsiteY694" fmla="*/ 6043967 h 10409584"/>
              <a:gd name="connsiteX695" fmla="*/ 10724110 w 11658600"/>
              <a:gd name="connsiteY695" fmla="*/ 6041196 h 10409584"/>
              <a:gd name="connsiteX696" fmla="*/ 10722718 w 11658600"/>
              <a:gd name="connsiteY696" fmla="*/ 6081883 h 10409584"/>
              <a:gd name="connsiteX697" fmla="*/ 10605076 w 11658600"/>
              <a:gd name="connsiteY697" fmla="*/ 6139505 h 10409584"/>
              <a:gd name="connsiteX698" fmla="*/ 10599238 w 11658600"/>
              <a:gd name="connsiteY698" fmla="*/ 6139988 h 10409584"/>
              <a:gd name="connsiteX699" fmla="*/ 10602622 w 11658600"/>
              <a:gd name="connsiteY699" fmla="*/ 6149136 h 10409584"/>
              <a:gd name="connsiteX700" fmla="*/ 10648840 w 11658600"/>
              <a:gd name="connsiteY700" fmla="*/ 6195540 h 10409584"/>
              <a:gd name="connsiteX701" fmla="*/ 10584866 w 11658600"/>
              <a:gd name="connsiteY701" fmla="*/ 6182502 h 10409584"/>
              <a:gd name="connsiteX702" fmla="*/ 10562639 w 11658600"/>
              <a:gd name="connsiteY702" fmla="*/ 6140986 h 10409584"/>
              <a:gd name="connsiteX703" fmla="*/ 10557915 w 11658600"/>
              <a:gd name="connsiteY703" fmla="*/ 6140022 h 10409584"/>
              <a:gd name="connsiteX704" fmla="*/ 10542916 w 11658600"/>
              <a:gd name="connsiteY704" fmla="*/ 6161123 h 10409584"/>
              <a:gd name="connsiteX705" fmla="*/ 10490135 w 11658600"/>
              <a:gd name="connsiteY705" fmla="*/ 6170686 h 10409584"/>
              <a:gd name="connsiteX706" fmla="*/ 10335076 w 11658600"/>
              <a:gd name="connsiteY706" fmla="*/ 6229889 h 10409584"/>
              <a:gd name="connsiteX707" fmla="*/ 10306527 w 11658600"/>
              <a:gd name="connsiteY707" fmla="*/ 6225733 h 10409584"/>
              <a:gd name="connsiteX708" fmla="*/ 10297008 w 11658600"/>
              <a:gd name="connsiteY708" fmla="*/ 6224348 h 10409584"/>
              <a:gd name="connsiteX709" fmla="*/ 10268456 w 11658600"/>
              <a:gd name="connsiteY709" fmla="*/ 6220191 h 10409584"/>
              <a:gd name="connsiteX710" fmla="*/ 10332295 w 11658600"/>
              <a:gd name="connsiteY710" fmla="*/ 6311262 h 10409584"/>
              <a:gd name="connsiteX711" fmla="*/ 10397523 w 11658600"/>
              <a:gd name="connsiteY711" fmla="*/ 6361647 h 10409584"/>
              <a:gd name="connsiteX712" fmla="*/ 10738710 w 11658600"/>
              <a:gd name="connsiteY712" fmla="*/ 6411321 h 10409584"/>
              <a:gd name="connsiteX713" fmla="*/ 10739745 w 11658600"/>
              <a:gd name="connsiteY713" fmla="*/ 6410378 h 10409584"/>
              <a:gd name="connsiteX714" fmla="*/ 10771989 w 11658600"/>
              <a:gd name="connsiteY714" fmla="*/ 6411479 h 10409584"/>
              <a:gd name="connsiteX715" fmla="*/ 10782303 w 11658600"/>
              <a:gd name="connsiteY715" fmla="*/ 6417667 h 10409584"/>
              <a:gd name="connsiteX716" fmla="*/ 10787728 w 11658600"/>
              <a:gd name="connsiteY716" fmla="*/ 6418457 h 10409584"/>
              <a:gd name="connsiteX717" fmla="*/ 10818540 w 11658600"/>
              <a:gd name="connsiteY717" fmla="*/ 6422943 h 10409584"/>
              <a:gd name="connsiteX718" fmla="*/ 10823722 w 11658600"/>
              <a:gd name="connsiteY718" fmla="*/ 6410705 h 10409584"/>
              <a:gd name="connsiteX719" fmla="*/ 10853755 w 11658600"/>
              <a:gd name="connsiteY719" fmla="*/ 6397827 h 10409584"/>
              <a:gd name="connsiteX720" fmla="*/ 10901339 w 11658600"/>
              <a:gd name="connsiteY720" fmla="*/ 6404753 h 10409584"/>
              <a:gd name="connsiteX721" fmla="*/ 10910856 w 11658600"/>
              <a:gd name="connsiteY721" fmla="*/ 6406139 h 10409584"/>
              <a:gd name="connsiteX722" fmla="*/ 10931283 w 11658600"/>
              <a:gd name="connsiteY722" fmla="*/ 6368225 h 10409584"/>
              <a:gd name="connsiteX723" fmla="*/ 10986992 w 11658600"/>
              <a:gd name="connsiteY723" fmla="*/ 6417226 h 10409584"/>
              <a:gd name="connsiteX724" fmla="*/ 10958443 w 11658600"/>
              <a:gd name="connsiteY724" fmla="*/ 6413069 h 10409584"/>
              <a:gd name="connsiteX725" fmla="*/ 10976087 w 11658600"/>
              <a:gd name="connsiteY725" fmla="*/ 6456526 h 10409584"/>
              <a:gd name="connsiteX726" fmla="*/ 10995119 w 11658600"/>
              <a:gd name="connsiteY726" fmla="*/ 6459296 h 10409584"/>
              <a:gd name="connsiteX727" fmla="*/ 11033189 w 11658600"/>
              <a:gd name="connsiteY727" fmla="*/ 6464839 h 10409584"/>
              <a:gd name="connsiteX728" fmla="*/ 11022278 w 11658600"/>
              <a:gd name="connsiteY728" fmla="*/ 6504141 h 10409584"/>
              <a:gd name="connsiteX729" fmla="*/ 10993728 w 11658600"/>
              <a:gd name="connsiteY729" fmla="*/ 6499983 h 10409584"/>
              <a:gd name="connsiteX730" fmla="*/ 10963787 w 11658600"/>
              <a:gd name="connsiteY730" fmla="*/ 6536512 h 10409584"/>
              <a:gd name="connsiteX731" fmla="*/ 10924327 w 11658600"/>
              <a:gd name="connsiteY731" fmla="*/ 6571658 h 10409584"/>
              <a:gd name="connsiteX732" fmla="*/ 10917277 w 11658600"/>
              <a:gd name="connsiteY732" fmla="*/ 6594270 h 10409584"/>
              <a:gd name="connsiteX733" fmla="*/ 10920736 w 11658600"/>
              <a:gd name="connsiteY733" fmla="*/ 6601971 h 10409584"/>
              <a:gd name="connsiteX734" fmla="*/ 10954402 w 11658600"/>
              <a:gd name="connsiteY734" fmla="*/ 6606487 h 10409584"/>
              <a:gd name="connsiteX735" fmla="*/ 10958090 w 11658600"/>
              <a:gd name="connsiteY735" fmla="*/ 6593823 h 10409584"/>
              <a:gd name="connsiteX736" fmla="*/ 10981428 w 11658600"/>
              <a:gd name="connsiteY736" fmla="*/ 6579971 h 10409584"/>
              <a:gd name="connsiteX737" fmla="*/ 11029015 w 11658600"/>
              <a:gd name="connsiteY737" fmla="*/ 6586898 h 10409584"/>
              <a:gd name="connsiteX738" fmla="*/ 11171772 w 11658600"/>
              <a:gd name="connsiteY738" fmla="*/ 6607681 h 10409584"/>
              <a:gd name="connsiteX739" fmla="*/ 11200324 w 11658600"/>
              <a:gd name="connsiteY739" fmla="*/ 6611840 h 10409584"/>
              <a:gd name="connsiteX740" fmla="*/ 11258817 w 11658600"/>
              <a:gd name="connsiteY740" fmla="*/ 6579467 h 10409584"/>
              <a:gd name="connsiteX741" fmla="*/ 11287368 w 11658600"/>
              <a:gd name="connsiteY741" fmla="*/ 6583621 h 10409584"/>
              <a:gd name="connsiteX742" fmla="*/ 11296885 w 11658600"/>
              <a:gd name="connsiteY742" fmla="*/ 6585009 h 10409584"/>
              <a:gd name="connsiteX743" fmla="*/ 11410896 w 11658600"/>
              <a:gd name="connsiteY743" fmla="*/ 6601606 h 10409584"/>
              <a:gd name="connsiteX744" fmla="*/ 11410970 w 11658600"/>
              <a:gd name="connsiteY744" fmla="*/ 6601829 h 10409584"/>
              <a:gd name="connsiteX745" fmla="*/ 11397500 w 11658600"/>
              <a:gd name="connsiteY745" fmla="*/ 6623296 h 10409584"/>
              <a:gd name="connsiteX746" fmla="*/ 11362114 w 11658600"/>
              <a:gd name="connsiteY746" fmla="*/ 6635395 h 10409584"/>
              <a:gd name="connsiteX747" fmla="*/ 11313137 w 11658600"/>
              <a:gd name="connsiteY747" fmla="*/ 6669152 h 10409584"/>
              <a:gd name="connsiteX748" fmla="*/ 11324045 w 11658600"/>
              <a:gd name="connsiteY748" fmla="*/ 6629850 h 10409584"/>
              <a:gd name="connsiteX749" fmla="*/ 11314529 w 11658600"/>
              <a:gd name="connsiteY749" fmla="*/ 6628466 h 10409584"/>
              <a:gd name="connsiteX750" fmla="*/ 11313137 w 11658600"/>
              <a:gd name="connsiteY750" fmla="*/ 6669152 h 10409584"/>
              <a:gd name="connsiteX751" fmla="*/ 11284585 w 11658600"/>
              <a:gd name="connsiteY751" fmla="*/ 6664997 h 10409584"/>
              <a:gd name="connsiteX752" fmla="*/ 11275069 w 11658600"/>
              <a:gd name="connsiteY752" fmla="*/ 6663609 h 10409584"/>
              <a:gd name="connsiteX753" fmla="*/ 11257084 w 11658600"/>
              <a:gd name="connsiteY753" fmla="*/ 6678241 h 10409584"/>
              <a:gd name="connsiteX754" fmla="*/ 11255742 w 11658600"/>
              <a:gd name="connsiteY754" fmla="*/ 6691039 h 10409584"/>
              <a:gd name="connsiteX755" fmla="*/ 11266144 w 11658600"/>
              <a:gd name="connsiteY755" fmla="*/ 6692553 h 10409584"/>
              <a:gd name="connsiteX756" fmla="*/ 11221949 w 11658600"/>
              <a:gd name="connsiteY756" fmla="*/ 6726369 h 10409584"/>
              <a:gd name="connsiteX757" fmla="*/ 11210905 w 11658600"/>
              <a:gd name="connsiteY757" fmla="*/ 6725254 h 10409584"/>
              <a:gd name="connsiteX758" fmla="*/ 11205840 w 11658600"/>
              <a:gd name="connsiteY758" fmla="*/ 6730197 h 10409584"/>
              <a:gd name="connsiteX759" fmla="*/ 11205555 w 11658600"/>
              <a:gd name="connsiteY759" fmla="*/ 6730277 h 10409584"/>
              <a:gd name="connsiteX760" fmla="*/ 11203270 w 11658600"/>
              <a:gd name="connsiteY760" fmla="*/ 6736109 h 10409584"/>
              <a:gd name="connsiteX761" fmla="*/ 11168190 w 11658600"/>
              <a:gd name="connsiteY761" fmla="*/ 6760070 h 10409584"/>
              <a:gd name="connsiteX762" fmla="*/ 11163193 w 11658600"/>
              <a:gd name="connsiteY762" fmla="*/ 6759342 h 10409584"/>
              <a:gd name="connsiteX763" fmla="*/ 11160030 w 11658600"/>
              <a:gd name="connsiteY763" fmla="*/ 6763139 h 10409584"/>
              <a:gd name="connsiteX764" fmla="*/ 11147174 w 11658600"/>
              <a:gd name="connsiteY764" fmla="*/ 6767655 h 10409584"/>
              <a:gd name="connsiteX765" fmla="*/ 11107712 w 11658600"/>
              <a:gd name="connsiteY765" fmla="*/ 6802799 h 10409584"/>
              <a:gd name="connsiteX766" fmla="*/ 10990725 w 11658600"/>
              <a:gd name="connsiteY766" fmla="*/ 6867545 h 10409584"/>
              <a:gd name="connsiteX767" fmla="*/ 10970300 w 11658600"/>
              <a:gd name="connsiteY767" fmla="*/ 6905459 h 10409584"/>
              <a:gd name="connsiteX768" fmla="*/ 10864220 w 11658600"/>
              <a:gd name="connsiteY768" fmla="*/ 6930905 h 10409584"/>
              <a:gd name="connsiteX769" fmla="*/ 10834276 w 11658600"/>
              <a:gd name="connsiteY769" fmla="*/ 6967435 h 10409584"/>
              <a:gd name="connsiteX770" fmla="*/ 10804335 w 11658600"/>
              <a:gd name="connsiteY770" fmla="*/ 7003964 h 10409584"/>
              <a:gd name="connsiteX771" fmla="*/ 10766267 w 11658600"/>
              <a:gd name="connsiteY771" fmla="*/ 6998421 h 10409584"/>
              <a:gd name="connsiteX772" fmla="*/ 10611208 w 11658600"/>
              <a:gd name="connsiteY772" fmla="*/ 7057624 h 10409584"/>
              <a:gd name="connsiteX773" fmla="*/ 10457544 w 11658600"/>
              <a:gd name="connsiteY773" fmla="*/ 7076141 h 10409584"/>
              <a:gd name="connsiteX774" fmla="*/ 10427601 w 11658600"/>
              <a:gd name="connsiteY774" fmla="*/ 7112670 h 10409584"/>
              <a:gd name="connsiteX775" fmla="*/ 10445244 w 11658600"/>
              <a:gd name="connsiteY775" fmla="*/ 7156129 h 10409584"/>
              <a:gd name="connsiteX776" fmla="*/ 10462888 w 11658600"/>
              <a:gd name="connsiteY776" fmla="*/ 7199584 h 10409584"/>
              <a:gd name="connsiteX777" fmla="*/ 10432945 w 11658600"/>
              <a:gd name="connsiteY777" fmla="*/ 7236117 h 10409584"/>
              <a:gd name="connsiteX778" fmla="*/ 10471015 w 11658600"/>
              <a:gd name="connsiteY778" fmla="*/ 7241657 h 10409584"/>
              <a:gd name="connsiteX779" fmla="*/ 10480529 w 11658600"/>
              <a:gd name="connsiteY779" fmla="*/ 7243043 h 10409584"/>
              <a:gd name="connsiteX780" fmla="*/ 10539024 w 11658600"/>
              <a:gd name="connsiteY780" fmla="*/ 7210669 h 10409584"/>
              <a:gd name="connsiteX781" fmla="*/ 10615162 w 11658600"/>
              <a:gd name="connsiteY781" fmla="*/ 7221755 h 10409584"/>
              <a:gd name="connsiteX782" fmla="*/ 10594736 w 11658600"/>
              <a:gd name="connsiteY782" fmla="*/ 7259671 h 10409584"/>
              <a:gd name="connsiteX783" fmla="*/ 10585220 w 11658600"/>
              <a:gd name="connsiteY783" fmla="*/ 7258285 h 10409584"/>
              <a:gd name="connsiteX784" fmla="*/ 10545760 w 11658600"/>
              <a:gd name="connsiteY784" fmla="*/ 7293429 h 10409584"/>
              <a:gd name="connsiteX785" fmla="*/ 10698033 w 11658600"/>
              <a:gd name="connsiteY785" fmla="*/ 7315598 h 10409584"/>
              <a:gd name="connsiteX786" fmla="*/ 10734712 w 11658600"/>
              <a:gd name="connsiteY786" fmla="*/ 7361825 h 10409584"/>
              <a:gd name="connsiteX787" fmla="*/ 10790424 w 11658600"/>
              <a:gd name="connsiteY787" fmla="*/ 7410825 h 10409584"/>
              <a:gd name="connsiteX788" fmla="*/ 10817584 w 11658600"/>
              <a:gd name="connsiteY788" fmla="*/ 7455668 h 10409584"/>
              <a:gd name="connsiteX789" fmla="*/ 10769997 w 11658600"/>
              <a:gd name="connsiteY789" fmla="*/ 7448740 h 10409584"/>
              <a:gd name="connsiteX790" fmla="*/ 10760480 w 11658600"/>
              <a:gd name="connsiteY790" fmla="*/ 7447356 h 10409584"/>
              <a:gd name="connsiteX791" fmla="*/ 10721020 w 11658600"/>
              <a:gd name="connsiteY791" fmla="*/ 7482500 h 10409584"/>
              <a:gd name="connsiteX792" fmla="*/ 10605424 w 11658600"/>
              <a:gd name="connsiteY792" fmla="*/ 7506557 h 10409584"/>
              <a:gd name="connsiteX793" fmla="*/ 10586388 w 11658600"/>
              <a:gd name="connsiteY793" fmla="*/ 7503788 h 10409584"/>
              <a:gd name="connsiteX794" fmla="*/ 10613548 w 11658600"/>
              <a:gd name="connsiteY794" fmla="*/ 7548630 h 10409584"/>
              <a:gd name="connsiteX795" fmla="*/ 10757699 w 11658600"/>
              <a:gd name="connsiteY795" fmla="*/ 7528728 h 10409584"/>
              <a:gd name="connsiteX796" fmla="*/ 10824317 w 11658600"/>
              <a:gd name="connsiteY796" fmla="*/ 7538428 h 10409584"/>
              <a:gd name="connsiteX797" fmla="*/ 10976591 w 11658600"/>
              <a:gd name="connsiteY797" fmla="*/ 7560596 h 10409584"/>
              <a:gd name="connsiteX798" fmla="*/ 11068981 w 11658600"/>
              <a:gd name="connsiteY798" fmla="*/ 7655824 h 10409584"/>
              <a:gd name="connsiteX799" fmla="*/ 11117958 w 11658600"/>
              <a:gd name="connsiteY799" fmla="*/ 7622068 h 10409584"/>
              <a:gd name="connsiteX800" fmla="*/ 11127475 w 11658600"/>
              <a:gd name="connsiteY800" fmla="*/ 7623451 h 10409584"/>
              <a:gd name="connsiteX801" fmla="*/ 11165545 w 11658600"/>
              <a:gd name="connsiteY801" fmla="*/ 7628994 h 10409584"/>
              <a:gd name="connsiteX802" fmla="*/ 11184577 w 11658600"/>
              <a:gd name="connsiteY802" fmla="*/ 7631767 h 10409584"/>
              <a:gd name="connsiteX803" fmla="*/ 11200045 w 11658600"/>
              <a:gd name="connsiteY803" fmla="*/ 7634016 h 10409584"/>
              <a:gd name="connsiteX804" fmla="*/ 11203611 w 11658600"/>
              <a:gd name="connsiteY804" fmla="*/ 7634537 h 10409584"/>
              <a:gd name="connsiteX805" fmla="*/ 11202105 w 11658600"/>
              <a:gd name="connsiteY805" fmla="*/ 7634956 h 10409584"/>
              <a:gd name="connsiteX806" fmla="*/ 11192704 w 11658600"/>
              <a:gd name="connsiteY806" fmla="*/ 7673838 h 10409584"/>
              <a:gd name="connsiteX807" fmla="*/ 11173670 w 11658600"/>
              <a:gd name="connsiteY807" fmla="*/ 7671065 h 10409584"/>
              <a:gd name="connsiteX808" fmla="*/ 11164153 w 11658600"/>
              <a:gd name="connsiteY808" fmla="*/ 7669681 h 10409584"/>
              <a:gd name="connsiteX809" fmla="*/ 11135599 w 11658600"/>
              <a:gd name="connsiteY809" fmla="*/ 7665525 h 10409584"/>
              <a:gd name="connsiteX810" fmla="*/ 11116569 w 11658600"/>
              <a:gd name="connsiteY810" fmla="*/ 7662754 h 10409584"/>
              <a:gd name="connsiteX811" fmla="*/ 11115177 w 11658600"/>
              <a:gd name="connsiteY811" fmla="*/ 7703439 h 10409584"/>
              <a:gd name="connsiteX812" fmla="*/ 10997535 w 11658600"/>
              <a:gd name="connsiteY812" fmla="*/ 7761062 h 10409584"/>
              <a:gd name="connsiteX813" fmla="*/ 10991695 w 11658600"/>
              <a:gd name="connsiteY813" fmla="*/ 7761545 h 10409584"/>
              <a:gd name="connsiteX814" fmla="*/ 10995079 w 11658600"/>
              <a:gd name="connsiteY814" fmla="*/ 7770692 h 10409584"/>
              <a:gd name="connsiteX815" fmla="*/ 11041296 w 11658600"/>
              <a:gd name="connsiteY815" fmla="*/ 7817098 h 10409584"/>
              <a:gd name="connsiteX816" fmla="*/ 10977323 w 11658600"/>
              <a:gd name="connsiteY816" fmla="*/ 7804059 h 10409584"/>
              <a:gd name="connsiteX817" fmla="*/ 10955096 w 11658600"/>
              <a:gd name="connsiteY817" fmla="*/ 7762542 h 10409584"/>
              <a:gd name="connsiteX818" fmla="*/ 10950374 w 11658600"/>
              <a:gd name="connsiteY818" fmla="*/ 7761579 h 10409584"/>
              <a:gd name="connsiteX819" fmla="*/ 10935374 w 11658600"/>
              <a:gd name="connsiteY819" fmla="*/ 7782680 h 10409584"/>
              <a:gd name="connsiteX820" fmla="*/ 10882591 w 11658600"/>
              <a:gd name="connsiteY820" fmla="*/ 7792243 h 10409584"/>
              <a:gd name="connsiteX821" fmla="*/ 10727534 w 11658600"/>
              <a:gd name="connsiteY821" fmla="*/ 7851447 h 10409584"/>
              <a:gd name="connsiteX822" fmla="*/ 10698984 w 11658600"/>
              <a:gd name="connsiteY822" fmla="*/ 7847289 h 10409584"/>
              <a:gd name="connsiteX823" fmla="*/ 10689466 w 11658600"/>
              <a:gd name="connsiteY823" fmla="*/ 7845904 h 10409584"/>
              <a:gd name="connsiteX824" fmla="*/ 10660914 w 11658600"/>
              <a:gd name="connsiteY824" fmla="*/ 7841747 h 10409584"/>
              <a:gd name="connsiteX825" fmla="*/ 10724751 w 11658600"/>
              <a:gd name="connsiteY825" fmla="*/ 7932820 h 10409584"/>
              <a:gd name="connsiteX826" fmla="*/ 10757366 w 11658600"/>
              <a:gd name="connsiteY826" fmla="*/ 7958011 h 10409584"/>
              <a:gd name="connsiteX827" fmla="*/ 10763856 w 11658600"/>
              <a:gd name="connsiteY827" fmla="*/ 7965296 h 10409584"/>
              <a:gd name="connsiteX828" fmla="*/ 10775608 w 11658600"/>
              <a:gd name="connsiteY828" fmla="*/ 7976073 h 10409584"/>
              <a:gd name="connsiteX829" fmla="*/ 10783762 w 11658600"/>
              <a:gd name="connsiteY829" fmla="*/ 7980120 h 10409584"/>
              <a:gd name="connsiteX830" fmla="*/ 10807867 w 11658600"/>
              <a:gd name="connsiteY830" fmla="*/ 7983629 h 10409584"/>
              <a:gd name="connsiteX831" fmla="*/ 10866358 w 11658600"/>
              <a:gd name="connsiteY831" fmla="*/ 7951257 h 10409584"/>
              <a:gd name="connsiteX832" fmla="*/ 10894912 w 11658600"/>
              <a:gd name="connsiteY832" fmla="*/ 7955412 h 10409584"/>
              <a:gd name="connsiteX833" fmla="*/ 10904427 w 11658600"/>
              <a:gd name="connsiteY833" fmla="*/ 7956798 h 10409584"/>
              <a:gd name="connsiteX834" fmla="*/ 11018439 w 11658600"/>
              <a:gd name="connsiteY834" fmla="*/ 7973398 h 10409584"/>
              <a:gd name="connsiteX835" fmla="*/ 11018512 w 11658600"/>
              <a:gd name="connsiteY835" fmla="*/ 7973620 h 10409584"/>
              <a:gd name="connsiteX836" fmla="*/ 11005041 w 11658600"/>
              <a:gd name="connsiteY836" fmla="*/ 7995086 h 10409584"/>
              <a:gd name="connsiteX837" fmla="*/ 10969657 w 11658600"/>
              <a:gd name="connsiteY837" fmla="*/ 8007184 h 10409584"/>
              <a:gd name="connsiteX838" fmla="*/ 10968938 w 11658600"/>
              <a:gd name="connsiteY838" fmla="*/ 8009259 h 10409584"/>
              <a:gd name="connsiteX839" fmla="*/ 11180183 w 11658600"/>
              <a:gd name="connsiteY839" fmla="*/ 8040014 h 10409584"/>
              <a:gd name="connsiteX840" fmla="*/ 11237288 w 11658600"/>
              <a:gd name="connsiteY840" fmla="*/ 8048328 h 10409584"/>
              <a:gd name="connsiteX841" fmla="*/ 11226377 w 11658600"/>
              <a:gd name="connsiteY841" fmla="*/ 8087628 h 10409584"/>
              <a:gd name="connsiteX842" fmla="*/ 11207341 w 11658600"/>
              <a:gd name="connsiteY842" fmla="*/ 8084857 h 10409584"/>
              <a:gd name="connsiteX843" fmla="*/ 11159759 w 11658600"/>
              <a:gd name="connsiteY843" fmla="*/ 8077929 h 10409584"/>
              <a:gd name="connsiteX844" fmla="*/ 11045552 w 11658600"/>
              <a:gd name="connsiteY844" fmla="*/ 8061300 h 10409584"/>
              <a:gd name="connsiteX845" fmla="*/ 10891886 w 11658600"/>
              <a:gd name="connsiteY845" fmla="*/ 8079819 h 10409584"/>
              <a:gd name="connsiteX846" fmla="*/ 10863335 w 11658600"/>
              <a:gd name="connsiteY846" fmla="*/ 8075663 h 10409584"/>
              <a:gd name="connsiteX847" fmla="*/ 10828483 w 11658600"/>
              <a:gd name="connsiteY847" fmla="*/ 8083355 h 10409584"/>
              <a:gd name="connsiteX848" fmla="*/ 10824206 w 11658600"/>
              <a:gd name="connsiteY848" fmla="*/ 8091425 h 10409584"/>
              <a:gd name="connsiteX849" fmla="*/ 10794176 w 11658600"/>
              <a:gd name="connsiteY849" fmla="*/ 8104302 h 10409584"/>
              <a:gd name="connsiteX850" fmla="*/ 10754715 w 11658600"/>
              <a:gd name="connsiteY850" fmla="*/ 8139446 h 10409584"/>
              <a:gd name="connsiteX851" fmla="*/ 10715256 w 11658600"/>
              <a:gd name="connsiteY851" fmla="*/ 8174591 h 10409584"/>
              <a:gd name="connsiteX852" fmla="*/ 10687019 w 11658600"/>
              <a:gd name="connsiteY852" fmla="*/ 8200508 h 10409584"/>
              <a:gd name="connsiteX853" fmla="*/ 10673476 w 11658600"/>
              <a:gd name="connsiteY853" fmla="*/ 8211576 h 10409584"/>
              <a:gd name="connsiteX854" fmla="*/ 10686463 w 11658600"/>
              <a:gd name="connsiteY854" fmla="*/ 8213465 h 10409584"/>
              <a:gd name="connsiteX855" fmla="*/ 10781633 w 11658600"/>
              <a:gd name="connsiteY855" fmla="*/ 8227320 h 10409584"/>
              <a:gd name="connsiteX856" fmla="*/ 10800668 w 11658600"/>
              <a:gd name="connsiteY856" fmla="*/ 8230093 h 10409584"/>
              <a:gd name="connsiteX857" fmla="*/ 10887713 w 11658600"/>
              <a:gd name="connsiteY857" fmla="*/ 8201879 h 10409584"/>
              <a:gd name="connsiteX858" fmla="*/ 10925782 w 11658600"/>
              <a:gd name="connsiteY858" fmla="*/ 8207420 h 10409584"/>
              <a:gd name="connsiteX859" fmla="*/ 11087573 w 11658600"/>
              <a:gd name="connsiteY859" fmla="*/ 8230974 h 10409584"/>
              <a:gd name="connsiteX860" fmla="*/ 11144677 w 11658600"/>
              <a:gd name="connsiteY860" fmla="*/ 8239286 h 10409584"/>
              <a:gd name="connsiteX861" fmla="*/ 11364963 w 11658600"/>
              <a:gd name="connsiteY861" fmla="*/ 8230471 h 10409584"/>
              <a:gd name="connsiteX862" fmla="*/ 11371697 w 11658600"/>
              <a:gd name="connsiteY862" fmla="*/ 8313228 h 10409584"/>
              <a:gd name="connsiteX863" fmla="*/ 11514455 w 11658600"/>
              <a:gd name="connsiteY863" fmla="*/ 8334013 h 10409584"/>
              <a:gd name="connsiteX864" fmla="*/ 11552523 w 11658600"/>
              <a:gd name="connsiteY864" fmla="*/ 8339556 h 10409584"/>
              <a:gd name="connsiteX865" fmla="*/ 11582464 w 11658600"/>
              <a:gd name="connsiteY865" fmla="*/ 8303025 h 10409584"/>
              <a:gd name="connsiteX866" fmla="*/ 11658599 w 11658600"/>
              <a:gd name="connsiteY866" fmla="*/ 8314110 h 10409584"/>
              <a:gd name="connsiteX867" fmla="*/ 11600106 w 11658600"/>
              <a:gd name="connsiteY867" fmla="*/ 8346483 h 10409584"/>
              <a:gd name="connsiteX868" fmla="*/ 11560647 w 11658600"/>
              <a:gd name="connsiteY868" fmla="*/ 8381625 h 10409584"/>
              <a:gd name="connsiteX869" fmla="*/ 11522579 w 11658600"/>
              <a:gd name="connsiteY869" fmla="*/ 8376084 h 10409584"/>
              <a:gd name="connsiteX870" fmla="*/ 11417891 w 11658600"/>
              <a:gd name="connsiteY870" fmla="*/ 8360842 h 10409584"/>
              <a:gd name="connsiteX871" fmla="*/ 11389339 w 11658600"/>
              <a:gd name="connsiteY871" fmla="*/ 8356687 h 10409584"/>
              <a:gd name="connsiteX872" fmla="*/ 11254708 w 11658600"/>
              <a:gd name="connsiteY872" fmla="*/ 8377973 h 10409584"/>
              <a:gd name="connsiteX873" fmla="*/ 11245190 w 11658600"/>
              <a:gd name="connsiteY873" fmla="*/ 8376588 h 10409584"/>
              <a:gd name="connsiteX874" fmla="*/ 11150018 w 11658600"/>
              <a:gd name="connsiteY874" fmla="*/ 8362731 h 10409584"/>
              <a:gd name="connsiteX875" fmla="*/ 11140504 w 11658600"/>
              <a:gd name="connsiteY875" fmla="*/ 8361345 h 10409584"/>
              <a:gd name="connsiteX876" fmla="*/ 11053457 w 11658600"/>
              <a:gd name="connsiteY876" fmla="*/ 8389562 h 10409584"/>
              <a:gd name="connsiteX877" fmla="*/ 11015389 w 11658600"/>
              <a:gd name="connsiteY877" fmla="*/ 8384021 h 10409584"/>
              <a:gd name="connsiteX878" fmla="*/ 10947377 w 11658600"/>
              <a:gd name="connsiteY878" fmla="*/ 8415007 h 10409584"/>
              <a:gd name="connsiteX879" fmla="*/ 10871240 w 11658600"/>
              <a:gd name="connsiteY879" fmla="*/ 8403921 h 10409584"/>
              <a:gd name="connsiteX880" fmla="*/ 10861723 w 11658600"/>
              <a:gd name="connsiteY880" fmla="*/ 8402536 h 10409584"/>
              <a:gd name="connsiteX881" fmla="*/ 10822264 w 11658600"/>
              <a:gd name="connsiteY881" fmla="*/ 8437679 h 10409584"/>
              <a:gd name="connsiteX882" fmla="*/ 10823655 w 11658600"/>
              <a:gd name="connsiteY882" fmla="*/ 8396995 h 10409584"/>
              <a:gd name="connsiteX883" fmla="*/ 10687631 w 11658600"/>
              <a:gd name="connsiteY883" fmla="*/ 8458969 h 10409584"/>
              <a:gd name="connsiteX884" fmla="*/ 10689023 w 11658600"/>
              <a:gd name="connsiteY884" fmla="*/ 8418283 h 10409584"/>
              <a:gd name="connsiteX885" fmla="*/ 10554393 w 11658600"/>
              <a:gd name="connsiteY885" fmla="*/ 8439570 h 10409584"/>
              <a:gd name="connsiteX886" fmla="*/ 10524452 w 11658600"/>
              <a:gd name="connsiteY886" fmla="*/ 8476100 h 10409584"/>
              <a:gd name="connsiteX887" fmla="*/ 10505416 w 11658600"/>
              <a:gd name="connsiteY887" fmla="*/ 8473329 h 10409584"/>
              <a:gd name="connsiteX888" fmla="*/ 10494506 w 11658600"/>
              <a:gd name="connsiteY888" fmla="*/ 8512629 h 10409584"/>
              <a:gd name="connsiteX889" fmla="*/ 10502633 w 11658600"/>
              <a:gd name="connsiteY889" fmla="*/ 8554700 h 10409584"/>
              <a:gd name="connsiteX890" fmla="*/ 10569252 w 11658600"/>
              <a:gd name="connsiteY890" fmla="*/ 8564400 h 10409584"/>
              <a:gd name="connsiteX891" fmla="*/ 10556953 w 11658600"/>
              <a:gd name="connsiteY891" fmla="*/ 8644388 h 10409584"/>
              <a:gd name="connsiteX892" fmla="*/ 10555764 w 11658600"/>
              <a:gd name="connsiteY892" fmla="*/ 8644213 h 10409584"/>
              <a:gd name="connsiteX893" fmla="*/ 10553153 w 11658600"/>
              <a:gd name="connsiteY893" fmla="*/ 8643834 h 10409584"/>
              <a:gd name="connsiteX894" fmla="*/ 10551304 w 11658600"/>
              <a:gd name="connsiteY894" fmla="*/ 8643565 h 10409584"/>
              <a:gd name="connsiteX895" fmla="*/ 10549456 w 11658600"/>
              <a:gd name="connsiteY895" fmla="*/ 8643296 h 10409584"/>
              <a:gd name="connsiteX896" fmla="*/ 10548625 w 11658600"/>
              <a:gd name="connsiteY896" fmla="*/ 8643174 h 10409584"/>
              <a:gd name="connsiteX897" fmla="*/ 10547437 w 11658600"/>
              <a:gd name="connsiteY897" fmla="*/ 8643002 h 10409584"/>
              <a:gd name="connsiteX898" fmla="*/ 10537919 w 11658600"/>
              <a:gd name="connsiteY898" fmla="*/ 8641615 h 10409584"/>
              <a:gd name="connsiteX899" fmla="*/ 10495679 w 11658600"/>
              <a:gd name="connsiteY899" fmla="*/ 8758131 h 10409584"/>
              <a:gd name="connsiteX900" fmla="*/ 10467127 w 11658600"/>
              <a:gd name="connsiteY900" fmla="*/ 8753976 h 10409584"/>
              <a:gd name="connsiteX901" fmla="*/ 10456218 w 11658600"/>
              <a:gd name="connsiteY901" fmla="*/ 8793276 h 10409584"/>
              <a:gd name="connsiteX902" fmla="*/ 10386814 w 11658600"/>
              <a:gd name="connsiteY902" fmla="*/ 8864948 h 10409584"/>
              <a:gd name="connsiteX903" fmla="*/ 10378405 w 11658600"/>
              <a:gd name="connsiteY903" fmla="*/ 8881628 h 10409584"/>
              <a:gd name="connsiteX904" fmla="*/ 10379240 w 11658600"/>
              <a:gd name="connsiteY904" fmla="*/ 8884151 h 10409584"/>
              <a:gd name="connsiteX905" fmla="*/ 10379789 w 11658600"/>
              <a:gd name="connsiteY905" fmla="*/ 8886568 h 10409584"/>
              <a:gd name="connsiteX906" fmla="*/ 10381588 w 11658600"/>
              <a:gd name="connsiteY906" fmla="*/ 8885648 h 10409584"/>
              <a:gd name="connsiteX907" fmla="*/ 10431860 w 11658600"/>
              <a:gd name="connsiteY907" fmla="*/ 8910218 h 10409584"/>
              <a:gd name="connsiteX908" fmla="*/ 10584135 w 11658600"/>
              <a:gd name="connsiteY908" fmla="*/ 8932388 h 10409584"/>
              <a:gd name="connsiteX909" fmla="*/ 10676525 w 11658600"/>
              <a:gd name="connsiteY909" fmla="*/ 9027613 h 10409584"/>
              <a:gd name="connsiteX910" fmla="*/ 10725502 w 11658600"/>
              <a:gd name="connsiteY910" fmla="*/ 8993858 h 10409584"/>
              <a:gd name="connsiteX911" fmla="*/ 10735018 w 11658600"/>
              <a:gd name="connsiteY911" fmla="*/ 8995242 h 10409584"/>
              <a:gd name="connsiteX912" fmla="*/ 10773086 w 11658600"/>
              <a:gd name="connsiteY912" fmla="*/ 9000785 h 10409584"/>
              <a:gd name="connsiteX913" fmla="*/ 10792120 w 11658600"/>
              <a:gd name="connsiteY913" fmla="*/ 9003556 h 10409584"/>
              <a:gd name="connsiteX914" fmla="*/ 10807587 w 11658600"/>
              <a:gd name="connsiteY914" fmla="*/ 9005808 h 10409584"/>
              <a:gd name="connsiteX915" fmla="*/ 10811155 w 11658600"/>
              <a:gd name="connsiteY915" fmla="*/ 9006327 h 10409584"/>
              <a:gd name="connsiteX916" fmla="*/ 10809647 w 11658600"/>
              <a:gd name="connsiteY916" fmla="*/ 9006747 h 10409584"/>
              <a:gd name="connsiteX917" fmla="*/ 10800246 w 11658600"/>
              <a:gd name="connsiteY917" fmla="*/ 9045627 h 10409584"/>
              <a:gd name="connsiteX918" fmla="*/ 10781213 w 11658600"/>
              <a:gd name="connsiteY918" fmla="*/ 9042858 h 10409584"/>
              <a:gd name="connsiteX919" fmla="*/ 10771696 w 11658600"/>
              <a:gd name="connsiteY919" fmla="*/ 9041471 h 10409584"/>
              <a:gd name="connsiteX920" fmla="*/ 10743143 w 11658600"/>
              <a:gd name="connsiteY920" fmla="*/ 9037316 h 10409584"/>
              <a:gd name="connsiteX921" fmla="*/ 10724109 w 11658600"/>
              <a:gd name="connsiteY921" fmla="*/ 9034544 h 10409584"/>
              <a:gd name="connsiteX922" fmla="*/ 10722718 w 11658600"/>
              <a:gd name="connsiteY922" fmla="*/ 9075230 h 10409584"/>
              <a:gd name="connsiteX923" fmla="*/ 10605075 w 11658600"/>
              <a:gd name="connsiteY923" fmla="*/ 9132853 h 10409584"/>
              <a:gd name="connsiteX924" fmla="*/ 10599237 w 11658600"/>
              <a:gd name="connsiteY924" fmla="*/ 9133336 h 10409584"/>
              <a:gd name="connsiteX925" fmla="*/ 10602622 w 11658600"/>
              <a:gd name="connsiteY925" fmla="*/ 9142483 h 10409584"/>
              <a:gd name="connsiteX926" fmla="*/ 10648839 w 11658600"/>
              <a:gd name="connsiteY926" fmla="*/ 9188889 h 10409584"/>
              <a:gd name="connsiteX927" fmla="*/ 10584866 w 11658600"/>
              <a:gd name="connsiteY927" fmla="*/ 9175848 h 10409584"/>
              <a:gd name="connsiteX928" fmla="*/ 10562638 w 11658600"/>
              <a:gd name="connsiteY928" fmla="*/ 9134331 h 10409584"/>
              <a:gd name="connsiteX929" fmla="*/ 10557914 w 11658600"/>
              <a:gd name="connsiteY929" fmla="*/ 9133368 h 10409584"/>
              <a:gd name="connsiteX930" fmla="*/ 10542915 w 11658600"/>
              <a:gd name="connsiteY930" fmla="*/ 9154469 h 10409584"/>
              <a:gd name="connsiteX931" fmla="*/ 10490134 w 11658600"/>
              <a:gd name="connsiteY931" fmla="*/ 9164033 h 10409584"/>
              <a:gd name="connsiteX932" fmla="*/ 10335075 w 11658600"/>
              <a:gd name="connsiteY932" fmla="*/ 9223237 h 10409584"/>
              <a:gd name="connsiteX933" fmla="*/ 10306526 w 11658600"/>
              <a:gd name="connsiteY933" fmla="*/ 9219078 h 10409584"/>
              <a:gd name="connsiteX934" fmla="*/ 10297007 w 11658600"/>
              <a:gd name="connsiteY934" fmla="*/ 9217695 h 10409584"/>
              <a:gd name="connsiteX935" fmla="*/ 10268455 w 11658600"/>
              <a:gd name="connsiteY935" fmla="*/ 9213538 h 10409584"/>
              <a:gd name="connsiteX936" fmla="*/ 10332295 w 11658600"/>
              <a:gd name="connsiteY936" fmla="*/ 9304609 h 10409584"/>
              <a:gd name="connsiteX937" fmla="*/ 10397522 w 11658600"/>
              <a:gd name="connsiteY937" fmla="*/ 9354995 h 10409584"/>
              <a:gd name="connsiteX938" fmla="*/ 10787727 w 11658600"/>
              <a:gd name="connsiteY938" fmla="*/ 9411805 h 10409584"/>
              <a:gd name="connsiteX939" fmla="*/ 10844830 w 11658600"/>
              <a:gd name="connsiteY939" fmla="*/ 9420117 h 10409584"/>
              <a:gd name="connsiteX940" fmla="*/ 10833920 w 11658600"/>
              <a:gd name="connsiteY940" fmla="*/ 9459419 h 10409584"/>
              <a:gd name="connsiteX941" fmla="*/ 10814884 w 11658600"/>
              <a:gd name="connsiteY941" fmla="*/ 9456648 h 10409584"/>
              <a:gd name="connsiteX942" fmla="*/ 10767300 w 11658600"/>
              <a:gd name="connsiteY942" fmla="*/ 9449719 h 10409584"/>
              <a:gd name="connsiteX943" fmla="*/ 10653095 w 11658600"/>
              <a:gd name="connsiteY943" fmla="*/ 9433091 h 10409584"/>
              <a:gd name="connsiteX944" fmla="*/ 10499430 w 11658600"/>
              <a:gd name="connsiteY944" fmla="*/ 9451610 h 10409584"/>
              <a:gd name="connsiteX945" fmla="*/ 10470875 w 11658600"/>
              <a:gd name="connsiteY945" fmla="*/ 9447454 h 10409584"/>
              <a:gd name="connsiteX946" fmla="*/ 10143120 w 11658600"/>
              <a:gd name="connsiteY946" fmla="*/ 9522401 h 10409584"/>
              <a:gd name="connsiteX947" fmla="*/ 10170282 w 11658600"/>
              <a:gd name="connsiteY947" fmla="*/ 9567244 h 10409584"/>
              <a:gd name="connsiteX948" fmla="*/ 10255935 w 11658600"/>
              <a:gd name="connsiteY948" fmla="*/ 9579713 h 10409584"/>
              <a:gd name="connsiteX949" fmla="*/ 10294004 w 11658600"/>
              <a:gd name="connsiteY949" fmla="*/ 9585256 h 10409584"/>
              <a:gd name="connsiteX950" fmla="*/ 10389176 w 11658600"/>
              <a:gd name="connsiteY950" fmla="*/ 9599113 h 10409584"/>
              <a:gd name="connsiteX951" fmla="*/ 10408211 w 11658600"/>
              <a:gd name="connsiteY951" fmla="*/ 9601882 h 10409584"/>
              <a:gd name="connsiteX952" fmla="*/ 10495254 w 11658600"/>
              <a:gd name="connsiteY952" fmla="*/ 9573668 h 10409584"/>
              <a:gd name="connsiteX953" fmla="*/ 10533322 w 11658600"/>
              <a:gd name="connsiteY953" fmla="*/ 9579210 h 10409584"/>
              <a:gd name="connsiteX954" fmla="*/ 10695117 w 11658600"/>
              <a:gd name="connsiteY954" fmla="*/ 9602765 h 10409584"/>
              <a:gd name="connsiteX955" fmla="*/ 10752218 w 11658600"/>
              <a:gd name="connsiteY955" fmla="*/ 9611079 h 10409584"/>
              <a:gd name="connsiteX956" fmla="*/ 10972504 w 11658600"/>
              <a:gd name="connsiteY956" fmla="*/ 9602262 h 10409584"/>
              <a:gd name="connsiteX957" fmla="*/ 10979240 w 11658600"/>
              <a:gd name="connsiteY957" fmla="*/ 9685017 h 10409584"/>
              <a:gd name="connsiteX958" fmla="*/ 11121996 w 11658600"/>
              <a:gd name="connsiteY958" fmla="*/ 9705804 h 10409584"/>
              <a:gd name="connsiteX959" fmla="*/ 11160064 w 11658600"/>
              <a:gd name="connsiteY959" fmla="*/ 9711345 h 10409584"/>
              <a:gd name="connsiteX960" fmla="*/ 11190006 w 11658600"/>
              <a:gd name="connsiteY960" fmla="*/ 9674814 h 10409584"/>
              <a:gd name="connsiteX961" fmla="*/ 11266143 w 11658600"/>
              <a:gd name="connsiteY961" fmla="*/ 9685900 h 10409584"/>
              <a:gd name="connsiteX962" fmla="*/ 11207650 w 11658600"/>
              <a:gd name="connsiteY962" fmla="*/ 9718273 h 10409584"/>
              <a:gd name="connsiteX963" fmla="*/ 11168189 w 11658600"/>
              <a:gd name="connsiteY963" fmla="*/ 9753418 h 10409584"/>
              <a:gd name="connsiteX964" fmla="*/ 11130123 w 11658600"/>
              <a:gd name="connsiteY964" fmla="*/ 9747873 h 10409584"/>
              <a:gd name="connsiteX965" fmla="*/ 11025432 w 11658600"/>
              <a:gd name="connsiteY965" fmla="*/ 9732633 h 10409584"/>
              <a:gd name="connsiteX966" fmla="*/ 10996881 w 11658600"/>
              <a:gd name="connsiteY966" fmla="*/ 9728476 h 10409584"/>
              <a:gd name="connsiteX967" fmla="*/ 10862250 w 11658600"/>
              <a:gd name="connsiteY967" fmla="*/ 9749764 h 10409584"/>
              <a:gd name="connsiteX968" fmla="*/ 10852734 w 11658600"/>
              <a:gd name="connsiteY968" fmla="*/ 9748379 h 10409584"/>
              <a:gd name="connsiteX969" fmla="*/ 10757562 w 11658600"/>
              <a:gd name="connsiteY969" fmla="*/ 9734524 h 10409584"/>
              <a:gd name="connsiteX970" fmla="*/ 10748045 w 11658600"/>
              <a:gd name="connsiteY970" fmla="*/ 9733138 h 10409584"/>
              <a:gd name="connsiteX971" fmla="*/ 10661001 w 11658600"/>
              <a:gd name="connsiteY971" fmla="*/ 9761353 h 10409584"/>
              <a:gd name="connsiteX972" fmla="*/ 10622930 w 11658600"/>
              <a:gd name="connsiteY972" fmla="*/ 9755812 h 10409584"/>
              <a:gd name="connsiteX973" fmla="*/ 10554917 w 11658600"/>
              <a:gd name="connsiteY973" fmla="*/ 9786798 h 10409584"/>
              <a:gd name="connsiteX974" fmla="*/ 10478784 w 11658600"/>
              <a:gd name="connsiteY974" fmla="*/ 9775713 h 10409584"/>
              <a:gd name="connsiteX975" fmla="*/ 10469264 w 11658600"/>
              <a:gd name="connsiteY975" fmla="*/ 9774327 h 10409584"/>
              <a:gd name="connsiteX976" fmla="*/ 10429807 w 11658600"/>
              <a:gd name="connsiteY976" fmla="*/ 9809472 h 10409584"/>
              <a:gd name="connsiteX977" fmla="*/ 10431197 w 11658600"/>
              <a:gd name="connsiteY977" fmla="*/ 9768786 h 10409584"/>
              <a:gd name="connsiteX978" fmla="*/ 10295174 w 11658600"/>
              <a:gd name="connsiteY978" fmla="*/ 9830758 h 10409584"/>
              <a:gd name="connsiteX979" fmla="*/ 10296566 w 11658600"/>
              <a:gd name="connsiteY979" fmla="*/ 9790073 h 10409584"/>
              <a:gd name="connsiteX980" fmla="*/ 10161934 w 11658600"/>
              <a:gd name="connsiteY980" fmla="*/ 9811361 h 10409584"/>
              <a:gd name="connsiteX981" fmla="*/ 10131993 w 11658600"/>
              <a:gd name="connsiteY981" fmla="*/ 9847889 h 10409584"/>
              <a:gd name="connsiteX982" fmla="*/ 10112958 w 11658600"/>
              <a:gd name="connsiteY982" fmla="*/ 9845120 h 10409584"/>
              <a:gd name="connsiteX983" fmla="*/ 10102049 w 11658600"/>
              <a:gd name="connsiteY983" fmla="*/ 9884420 h 10409584"/>
              <a:gd name="connsiteX984" fmla="*/ 10110177 w 11658600"/>
              <a:gd name="connsiteY984" fmla="*/ 9926492 h 10409584"/>
              <a:gd name="connsiteX985" fmla="*/ 10176796 w 11658600"/>
              <a:gd name="connsiteY985" fmla="*/ 9936191 h 10409584"/>
              <a:gd name="connsiteX986" fmla="*/ 10164497 w 11658600"/>
              <a:gd name="connsiteY986" fmla="*/ 10016179 h 10409584"/>
              <a:gd name="connsiteX987" fmla="*/ 10163307 w 11658600"/>
              <a:gd name="connsiteY987" fmla="*/ 10016003 h 10409584"/>
              <a:gd name="connsiteX988" fmla="*/ 10160697 w 11658600"/>
              <a:gd name="connsiteY988" fmla="*/ 10015624 h 10409584"/>
              <a:gd name="connsiteX989" fmla="*/ 10158844 w 11658600"/>
              <a:gd name="connsiteY989" fmla="*/ 10015354 h 10409584"/>
              <a:gd name="connsiteX990" fmla="*/ 10156998 w 11658600"/>
              <a:gd name="connsiteY990" fmla="*/ 10015086 h 10409584"/>
              <a:gd name="connsiteX991" fmla="*/ 10156169 w 11658600"/>
              <a:gd name="connsiteY991" fmla="*/ 10014964 h 10409584"/>
              <a:gd name="connsiteX992" fmla="*/ 10154980 w 11658600"/>
              <a:gd name="connsiteY992" fmla="*/ 10014792 h 10409584"/>
              <a:gd name="connsiteX993" fmla="*/ 10145462 w 11658600"/>
              <a:gd name="connsiteY993" fmla="*/ 10013406 h 10409584"/>
              <a:gd name="connsiteX994" fmla="*/ 10103219 w 11658600"/>
              <a:gd name="connsiteY994" fmla="*/ 10129924 h 10409584"/>
              <a:gd name="connsiteX995" fmla="*/ 10074668 w 11658600"/>
              <a:gd name="connsiteY995" fmla="*/ 10125767 h 10409584"/>
              <a:gd name="connsiteX996" fmla="*/ 10063759 w 11658600"/>
              <a:gd name="connsiteY996" fmla="*/ 10165065 h 10409584"/>
              <a:gd name="connsiteX997" fmla="*/ 9994358 w 11658600"/>
              <a:gd name="connsiteY997" fmla="*/ 10236739 h 10409584"/>
              <a:gd name="connsiteX998" fmla="*/ 9985947 w 11658600"/>
              <a:gd name="connsiteY998" fmla="*/ 10253418 h 10409584"/>
              <a:gd name="connsiteX999" fmla="*/ 9986783 w 11658600"/>
              <a:gd name="connsiteY999" fmla="*/ 10255943 h 10409584"/>
              <a:gd name="connsiteX1000" fmla="*/ 9990900 w 11658600"/>
              <a:gd name="connsiteY1000" fmla="*/ 10275272 h 10409584"/>
              <a:gd name="connsiteX1001" fmla="*/ 10083334 w 11658600"/>
              <a:gd name="connsiteY1001" fmla="*/ 10368084 h 10409584"/>
              <a:gd name="connsiteX1002" fmla="*/ 10098446 w 11658600"/>
              <a:gd name="connsiteY1002" fmla="*/ 10389656 h 10409584"/>
              <a:gd name="connsiteX1003" fmla="*/ 10101541 w 11658600"/>
              <a:gd name="connsiteY1003" fmla="*/ 10395120 h 10409584"/>
              <a:gd name="connsiteX1004" fmla="*/ 8757223 w 11658600"/>
              <a:gd name="connsiteY1004" fmla="*/ 10402496 h 10409584"/>
              <a:gd name="connsiteX1005" fmla="*/ 8757223 w 11658600"/>
              <a:gd name="connsiteY1005" fmla="*/ 10409584 h 10409584"/>
              <a:gd name="connsiteX1006" fmla="*/ 7465364 w 11658600"/>
              <a:gd name="connsiteY1006" fmla="*/ 10409584 h 10409584"/>
              <a:gd name="connsiteX1007" fmla="*/ 7098687 w 11658600"/>
              <a:gd name="connsiteY1007" fmla="*/ 10409584 h 10409584"/>
              <a:gd name="connsiteX1008" fmla="*/ 5496998 w 11658600"/>
              <a:gd name="connsiteY1008" fmla="*/ 10409584 h 10409584"/>
              <a:gd name="connsiteX1009" fmla="*/ 5382882 w 11658600"/>
              <a:gd name="connsiteY1009" fmla="*/ 10409584 h 10409584"/>
              <a:gd name="connsiteX1010" fmla="*/ 5130321 w 11658600"/>
              <a:gd name="connsiteY1010" fmla="*/ 10409584 h 10409584"/>
              <a:gd name="connsiteX1011" fmla="*/ 4699979 w 11658600"/>
              <a:gd name="connsiteY1011" fmla="*/ 10409584 h 10409584"/>
              <a:gd name="connsiteX1012" fmla="*/ 0 w 11658600"/>
              <a:gd name="connsiteY1012" fmla="*/ 10409584 h 10409584"/>
              <a:gd name="connsiteX1013" fmla="*/ 0 w 11658600"/>
              <a:gd name="connsiteY1013" fmla="*/ 9762661 h 10409584"/>
              <a:gd name="connsiteX1014" fmla="*/ 0 w 11658600"/>
              <a:gd name="connsiteY1014" fmla="*/ 5607733 h 10409584"/>
              <a:gd name="connsiteX1015" fmla="*/ 0 w 11658600"/>
              <a:gd name="connsiteY1015" fmla="*/ 5582217 h 10409584"/>
              <a:gd name="connsiteX1016" fmla="*/ 0 w 11658600"/>
              <a:gd name="connsiteY1016" fmla="*/ 5255153 h 10409584"/>
              <a:gd name="connsiteX1017" fmla="*/ 0 w 11658600"/>
              <a:gd name="connsiteY1017" fmla="*/ 4617581 h 10409584"/>
              <a:gd name="connsiteX1018" fmla="*/ 0 w 11658600"/>
              <a:gd name="connsiteY1018" fmla="*/ 4026667 h 10409584"/>
              <a:gd name="connsiteX1019" fmla="*/ 0 w 11658600"/>
              <a:gd name="connsiteY1019" fmla="*/ 3959466 h 10409584"/>
              <a:gd name="connsiteX1020" fmla="*/ 0 w 11658600"/>
              <a:gd name="connsiteY1020" fmla="*/ 2429550 h 10409584"/>
              <a:gd name="connsiteX1021" fmla="*/ 0 w 11658600"/>
              <a:gd name="connsiteY1021" fmla="*/ 2378398 h 10409584"/>
              <a:gd name="connsiteX1022" fmla="*/ 1 w 11658600"/>
              <a:gd name="connsiteY1022" fmla="*/ 2378393 h 10409584"/>
              <a:gd name="connsiteX1023" fmla="*/ 1 w 11658600"/>
              <a:gd name="connsiteY1023" fmla="*/ 1624233 h 10409584"/>
              <a:gd name="connsiteX1024" fmla="*/ 230969 w 11658600"/>
              <a:gd name="connsiteY1024" fmla="*/ 1624233 h 10409584"/>
              <a:gd name="connsiteX1025" fmla="*/ 237465 w 11658600"/>
              <a:gd name="connsiteY1025" fmla="*/ 1611435 h 10409584"/>
              <a:gd name="connsiteX1026" fmla="*/ 281827 w 11658600"/>
              <a:gd name="connsiteY1026" fmla="*/ 1580577 h 10409584"/>
              <a:gd name="connsiteX1027" fmla="*/ 283321 w 11658600"/>
              <a:gd name="connsiteY1027" fmla="*/ 1572608 h 10409584"/>
              <a:gd name="connsiteX1028" fmla="*/ 242440 w 11658600"/>
              <a:gd name="connsiteY1028" fmla="*/ 1555503 h 10409584"/>
              <a:gd name="connsiteX1029" fmla="*/ 255885 w 11658600"/>
              <a:gd name="connsiteY1029" fmla="*/ 1483778 h 10409584"/>
              <a:gd name="connsiteX1030" fmla="*/ 217991 w 11658600"/>
              <a:gd name="connsiteY1030" fmla="*/ 1450735 h 10409584"/>
              <a:gd name="connsiteX1031" fmla="*/ 225462 w 11658600"/>
              <a:gd name="connsiteY1031" fmla="*/ 1410887 h 10409584"/>
              <a:gd name="connsiteX1032" fmla="*/ 226956 w 11658600"/>
              <a:gd name="connsiteY1032" fmla="*/ 1402920 h 10409584"/>
              <a:gd name="connsiteX1033" fmla="*/ 186074 w 11658600"/>
              <a:gd name="connsiteY1033" fmla="*/ 1385814 h 10409584"/>
              <a:gd name="connsiteX1034" fmla="*/ 238908 w 11658600"/>
              <a:gd name="connsiteY1034" fmla="*/ 1339162 h 10409584"/>
              <a:gd name="connsiteX1035" fmla="*/ 234425 w 11658600"/>
              <a:gd name="connsiteY1035" fmla="*/ 1363071 h 10409584"/>
              <a:gd name="connsiteX1036" fmla="*/ 281282 w 11658600"/>
              <a:gd name="connsiteY1036" fmla="*/ 1348297 h 10409584"/>
              <a:gd name="connsiteX1037" fmla="*/ 284270 w 11658600"/>
              <a:gd name="connsiteY1037" fmla="*/ 1332359 h 10409584"/>
              <a:gd name="connsiteX1038" fmla="*/ 290245 w 11658600"/>
              <a:gd name="connsiteY1038" fmla="*/ 1300482 h 10409584"/>
              <a:gd name="connsiteX1039" fmla="*/ 332622 w 11658600"/>
              <a:gd name="connsiteY1039" fmla="*/ 1309616 h 10409584"/>
              <a:gd name="connsiteX1040" fmla="*/ 328139 w 11658600"/>
              <a:gd name="connsiteY1040" fmla="*/ 1333523 h 10409584"/>
              <a:gd name="connsiteX1041" fmla="*/ 367526 w 11658600"/>
              <a:gd name="connsiteY1041" fmla="*/ 1358597 h 10409584"/>
              <a:gd name="connsiteX1042" fmla="*/ 405420 w 11658600"/>
              <a:gd name="connsiteY1042" fmla="*/ 1391638 h 10409584"/>
              <a:gd name="connsiteX1043" fmla="*/ 453771 w 11658600"/>
              <a:gd name="connsiteY1043" fmla="*/ 1368897 h 10409584"/>
              <a:gd name="connsiteX1044" fmla="*/ 414383 w 11658600"/>
              <a:gd name="connsiteY1044" fmla="*/ 1343825 h 10409584"/>
              <a:gd name="connsiteX1045" fmla="*/ 421854 w 11658600"/>
              <a:gd name="connsiteY1045" fmla="*/ 1303977 h 10409584"/>
              <a:gd name="connsiteX1046" fmla="*/ 444263 w 11658600"/>
              <a:gd name="connsiteY1046" fmla="*/ 1184434 h 10409584"/>
              <a:gd name="connsiteX1047" fmla="*/ 448745 w 11658600"/>
              <a:gd name="connsiteY1047" fmla="*/ 1160524 h 10409584"/>
              <a:gd name="connsiteX1048" fmla="*/ 413841 w 11658600"/>
              <a:gd name="connsiteY1048" fmla="*/ 1111544 h 10409584"/>
              <a:gd name="connsiteX1049" fmla="*/ 418321 w 11658600"/>
              <a:gd name="connsiteY1049" fmla="*/ 1087636 h 10409584"/>
              <a:gd name="connsiteX1050" fmla="*/ 419816 w 11658600"/>
              <a:gd name="connsiteY1050" fmla="*/ 1079667 h 10409584"/>
              <a:gd name="connsiteX1051" fmla="*/ 437714 w 11658600"/>
              <a:gd name="connsiteY1051" fmla="*/ 984196 h 10409584"/>
              <a:gd name="connsiteX1052" fmla="*/ 437954 w 11658600"/>
              <a:gd name="connsiteY1052" fmla="*/ 984135 h 10409584"/>
              <a:gd name="connsiteX1053" fmla="*/ 461098 w 11658600"/>
              <a:gd name="connsiteY1053" fmla="*/ 995415 h 10409584"/>
              <a:gd name="connsiteX1054" fmla="*/ 474142 w 11658600"/>
              <a:gd name="connsiteY1054" fmla="*/ 1025045 h 10409584"/>
              <a:gd name="connsiteX1055" fmla="*/ 510541 w 11658600"/>
              <a:gd name="connsiteY1055" fmla="*/ 1066057 h 10409584"/>
              <a:gd name="connsiteX1056" fmla="*/ 468167 w 11658600"/>
              <a:gd name="connsiteY1056" fmla="*/ 1056922 h 10409584"/>
              <a:gd name="connsiteX1057" fmla="*/ 466674 w 11658600"/>
              <a:gd name="connsiteY1057" fmla="*/ 1064891 h 10409584"/>
              <a:gd name="connsiteX1058" fmla="*/ 510541 w 11658600"/>
              <a:gd name="connsiteY1058" fmla="*/ 1066057 h 10409584"/>
              <a:gd name="connsiteX1059" fmla="*/ 506062 w 11658600"/>
              <a:gd name="connsiteY1059" fmla="*/ 1089965 h 10409584"/>
              <a:gd name="connsiteX1060" fmla="*/ 504565 w 11658600"/>
              <a:gd name="connsiteY1060" fmla="*/ 1097934 h 10409584"/>
              <a:gd name="connsiteX1061" fmla="*/ 545447 w 11658600"/>
              <a:gd name="connsiteY1061" fmla="*/ 1115039 h 10409584"/>
              <a:gd name="connsiteX1062" fmla="*/ 540965 w 11658600"/>
              <a:gd name="connsiteY1062" fmla="*/ 1138946 h 10409584"/>
              <a:gd name="connsiteX1063" fmla="*/ 578859 w 11658600"/>
              <a:gd name="connsiteY1063" fmla="*/ 1171989 h 10409584"/>
              <a:gd name="connsiteX1064" fmla="*/ 616751 w 11658600"/>
              <a:gd name="connsiteY1064" fmla="*/ 1205033 h 10409584"/>
              <a:gd name="connsiteX1065" fmla="*/ 654643 w 11658600"/>
              <a:gd name="connsiteY1065" fmla="*/ 1238076 h 10409584"/>
              <a:gd name="connsiteX1066" fmla="*/ 724455 w 11658600"/>
              <a:gd name="connsiteY1066" fmla="*/ 1336039 h 10409584"/>
              <a:gd name="connsiteX1067" fmla="*/ 765335 w 11658600"/>
              <a:gd name="connsiteY1067" fmla="*/ 1353143 h 10409584"/>
              <a:gd name="connsiteX1068" fmla="*/ 792772 w 11658600"/>
              <a:gd name="connsiteY1068" fmla="*/ 1441972 h 10409584"/>
              <a:gd name="connsiteX1069" fmla="*/ 832159 w 11658600"/>
              <a:gd name="connsiteY1069" fmla="*/ 1467044 h 10409584"/>
              <a:gd name="connsiteX1070" fmla="*/ 871548 w 11658600"/>
              <a:gd name="connsiteY1070" fmla="*/ 1492118 h 10409584"/>
              <a:gd name="connsiteX1071" fmla="*/ 865569 w 11658600"/>
              <a:gd name="connsiteY1071" fmla="*/ 1523995 h 10409584"/>
              <a:gd name="connsiteX1072" fmla="*/ 934709 w 11658600"/>
              <a:gd name="connsiteY1072" fmla="*/ 1618187 h 10409584"/>
              <a:gd name="connsiteX1073" fmla="*/ 933809 w 11658600"/>
              <a:gd name="connsiteY1073" fmla="*/ 1624233 h 10409584"/>
              <a:gd name="connsiteX1074" fmla="*/ 1199478 w 11658600"/>
              <a:gd name="connsiteY1074" fmla="*/ 1624233 h 10409584"/>
              <a:gd name="connsiteX1075" fmla="*/ 1207558 w 11658600"/>
              <a:gd name="connsiteY1075" fmla="*/ 1581132 h 10409584"/>
              <a:gd name="connsiteX1076" fmla="*/ 1257402 w 11658600"/>
              <a:gd name="connsiteY1076" fmla="*/ 1550419 h 10409584"/>
              <a:gd name="connsiteX1077" fmla="*/ 1310235 w 11658600"/>
              <a:gd name="connsiteY1077" fmla="*/ 1503767 h 10409584"/>
              <a:gd name="connsiteX1078" fmla="*/ 1358587 w 11658600"/>
              <a:gd name="connsiteY1078" fmla="*/ 1481024 h 10409584"/>
              <a:gd name="connsiteX1079" fmla="*/ 1351116 w 11658600"/>
              <a:gd name="connsiteY1079" fmla="*/ 1520870 h 10409584"/>
              <a:gd name="connsiteX1080" fmla="*/ 1349624 w 11658600"/>
              <a:gd name="connsiteY1080" fmla="*/ 1528841 h 10409584"/>
              <a:gd name="connsiteX1081" fmla="*/ 1387516 w 11658600"/>
              <a:gd name="connsiteY1081" fmla="*/ 1561884 h 10409584"/>
              <a:gd name="connsiteX1082" fmla="*/ 1384596 w 11658600"/>
              <a:gd name="connsiteY1082" fmla="*/ 1606857 h 10409584"/>
              <a:gd name="connsiteX1083" fmla="*/ 1390044 w 11658600"/>
              <a:gd name="connsiteY1083" fmla="*/ 1624233 h 10409584"/>
              <a:gd name="connsiteX1084" fmla="*/ 1440945 w 11658600"/>
              <a:gd name="connsiteY1084" fmla="*/ 1624233 h 10409584"/>
              <a:gd name="connsiteX1085" fmla="*/ 1439060 w 11658600"/>
              <a:gd name="connsiteY1085" fmla="*/ 1621319 h 10409584"/>
              <a:gd name="connsiteX1086" fmla="*/ 1437361 w 11658600"/>
              <a:gd name="connsiteY1086" fmla="*/ 1531171 h 10409584"/>
              <a:gd name="connsiteX1087" fmla="*/ 1447819 w 11658600"/>
              <a:gd name="connsiteY1087" fmla="*/ 1475384 h 10409584"/>
              <a:gd name="connsiteX1088" fmla="*/ 1471723 w 11658600"/>
              <a:gd name="connsiteY1088" fmla="*/ 1347874 h 10409584"/>
              <a:gd name="connsiteX1089" fmla="*/ 1574398 w 11658600"/>
              <a:gd name="connsiteY1089" fmla="*/ 1270507 h 10409584"/>
              <a:gd name="connsiteX1090" fmla="*/ 1538002 w 11658600"/>
              <a:gd name="connsiteY1090" fmla="*/ 1229497 h 10409584"/>
              <a:gd name="connsiteX1091" fmla="*/ 1539495 w 11658600"/>
              <a:gd name="connsiteY1091" fmla="*/ 1221527 h 10409584"/>
              <a:gd name="connsiteX1092" fmla="*/ 1545471 w 11658600"/>
              <a:gd name="connsiteY1092" fmla="*/ 1189649 h 10409584"/>
              <a:gd name="connsiteX1093" fmla="*/ 1548460 w 11658600"/>
              <a:gd name="connsiteY1093" fmla="*/ 1173711 h 10409584"/>
              <a:gd name="connsiteX1094" fmla="*/ 1550887 w 11658600"/>
              <a:gd name="connsiteY1094" fmla="*/ 1160759 h 10409584"/>
              <a:gd name="connsiteX1095" fmla="*/ 1551447 w 11658600"/>
              <a:gd name="connsiteY1095" fmla="*/ 1157771 h 10409584"/>
              <a:gd name="connsiteX1096" fmla="*/ 1551898 w 11658600"/>
              <a:gd name="connsiteY1096" fmla="*/ 1159034 h 10409584"/>
              <a:gd name="connsiteX1097" fmla="*/ 1593822 w 11658600"/>
              <a:gd name="connsiteY1097" fmla="*/ 1166906 h 10409584"/>
              <a:gd name="connsiteX1098" fmla="*/ 1590834 w 11658600"/>
              <a:gd name="connsiteY1098" fmla="*/ 1182846 h 10409584"/>
              <a:gd name="connsiteX1099" fmla="*/ 1589339 w 11658600"/>
              <a:gd name="connsiteY1099" fmla="*/ 1190813 h 10409584"/>
              <a:gd name="connsiteX1100" fmla="*/ 1584858 w 11658600"/>
              <a:gd name="connsiteY1100" fmla="*/ 1214722 h 10409584"/>
              <a:gd name="connsiteX1101" fmla="*/ 1581871 w 11658600"/>
              <a:gd name="connsiteY1101" fmla="*/ 1230661 h 10409584"/>
              <a:gd name="connsiteX1102" fmla="*/ 1625740 w 11658600"/>
              <a:gd name="connsiteY1102" fmla="*/ 1231826 h 10409584"/>
              <a:gd name="connsiteX1103" fmla="*/ 1687869 w 11658600"/>
              <a:gd name="connsiteY1103" fmla="*/ 1330337 h 10409584"/>
              <a:gd name="connsiteX1104" fmla="*/ 1688391 w 11658600"/>
              <a:gd name="connsiteY1104" fmla="*/ 1335227 h 10409584"/>
              <a:gd name="connsiteX1105" fmla="*/ 1698254 w 11658600"/>
              <a:gd name="connsiteY1105" fmla="*/ 1332393 h 10409584"/>
              <a:gd name="connsiteX1106" fmla="*/ 1748290 w 11658600"/>
              <a:gd name="connsiteY1106" fmla="*/ 1293690 h 10409584"/>
              <a:gd name="connsiteX1107" fmla="*/ 1734229 w 11658600"/>
              <a:gd name="connsiteY1107" fmla="*/ 1347261 h 10409584"/>
              <a:gd name="connsiteX1108" fmla="*/ 1689465 w 11658600"/>
              <a:gd name="connsiteY1108" fmla="*/ 1365873 h 10409584"/>
              <a:gd name="connsiteX1109" fmla="*/ 1688428 w 11658600"/>
              <a:gd name="connsiteY1109" fmla="*/ 1369829 h 10409584"/>
              <a:gd name="connsiteX1110" fmla="*/ 1711178 w 11658600"/>
              <a:gd name="connsiteY1110" fmla="*/ 1382389 h 10409584"/>
              <a:gd name="connsiteX1111" fmla="*/ 1721490 w 11658600"/>
              <a:gd name="connsiteY1111" fmla="*/ 1426586 h 10409584"/>
              <a:gd name="connsiteX1112" fmla="*/ 1747871 w 11658600"/>
              <a:gd name="connsiteY1112" fmla="*/ 1458574 h 10409584"/>
              <a:gd name="connsiteX1113" fmla="*/ 1762299 w 11658600"/>
              <a:gd name="connsiteY1113" fmla="*/ 1480471 h 10409584"/>
              <a:gd name="connsiteX1114" fmla="*/ 1768621 w 11658600"/>
              <a:gd name="connsiteY1114" fmla="*/ 1478875 h 10409584"/>
              <a:gd name="connsiteX1115" fmla="*/ 1830416 w 11658600"/>
              <a:gd name="connsiteY1115" fmla="*/ 1384405 h 10409584"/>
              <a:gd name="connsiteX1116" fmla="*/ 1892214 w 11658600"/>
              <a:gd name="connsiteY1116" fmla="*/ 1289938 h 10409584"/>
              <a:gd name="connsiteX1117" fmla="*/ 1910141 w 11658600"/>
              <a:gd name="connsiteY1117" fmla="*/ 1194304 h 10409584"/>
              <a:gd name="connsiteX1118" fmla="*/ 1945996 w 11658600"/>
              <a:gd name="connsiteY1118" fmla="*/ 1003038 h 10409584"/>
              <a:gd name="connsiteX1119" fmla="*/ 1927526 w 11658600"/>
              <a:gd name="connsiteY1119" fmla="*/ 866393 h 10409584"/>
              <a:gd name="connsiteX1120" fmla="*/ 1983347 w 11658600"/>
              <a:gd name="connsiteY1120" fmla="*/ 803801 h 10409584"/>
              <a:gd name="connsiteX1121" fmla="*/ 1984842 w 11658600"/>
              <a:gd name="connsiteY1121" fmla="*/ 795832 h 10409584"/>
              <a:gd name="connsiteX1122" fmla="*/ 1943960 w 11658600"/>
              <a:gd name="connsiteY1122" fmla="*/ 778729 h 10409584"/>
              <a:gd name="connsiteX1123" fmla="*/ 1957405 w 11658600"/>
              <a:gd name="connsiteY1123" fmla="*/ 707003 h 10409584"/>
              <a:gd name="connsiteX1124" fmla="*/ 1919511 w 11658600"/>
              <a:gd name="connsiteY1124" fmla="*/ 673960 h 10409584"/>
              <a:gd name="connsiteX1125" fmla="*/ 1926982 w 11658600"/>
              <a:gd name="connsiteY1125" fmla="*/ 634113 h 10409584"/>
              <a:gd name="connsiteX1126" fmla="*/ 1928476 w 11658600"/>
              <a:gd name="connsiteY1126" fmla="*/ 626144 h 10409584"/>
              <a:gd name="connsiteX1127" fmla="*/ 1887594 w 11658600"/>
              <a:gd name="connsiteY1127" fmla="*/ 609039 h 10409584"/>
              <a:gd name="connsiteX1128" fmla="*/ 1940427 w 11658600"/>
              <a:gd name="connsiteY1128" fmla="*/ 562389 h 10409584"/>
              <a:gd name="connsiteX1129" fmla="*/ 1935946 w 11658600"/>
              <a:gd name="connsiteY1129" fmla="*/ 586296 h 10409584"/>
              <a:gd name="connsiteX1130" fmla="*/ 1982803 w 11658600"/>
              <a:gd name="connsiteY1130" fmla="*/ 571522 h 10409584"/>
              <a:gd name="connsiteX1131" fmla="*/ 1985791 w 11658600"/>
              <a:gd name="connsiteY1131" fmla="*/ 555584 h 10409584"/>
              <a:gd name="connsiteX1132" fmla="*/ 1991766 w 11658600"/>
              <a:gd name="connsiteY1132" fmla="*/ 523705 h 10409584"/>
              <a:gd name="connsiteX1133" fmla="*/ 2034143 w 11658600"/>
              <a:gd name="connsiteY1133" fmla="*/ 532842 h 10409584"/>
              <a:gd name="connsiteX1134" fmla="*/ 2029659 w 11658600"/>
              <a:gd name="connsiteY1134" fmla="*/ 556749 h 10409584"/>
              <a:gd name="connsiteX1135" fmla="*/ 2069047 w 11658600"/>
              <a:gd name="connsiteY1135" fmla="*/ 581821 h 10409584"/>
              <a:gd name="connsiteX1136" fmla="*/ 2106941 w 11658600"/>
              <a:gd name="connsiteY1136" fmla="*/ 614864 h 10409584"/>
              <a:gd name="connsiteX1137" fmla="*/ 2155291 w 11658600"/>
              <a:gd name="connsiteY1137" fmla="*/ 592121 h 10409584"/>
              <a:gd name="connsiteX1138" fmla="*/ 2115904 w 11658600"/>
              <a:gd name="connsiteY1138" fmla="*/ 567049 h 10409584"/>
              <a:gd name="connsiteX1139" fmla="*/ 2123374 w 11658600"/>
              <a:gd name="connsiteY1139" fmla="*/ 527200 h 10409584"/>
              <a:gd name="connsiteX1140" fmla="*/ 2145783 w 11658600"/>
              <a:gd name="connsiteY1140" fmla="*/ 407659 h 10409584"/>
              <a:gd name="connsiteX1141" fmla="*/ 2150267 w 11658600"/>
              <a:gd name="connsiteY1141" fmla="*/ 383750 h 10409584"/>
              <a:gd name="connsiteX1142" fmla="*/ 2115361 w 11658600"/>
              <a:gd name="connsiteY1142" fmla="*/ 334769 h 10409584"/>
              <a:gd name="connsiteX1143" fmla="*/ 2119841 w 11658600"/>
              <a:gd name="connsiteY1143" fmla="*/ 310860 h 10409584"/>
              <a:gd name="connsiteX1144" fmla="*/ 2121337 w 11658600"/>
              <a:gd name="connsiteY1144" fmla="*/ 302892 h 10409584"/>
              <a:gd name="connsiteX1145" fmla="*/ 2139234 w 11658600"/>
              <a:gd name="connsiteY1145" fmla="*/ 207421 h 10409584"/>
              <a:gd name="connsiteX1146" fmla="*/ 2139474 w 11658600"/>
              <a:gd name="connsiteY1146" fmla="*/ 207359 h 10409584"/>
              <a:gd name="connsiteX1147" fmla="*/ 2162620 w 11658600"/>
              <a:gd name="connsiteY1147" fmla="*/ 218639 h 10409584"/>
              <a:gd name="connsiteX1148" fmla="*/ 2175664 w 11658600"/>
              <a:gd name="connsiteY1148" fmla="*/ 248271 h 10409584"/>
              <a:gd name="connsiteX1149" fmla="*/ 2212063 w 11658600"/>
              <a:gd name="connsiteY1149" fmla="*/ 289282 h 10409584"/>
              <a:gd name="connsiteX1150" fmla="*/ 2169687 w 11658600"/>
              <a:gd name="connsiteY1150" fmla="*/ 280148 h 10409584"/>
              <a:gd name="connsiteX1151" fmla="*/ 2168195 w 11658600"/>
              <a:gd name="connsiteY1151" fmla="*/ 288117 h 10409584"/>
              <a:gd name="connsiteX1152" fmla="*/ 2212063 w 11658600"/>
              <a:gd name="connsiteY1152" fmla="*/ 289282 h 10409584"/>
              <a:gd name="connsiteX1153" fmla="*/ 2207582 w 11658600"/>
              <a:gd name="connsiteY1153" fmla="*/ 313191 h 10409584"/>
              <a:gd name="connsiteX1154" fmla="*/ 2206085 w 11658600"/>
              <a:gd name="connsiteY1154" fmla="*/ 321160 h 10409584"/>
              <a:gd name="connsiteX1155" fmla="*/ 2246968 w 11658600"/>
              <a:gd name="connsiteY1155" fmla="*/ 338264 h 10409584"/>
              <a:gd name="connsiteX1156" fmla="*/ 2242485 w 11658600"/>
              <a:gd name="connsiteY1156" fmla="*/ 362172 h 10409584"/>
              <a:gd name="connsiteX1157" fmla="*/ 2280379 w 11658600"/>
              <a:gd name="connsiteY1157" fmla="*/ 395215 h 10409584"/>
              <a:gd name="connsiteX1158" fmla="*/ 2318272 w 11658600"/>
              <a:gd name="connsiteY1158" fmla="*/ 428257 h 10409584"/>
              <a:gd name="connsiteX1159" fmla="*/ 2356165 w 11658600"/>
              <a:gd name="connsiteY1159" fmla="*/ 461301 h 10409584"/>
              <a:gd name="connsiteX1160" fmla="*/ 2425975 w 11658600"/>
              <a:gd name="connsiteY1160" fmla="*/ 559263 h 10409584"/>
              <a:gd name="connsiteX1161" fmla="*/ 2466855 w 11658600"/>
              <a:gd name="connsiteY1161" fmla="*/ 576367 h 10409584"/>
              <a:gd name="connsiteX1162" fmla="*/ 2494292 w 11658600"/>
              <a:gd name="connsiteY1162" fmla="*/ 665196 h 10409584"/>
              <a:gd name="connsiteX1163" fmla="*/ 2533679 w 11658600"/>
              <a:gd name="connsiteY1163" fmla="*/ 690270 h 10409584"/>
              <a:gd name="connsiteX1164" fmla="*/ 2573067 w 11658600"/>
              <a:gd name="connsiteY1164" fmla="*/ 715343 h 10409584"/>
              <a:gd name="connsiteX1165" fmla="*/ 2567089 w 11658600"/>
              <a:gd name="connsiteY1165" fmla="*/ 747220 h 10409584"/>
              <a:gd name="connsiteX1166" fmla="*/ 2630924 w 11658600"/>
              <a:gd name="connsiteY1166" fmla="*/ 877064 h 10409584"/>
              <a:gd name="connsiteX1167" fmla="*/ 2650890 w 11658600"/>
              <a:gd name="connsiteY1167" fmla="*/ 1005737 h 10409584"/>
              <a:gd name="connsiteX1168" fmla="*/ 2690277 w 11658600"/>
              <a:gd name="connsiteY1168" fmla="*/ 1030812 h 10409584"/>
              <a:gd name="connsiteX1169" fmla="*/ 2737134 w 11658600"/>
              <a:gd name="connsiteY1169" fmla="*/ 1016038 h 10409584"/>
              <a:gd name="connsiteX1170" fmla="*/ 2783991 w 11658600"/>
              <a:gd name="connsiteY1170" fmla="*/ 1001263 h 10409584"/>
              <a:gd name="connsiteX1171" fmla="*/ 2823379 w 11658600"/>
              <a:gd name="connsiteY1171" fmla="*/ 1026337 h 10409584"/>
              <a:gd name="connsiteX1172" fmla="*/ 2829354 w 11658600"/>
              <a:gd name="connsiteY1172" fmla="*/ 994457 h 10409584"/>
              <a:gd name="connsiteX1173" fmla="*/ 2830847 w 11658600"/>
              <a:gd name="connsiteY1173" fmla="*/ 986491 h 10409584"/>
              <a:gd name="connsiteX1174" fmla="*/ 2795942 w 11658600"/>
              <a:gd name="connsiteY1174" fmla="*/ 937508 h 10409584"/>
              <a:gd name="connsiteX1175" fmla="*/ 2807895 w 11658600"/>
              <a:gd name="connsiteY1175" fmla="*/ 873752 h 10409584"/>
              <a:gd name="connsiteX1176" fmla="*/ 2848776 w 11658600"/>
              <a:gd name="connsiteY1176" fmla="*/ 890856 h 10409584"/>
              <a:gd name="connsiteX1177" fmla="*/ 2847283 w 11658600"/>
              <a:gd name="connsiteY1177" fmla="*/ 898824 h 10409584"/>
              <a:gd name="connsiteX1178" fmla="*/ 2885175 w 11658600"/>
              <a:gd name="connsiteY1178" fmla="*/ 931868 h 10409584"/>
              <a:gd name="connsiteX1179" fmla="*/ 2909078 w 11658600"/>
              <a:gd name="connsiteY1179" fmla="*/ 804358 h 10409584"/>
              <a:gd name="connsiteX1180" fmla="*/ 2958923 w 11658600"/>
              <a:gd name="connsiteY1180" fmla="*/ 773643 h 10409584"/>
              <a:gd name="connsiteX1181" fmla="*/ 3011754 w 11658600"/>
              <a:gd name="connsiteY1181" fmla="*/ 726991 h 10409584"/>
              <a:gd name="connsiteX1182" fmla="*/ 3060107 w 11658600"/>
              <a:gd name="connsiteY1182" fmla="*/ 704248 h 10409584"/>
              <a:gd name="connsiteX1183" fmla="*/ 3052638 w 11658600"/>
              <a:gd name="connsiteY1183" fmla="*/ 744096 h 10409584"/>
              <a:gd name="connsiteX1184" fmla="*/ 3051144 w 11658600"/>
              <a:gd name="connsiteY1184" fmla="*/ 752065 h 10409584"/>
              <a:gd name="connsiteX1185" fmla="*/ 3089038 w 11658600"/>
              <a:gd name="connsiteY1185" fmla="*/ 785109 h 10409584"/>
              <a:gd name="connsiteX1186" fmla="*/ 3114978 w 11658600"/>
              <a:gd name="connsiteY1186" fmla="*/ 881907 h 10409584"/>
              <a:gd name="connsiteX1187" fmla="*/ 3111991 w 11658600"/>
              <a:gd name="connsiteY1187" fmla="*/ 897847 h 10409584"/>
              <a:gd name="connsiteX1188" fmla="*/ 3160340 w 11658600"/>
              <a:gd name="connsiteY1188" fmla="*/ 875103 h 10409584"/>
              <a:gd name="connsiteX1189" fmla="*/ 3138881 w 11658600"/>
              <a:gd name="connsiteY1189" fmla="*/ 754394 h 10409584"/>
              <a:gd name="connsiteX1190" fmla="*/ 3149341 w 11658600"/>
              <a:gd name="connsiteY1190" fmla="*/ 698610 h 10409584"/>
              <a:gd name="connsiteX1191" fmla="*/ 3173243 w 11658600"/>
              <a:gd name="connsiteY1191" fmla="*/ 571099 h 10409584"/>
              <a:gd name="connsiteX1192" fmla="*/ 3275919 w 11658600"/>
              <a:gd name="connsiteY1192" fmla="*/ 493734 h 10409584"/>
              <a:gd name="connsiteX1193" fmla="*/ 3239523 w 11658600"/>
              <a:gd name="connsiteY1193" fmla="*/ 452721 h 10409584"/>
              <a:gd name="connsiteX1194" fmla="*/ 3241016 w 11658600"/>
              <a:gd name="connsiteY1194" fmla="*/ 444752 h 10409584"/>
              <a:gd name="connsiteX1195" fmla="*/ 3246991 w 11658600"/>
              <a:gd name="connsiteY1195" fmla="*/ 412873 h 10409584"/>
              <a:gd name="connsiteX1196" fmla="*/ 3249979 w 11658600"/>
              <a:gd name="connsiteY1196" fmla="*/ 396936 h 10409584"/>
              <a:gd name="connsiteX1197" fmla="*/ 3252406 w 11658600"/>
              <a:gd name="connsiteY1197" fmla="*/ 383983 h 10409584"/>
              <a:gd name="connsiteX1198" fmla="*/ 3252968 w 11658600"/>
              <a:gd name="connsiteY1198" fmla="*/ 380997 h 10409584"/>
              <a:gd name="connsiteX1199" fmla="*/ 3253419 w 11658600"/>
              <a:gd name="connsiteY1199" fmla="*/ 382258 h 10409584"/>
              <a:gd name="connsiteX1200" fmla="*/ 3295342 w 11658600"/>
              <a:gd name="connsiteY1200" fmla="*/ 390130 h 10409584"/>
              <a:gd name="connsiteX1201" fmla="*/ 3292355 w 11658600"/>
              <a:gd name="connsiteY1201" fmla="*/ 406070 h 10409584"/>
              <a:gd name="connsiteX1202" fmla="*/ 3290861 w 11658600"/>
              <a:gd name="connsiteY1202" fmla="*/ 414039 h 10409584"/>
              <a:gd name="connsiteX1203" fmla="*/ 3286380 w 11658600"/>
              <a:gd name="connsiteY1203" fmla="*/ 437949 h 10409584"/>
              <a:gd name="connsiteX1204" fmla="*/ 3283391 w 11658600"/>
              <a:gd name="connsiteY1204" fmla="*/ 453885 h 10409584"/>
              <a:gd name="connsiteX1205" fmla="*/ 3327260 w 11658600"/>
              <a:gd name="connsiteY1205" fmla="*/ 455051 h 10409584"/>
              <a:gd name="connsiteX1206" fmla="*/ 3389391 w 11658600"/>
              <a:gd name="connsiteY1206" fmla="*/ 553562 h 10409584"/>
              <a:gd name="connsiteX1207" fmla="*/ 3389911 w 11658600"/>
              <a:gd name="connsiteY1207" fmla="*/ 558451 h 10409584"/>
              <a:gd name="connsiteX1208" fmla="*/ 3399775 w 11658600"/>
              <a:gd name="connsiteY1208" fmla="*/ 555617 h 10409584"/>
              <a:gd name="connsiteX1209" fmla="*/ 3449810 w 11658600"/>
              <a:gd name="connsiteY1209" fmla="*/ 516917 h 10409584"/>
              <a:gd name="connsiteX1210" fmla="*/ 3435750 w 11658600"/>
              <a:gd name="connsiteY1210" fmla="*/ 570487 h 10409584"/>
              <a:gd name="connsiteX1211" fmla="*/ 3390987 w 11658600"/>
              <a:gd name="connsiteY1211" fmla="*/ 589098 h 10409584"/>
              <a:gd name="connsiteX1212" fmla="*/ 3389948 w 11658600"/>
              <a:gd name="connsiteY1212" fmla="*/ 593053 h 10409584"/>
              <a:gd name="connsiteX1213" fmla="*/ 3412699 w 11658600"/>
              <a:gd name="connsiteY1213" fmla="*/ 605613 h 10409584"/>
              <a:gd name="connsiteX1214" fmla="*/ 3423011 w 11658600"/>
              <a:gd name="connsiteY1214" fmla="*/ 649812 h 10409584"/>
              <a:gd name="connsiteX1215" fmla="*/ 3486846 w 11658600"/>
              <a:gd name="connsiteY1215" fmla="*/ 779655 h 10409584"/>
              <a:gd name="connsiteX1216" fmla="*/ 3482363 w 11658600"/>
              <a:gd name="connsiteY1216" fmla="*/ 803561 h 10409584"/>
              <a:gd name="connsiteX1217" fmla="*/ 3480870 w 11658600"/>
              <a:gd name="connsiteY1217" fmla="*/ 811531 h 10409584"/>
              <a:gd name="connsiteX1218" fmla="*/ 3476388 w 11658600"/>
              <a:gd name="connsiteY1218" fmla="*/ 835440 h 10409584"/>
              <a:gd name="connsiteX1219" fmla="*/ 3574584 w 11658600"/>
              <a:gd name="connsiteY1219" fmla="*/ 781985 h 10409584"/>
              <a:gd name="connsiteX1220" fmla="*/ 3601746 w 11658600"/>
              <a:gd name="connsiteY1220" fmla="*/ 754674 h 10409584"/>
              <a:gd name="connsiteX1221" fmla="*/ 3609600 w 11658600"/>
              <a:gd name="connsiteY1221" fmla="*/ 749239 h 10409584"/>
              <a:gd name="connsiteX1222" fmla="*/ 3621222 w 11658600"/>
              <a:gd name="connsiteY1222" fmla="*/ 739398 h 10409584"/>
              <a:gd name="connsiteX1223" fmla="*/ 3625585 w 11658600"/>
              <a:gd name="connsiteY1223" fmla="*/ 732569 h 10409584"/>
              <a:gd name="connsiteX1224" fmla="*/ 3629370 w 11658600"/>
              <a:gd name="connsiteY1224" fmla="*/ 712385 h 10409584"/>
              <a:gd name="connsiteX1225" fmla="*/ 3594464 w 11658600"/>
              <a:gd name="connsiteY1225" fmla="*/ 663406 h 10409584"/>
              <a:gd name="connsiteX1226" fmla="*/ 3598944 w 11658600"/>
              <a:gd name="connsiteY1226" fmla="*/ 639496 h 10409584"/>
              <a:gd name="connsiteX1227" fmla="*/ 3600439 w 11658600"/>
              <a:gd name="connsiteY1227" fmla="*/ 631528 h 10409584"/>
              <a:gd name="connsiteX1228" fmla="*/ 3618337 w 11658600"/>
              <a:gd name="connsiteY1228" fmla="*/ 536056 h 10409584"/>
              <a:gd name="connsiteX1229" fmla="*/ 3618577 w 11658600"/>
              <a:gd name="connsiteY1229" fmla="*/ 535996 h 10409584"/>
              <a:gd name="connsiteX1230" fmla="*/ 3641722 w 11658600"/>
              <a:gd name="connsiteY1230" fmla="*/ 547275 h 10409584"/>
              <a:gd name="connsiteX1231" fmla="*/ 3654767 w 11658600"/>
              <a:gd name="connsiteY1231" fmla="*/ 576905 h 10409584"/>
              <a:gd name="connsiteX1232" fmla="*/ 3657004 w 11658600"/>
              <a:gd name="connsiteY1232" fmla="*/ 577508 h 10409584"/>
              <a:gd name="connsiteX1233" fmla="*/ 3690163 w 11658600"/>
              <a:gd name="connsiteY1233" fmla="*/ 400615 h 10409584"/>
              <a:gd name="connsiteX1234" fmla="*/ 3699128 w 11658600"/>
              <a:gd name="connsiteY1234" fmla="*/ 352798 h 10409584"/>
              <a:gd name="connsiteX1235" fmla="*/ 3741502 w 11658600"/>
              <a:gd name="connsiteY1235" fmla="*/ 361934 h 10409584"/>
              <a:gd name="connsiteX1236" fmla="*/ 3738515 w 11658600"/>
              <a:gd name="connsiteY1236" fmla="*/ 377874 h 10409584"/>
              <a:gd name="connsiteX1237" fmla="*/ 3731046 w 11658600"/>
              <a:gd name="connsiteY1237" fmla="*/ 417718 h 10409584"/>
              <a:gd name="connsiteX1238" fmla="*/ 3713116 w 11658600"/>
              <a:gd name="connsiteY1238" fmla="*/ 513353 h 10409584"/>
              <a:gd name="connsiteX1239" fmla="*/ 3733083 w 11658600"/>
              <a:gd name="connsiteY1239" fmla="*/ 642029 h 10409584"/>
              <a:gd name="connsiteX1240" fmla="*/ 3728603 w 11658600"/>
              <a:gd name="connsiteY1240" fmla="*/ 665937 h 10409584"/>
              <a:gd name="connsiteX1241" fmla="*/ 3736895 w 11658600"/>
              <a:gd name="connsiteY1241" fmla="*/ 695121 h 10409584"/>
              <a:gd name="connsiteX1242" fmla="*/ 3745596 w 11658600"/>
              <a:gd name="connsiteY1242" fmla="*/ 698703 h 10409584"/>
              <a:gd name="connsiteX1243" fmla="*/ 3759481 w 11658600"/>
              <a:gd name="connsiteY1243" fmla="*/ 723850 h 10409584"/>
              <a:gd name="connsiteX1244" fmla="*/ 3797375 w 11658600"/>
              <a:gd name="connsiteY1244" fmla="*/ 756893 h 10409584"/>
              <a:gd name="connsiteX1245" fmla="*/ 3835267 w 11658600"/>
              <a:gd name="connsiteY1245" fmla="*/ 789936 h 10409584"/>
              <a:gd name="connsiteX1246" fmla="*/ 3863213 w 11658600"/>
              <a:gd name="connsiteY1246" fmla="*/ 813581 h 10409584"/>
              <a:gd name="connsiteX1247" fmla="*/ 3875146 w 11658600"/>
              <a:gd name="connsiteY1247" fmla="*/ 824921 h 10409584"/>
              <a:gd name="connsiteX1248" fmla="*/ 3877184 w 11658600"/>
              <a:gd name="connsiteY1248" fmla="*/ 814046 h 10409584"/>
              <a:gd name="connsiteX1249" fmla="*/ 3892124 w 11658600"/>
              <a:gd name="connsiteY1249" fmla="*/ 734353 h 10409584"/>
              <a:gd name="connsiteX1250" fmla="*/ 3895112 w 11658600"/>
              <a:gd name="connsiteY1250" fmla="*/ 718413 h 10409584"/>
              <a:gd name="connsiteX1251" fmla="*/ 3864691 w 11658600"/>
              <a:gd name="connsiteY1251" fmla="*/ 645523 h 10409584"/>
              <a:gd name="connsiteX1252" fmla="*/ 3870666 w 11658600"/>
              <a:gd name="connsiteY1252" fmla="*/ 613646 h 10409584"/>
              <a:gd name="connsiteX1253" fmla="*/ 3896062 w 11658600"/>
              <a:gd name="connsiteY1253" fmla="*/ 478164 h 10409584"/>
              <a:gd name="connsiteX1254" fmla="*/ 3905027 w 11658600"/>
              <a:gd name="connsiteY1254" fmla="*/ 430348 h 10409584"/>
              <a:gd name="connsiteX1255" fmla="*/ 3895520 w 11658600"/>
              <a:gd name="connsiteY1255" fmla="*/ 245885 h 10409584"/>
              <a:gd name="connsiteX1256" fmla="*/ 3984752 w 11658600"/>
              <a:gd name="connsiteY1256" fmla="*/ 240245 h 10409584"/>
              <a:gd name="connsiteX1257" fmla="*/ 4007162 w 11658600"/>
              <a:gd name="connsiteY1257" fmla="*/ 120703 h 10409584"/>
              <a:gd name="connsiteX1258" fmla="*/ 4013138 w 11658600"/>
              <a:gd name="connsiteY1258" fmla="*/ 88826 h 10409584"/>
              <a:gd name="connsiteX1259" fmla="*/ 3973750 w 11658600"/>
              <a:gd name="connsiteY1259" fmla="*/ 63754 h 1040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</a:cxnLst>
            <a:rect l="l" t="t" r="r" b="b"/>
            <a:pathLst>
              <a:path w="11658600" h="10409584">
                <a:moveTo>
                  <a:pt x="10922072" y="8000257"/>
                </a:moveTo>
                <a:lnTo>
                  <a:pt x="10923823" y="8002691"/>
                </a:lnTo>
                <a:lnTo>
                  <a:pt x="10931484" y="8003807"/>
                </a:lnTo>
                <a:cubicBezTo>
                  <a:pt x="10931494" y="8003667"/>
                  <a:pt x="10931502" y="8003526"/>
                  <a:pt x="10931511" y="8003387"/>
                </a:cubicBezTo>
                <a:cubicBezTo>
                  <a:pt x="10931568" y="8002277"/>
                  <a:pt x="10931589" y="8001640"/>
                  <a:pt x="10931589" y="8001640"/>
                </a:cubicBezTo>
                <a:close/>
                <a:moveTo>
                  <a:pt x="10690084" y="6445129"/>
                </a:moveTo>
                <a:lnTo>
                  <a:pt x="10698697" y="6457030"/>
                </a:lnTo>
                <a:lnTo>
                  <a:pt x="10708214" y="6458417"/>
                </a:lnTo>
                <a:lnTo>
                  <a:pt x="10709313" y="6447928"/>
                </a:lnTo>
                <a:close/>
                <a:moveTo>
                  <a:pt x="10922072" y="5006911"/>
                </a:moveTo>
                <a:lnTo>
                  <a:pt x="10923823" y="5009344"/>
                </a:lnTo>
                <a:lnTo>
                  <a:pt x="10931484" y="5010459"/>
                </a:lnTo>
                <a:cubicBezTo>
                  <a:pt x="10931494" y="5010320"/>
                  <a:pt x="10931503" y="5010179"/>
                  <a:pt x="10931511" y="5010040"/>
                </a:cubicBezTo>
                <a:cubicBezTo>
                  <a:pt x="10931568" y="5008930"/>
                  <a:pt x="10931590" y="5008294"/>
                  <a:pt x="10931590" y="5008294"/>
                </a:cubicBezTo>
                <a:close/>
                <a:moveTo>
                  <a:pt x="5201044" y="794912"/>
                </a:moveTo>
                <a:lnTo>
                  <a:pt x="5198026" y="811014"/>
                </a:lnTo>
                <a:lnTo>
                  <a:pt x="5210859" y="803802"/>
                </a:lnTo>
                <a:lnTo>
                  <a:pt x="5212353" y="795833"/>
                </a:lnTo>
                <a:close/>
                <a:moveTo>
                  <a:pt x="6876300" y="608783"/>
                </a:moveTo>
                <a:lnTo>
                  <a:pt x="6874809" y="616753"/>
                </a:lnTo>
                <a:lnTo>
                  <a:pt x="6877433" y="615286"/>
                </a:lnTo>
                <a:lnTo>
                  <a:pt x="6878635" y="608872"/>
                </a:lnTo>
                <a:cubicBezTo>
                  <a:pt x="6878484" y="608863"/>
                  <a:pt x="6878333" y="608856"/>
                  <a:pt x="6878182" y="608849"/>
                </a:cubicBezTo>
                <a:cubicBezTo>
                  <a:pt x="6876987" y="608801"/>
                  <a:pt x="6876300" y="608783"/>
                  <a:pt x="6876300" y="608783"/>
                </a:cubicBezTo>
                <a:close/>
                <a:moveTo>
                  <a:pt x="3648789" y="608783"/>
                </a:moveTo>
                <a:lnTo>
                  <a:pt x="3647298" y="616752"/>
                </a:lnTo>
                <a:lnTo>
                  <a:pt x="3649922" y="615286"/>
                </a:lnTo>
                <a:lnTo>
                  <a:pt x="3651124" y="608871"/>
                </a:lnTo>
                <a:cubicBezTo>
                  <a:pt x="3650973" y="608862"/>
                  <a:pt x="3650822" y="608855"/>
                  <a:pt x="3650672" y="608848"/>
                </a:cubicBezTo>
                <a:cubicBezTo>
                  <a:pt x="3649476" y="608801"/>
                  <a:pt x="3648789" y="608783"/>
                  <a:pt x="3648789" y="608783"/>
                </a:cubicBezTo>
                <a:close/>
                <a:moveTo>
                  <a:pt x="3985703" y="0"/>
                </a:moveTo>
                <a:cubicBezTo>
                  <a:pt x="4026583" y="17102"/>
                  <a:pt x="4023595" y="33042"/>
                  <a:pt x="4020608" y="48981"/>
                </a:cubicBezTo>
                <a:cubicBezTo>
                  <a:pt x="4062984" y="58114"/>
                  <a:pt x="4016125" y="72888"/>
                  <a:pt x="4058500" y="82022"/>
                </a:cubicBezTo>
                <a:lnTo>
                  <a:pt x="4052523" y="113900"/>
                </a:lnTo>
                <a:cubicBezTo>
                  <a:pt x="4090418" y="146943"/>
                  <a:pt x="4040574" y="177655"/>
                  <a:pt x="4036090" y="201564"/>
                </a:cubicBezTo>
                <a:lnTo>
                  <a:pt x="4031609" y="225472"/>
                </a:lnTo>
                <a:cubicBezTo>
                  <a:pt x="4069501" y="258514"/>
                  <a:pt x="4018163" y="297199"/>
                  <a:pt x="4054561" y="338211"/>
                </a:cubicBezTo>
                <a:lnTo>
                  <a:pt x="4053068" y="346180"/>
                </a:lnTo>
                <a:cubicBezTo>
                  <a:pt x="4092453" y="371252"/>
                  <a:pt x="4044104" y="393995"/>
                  <a:pt x="4038128" y="425875"/>
                </a:cubicBezTo>
                <a:lnTo>
                  <a:pt x="4036634" y="433842"/>
                </a:lnTo>
                <a:cubicBezTo>
                  <a:pt x="4076022" y="458916"/>
                  <a:pt x="4027670" y="481659"/>
                  <a:pt x="4067058" y="506733"/>
                </a:cubicBezTo>
                <a:lnTo>
                  <a:pt x="4061082" y="538610"/>
                </a:lnTo>
                <a:cubicBezTo>
                  <a:pt x="4101960" y="555714"/>
                  <a:pt x="4097481" y="579622"/>
                  <a:pt x="4094492" y="595562"/>
                </a:cubicBezTo>
                <a:lnTo>
                  <a:pt x="4082540" y="659318"/>
                </a:lnTo>
                <a:lnTo>
                  <a:pt x="4081046" y="667287"/>
                </a:lnTo>
                <a:cubicBezTo>
                  <a:pt x="4123421" y="676422"/>
                  <a:pt x="4076566" y="691195"/>
                  <a:pt x="4118939" y="700330"/>
                </a:cubicBezTo>
                <a:lnTo>
                  <a:pt x="4075071" y="699165"/>
                </a:lnTo>
                <a:cubicBezTo>
                  <a:pt x="4112964" y="732207"/>
                  <a:pt x="4105494" y="772055"/>
                  <a:pt x="4141894" y="813068"/>
                </a:cubicBezTo>
                <a:lnTo>
                  <a:pt x="4098024" y="811903"/>
                </a:lnTo>
                <a:cubicBezTo>
                  <a:pt x="4135916" y="844944"/>
                  <a:pt x="4128446" y="884792"/>
                  <a:pt x="4120978" y="924639"/>
                </a:cubicBezTo>
                <a:cubicBezTo>
                  <a:pt x="4164846" y="925804"/>
                  <a:pt x="4161859" y="941744"/>
                  <a:pt x="4160364" y="949711"/>
                </a:cubicBezTo>
                <a:lnTo>
                  <a:pt x="4157378" y="965651"/>
                </a:lnTo>
                <a:cubicBezTo>
                  <a:pt x="4201244" y="966816"/>
                  <a:pt x="4199751" y="974787"/>
                  <a:pt x="4199751" y="974787"/>
                </a:cubicBezTo>
                <a:cubicBezTo>
                  <a:pt x="4199751" y="974787"/>
                  <a:pt x="4243619" y="975950"/>
                  <a:pt x="4245113" y="967982"/>
                </a:cubicBezTo>
                <a:cubicBezTo>
                  <a:pt x="4207221" y="934939"/>
                  <a:pt x="4207221" y="934939"/>
                  <a:pt x="4255573" y="912195"/>
                </a:cubicBezTo>
                <a:cubicBezTo>
                  <a:pt x="4302429" y="897421"/>
                  <a:pt x="4343311" y="914524"/>
                  <a:pt x="4341817" y="922495"/>
                </a:cubicBezTo>
                <a:lnTo>
                  <a:pt x="4341628" y="923490"/>
                </a:lnTo>
                <a:lnTo>
                  <a:pt x="4341219" y="925677"/>
                </a:lnTo>
                <a:lnTo>
                  <a:pt x="4340930" y="927226"/>
                </a:lnTo>
                <a:lnTo>
                  <a:pt x="4340639" y="928773"/>
                </a:lnTo>
                <a:lnTo>
                  <a:pt x="4340508" y="929468"/>
                </a:lnTo>
                <a:lnTo>
                  <a:pt x="4340322" y="930464"/>
                </a:lnTo>
                <a:lnTo>
                  <a:pt x="4338828" y="938433"/>
                </a:lnTo>
                <a:cubicBezTo>
                  <a:pt x="4382696" y="939599"/>
                  <a:pt x="4425072" y="948733"/>
                  <a:pt x="4464460" y="973805"/>
                </a:cubicBezTo>
                <a:lnTo>
                  <a:pt x="4459979" y="997714"/>
                </a:lnTo>
                <a:cubicBezTo>
                  <a:pt x="4503846" y="998879"/>
                  <a:pt x="4503846" y="998879"/>
                  <a:pt x="4502352" y="1006848"/>
                </a:cubicBezTo>
                <a:cubicBezTo>
                  <a:pt x="4543234" y="1023951"/>
                  <a:pt x="4585609" y="1033088"/>
                  <a:pt x="4579633" y="1064965"/>
                </a:cubicBezTo>
                <a:lnTo>
                  <a:pt x="4597617" y="1072007"/>
                </a:lnTo>
                <a:lnTo>
                  <a:pt x="4600337" y="1071308"/>
                </a:lnTo>
                <a:lnTo>
                  <a:pt x="4602943" y="1070849"/>
                </a:lnTo>
                <a:lnTo>
                  <a:pt x="4601951" y="1069341"/>
                </a:lnTo>
                <a:cubicBezTo>
                  <a:pt x="4598444" y="1054981"/>
                  <a:pt x="4626202" y="1039199"/>
                  <a:pt x="4628443" y="1027244"/>
                </a:cubicBezTo>
                <a:cubicBezTo>
                  <a:pt x="4549668" y="977098"/>
                  <a:pt x="4602500" y="930447"/>
                  <a:pt x="4652346" y="899734"/>
                </a:cubicBezTo>
                <a:cubicBezTo>
                  <a:pt x="4700696" y="876991"/>
                  <a:pt x="4749047" y="854248"/>
                  <a:pt x="4755021" y="822368"/>
                </a:cubicBezTo>
                <a:cubicBezTo>
                  <a:pt x="4756518" y="814399"/>
                  <a:pt x="4759506" y="798461"/>
                  <a:pt x="4718625" y="781356"/>
                </a:cubicBezTo>
                <a:lnTo>
                  <a:pt x="4720118" y="773387"/>
                </a:lnTo>
                <a:lnTo>
                  <a:pt x="4726095" y="741510"/>
                </a:lnTo>
                <a:lnTo>
                  <a:pt x="4729083" y="725571"/>
                </a:lnTo>
                <a:lnTo>
                  <a:pt x="4731509" y="712619"/>
                </a:lnTo>
                <a:lnTo>
                  <a:pt x="4732070" y="709632"/>
                </a:lnTo>
                <a:lnTo>
                  <a:pt x="4732522" y="710895"/>
                </a:lnTo>
                <a:cubicBezTo>
                  <a:pt x="4734158" y="713192"/>
                  <a:pt x="4741542" y="717892"/>
                  <a:pt x="4774445" y="718766"/>
                </a:cubicBezTo>
                <a:lnTo>
                  <a:pt x="4771457" y="734704"/>
                </a:lnTo>
                <a:lnTo>
                  <a:pt x="4769963" y="742674"/>
                </a:lnTo>
                <a:lnTo>
                  <a:pt x="4765482" y="766584"/>
                </a:lnTo>
                <a:lnTo>
                  <a:pt x="4762493" y="782522"/>
                </a:lnTo>
                <a:lnTo>
                  <a:pt x="4806364" y="783687"/>
                </a:lnTo>
                <a:cubicBezTo>
                  <a:pt x="4833661" y="814445"/>
                  <a:pt x="4860960" y="845205"/>
                  <a:pt x="4868493" y="882198"/>
                </a:cubicBezTo>
                <a:lnTo>
                  <a:pt x="4869014" y="887088"/>
                </a:lnTo>
                <a:lnTo>
                  <a:pt x="4878877" y="884254"/>
                </a:lnTo>
                <a:cubicBezTo>
                  <a:pt x="4882391" y="870860"/>
                  <a:pt x="4885908" y="857467"/>
                  <a:pt x="4928912" y="845552"/>
                </a:cubicBezTo>
                <a:lnTo>
                  <a:pt x="4914853" y="899122"/>
                </a:lnTo>
                <a:cubicBezTo>
                  <a:pt x="4913096" y="905818"/>
                  <a:pt x="4871847" y="911037"/>
                  <a:pt x="4870089" y="917734"/>
                </a:cubicBezTo>
                <a:lnTo>
                  <a:pt x="4869051" y="921690"/>
                </a:lnTo>
                <a:lnTo>
                  <a:pt x="4891802" y="934250"/>
                </a:lnTo>
                <a:cubicBezTo>
                  <a:pt x="4907997" y="947070"/>
                  <a:pt x="4905477" y="960518"/>
                  <a:pt x="4902115" y="978447"/>
                </a:cubicBezTo>
                <a:cubicBezTo>
                  <a:pt x="4938514" y="1019461"/>
                  <a:pt x="4973417" y="1068442"/>
                  <a:pt x="4965948" y="1108290"/>
                </a:cubicBezTo>
                <a:lnTo>
                  <a:pt x="4961465" y="1132198"/>
                </a:lnTo>
                <a:lnTo>
                  <a:pt x="4959973" y="1140168"/>
                </a:lnTo>
                <a:lnTo>
                  <a:pt x="4955490" y="1164077"/>
                </a:lnTo>
                <a:cubicBezTo>
                  <a:pt x="5044722" y="1158435"/>
                  <a:pt x="5006830" y="1125394"/>
                  <a:pt x="5053687" y="1110620"/>
                </a:cubicBezTo>
                <a:cubicBezTo>
                  <a:pt x="5058169" y="1086711"/>
                  <a:pt x="5103532" y="1079906"/>
                  <a:pt x="5108014" y="1055999"/>
                </a:cubicBezTo>
                <a:lnTo>
                  <a:pt x="5161573" y="770296"/>
                </a:lnTo>
                <a:lnTo>
                  <a:pt x="5160556" y="769429"/>
                </a:lnTo>
                <a:cubicBezTo>
                  <a:pt x="5153240" y="760224"/>
                  <a:pt x="5155949" y="751286"/>
                  <a:pt x="5161743" y="742429"/>
                </a:cubicBezTo>
                <a:lnTo>
                  <a:pt x="5168416" y="733793"/>
                </a:lnTo>
                <a:lnTo>
                  <a:pt x="5169267" y="729250"/>
                </a:lnTo>
                <a:lnTo>
                  <a:pt x="5174104" y="703448"/>
                </a:lnTo>
                <a:lnTo>
                  <a:pt x="5160908" y="699109"/>
                </a:lnTo>
                <a:cubicBezTo>
                  <a:pt x="5143942" y="690399"/>
                  <a:pt x="5145902" y="679939"/>
                  <a:pt x="5147024" y="673960"/>
                </a:cubicBezTo>
                <a:lnTo>
                  <a:pt x="5154492" y="634114"/>
                </a:lnTo>
                <a:lnTo>
                  <a:pt x="5155986" y="626145"/>
                </a:lnTo>
                <a:cubicBezTo>
                  <a:pt x="5112118" y="624980"/>
                  <a:pt x="5113612" y="617009"/>
                  <a:pt x="5115106" y="609040"/>
                </a:cubicBezTo>
                <a:cubicBezTo>
                  <a:pt x="5118094" y="593101"/>
                  <a:pt x="5121082" y="577164"/>
                  <a:pt x="5167939" y="562390"/>
                </a:cubicBezTo>
                <a:lnTo>
                  <a:pt x="5163458" y="586297"/>
                </a:lnTo>
                <a:cubicBezTo>
                  <a:pt x="5208820" y="579493"/>
                  <a:pt x="5208820" y="579493"/>
                  <a:pt x="5210314" y="571522"/>
                </a:cubicBezTo>
                <a:lnTo>
                  <a:pt x="5213301" y="555584"/>
                </a:lnTo>
                <a:cubicBezTo>
                  <a:pt x="5214796" y="547615"/>
                  <a:pt x="5173916" y="530512"/>
                  <a:pt x="5219277" y="523706"/>
                </a:cubicBezTo>
                <a:lnTo>
                  <a:pt x="5261654" y="532843"/>
                </a:lnTo>
                <a:lnTo>
                  <a:pt x="5257171" y="556750"/>
                </a:lnTo>
                <a:cubicBezTo>
                  <a:pt x="5301039" y="557915"/>
                  <a:pt x="5299546" y="565884"/>
                  <a:pt x="5296558" y="581822"/>
                </a:cubicBezTo>
                <a:cubicBezTo>
                  <a:pt x="5296558" y="581822"/>
                  <a:pt x="5337439" y="598927"/>
                  <a:pt x="5334452" y="614864"/>
                </a:cubicBezTo>
                <a:cubicBezTo>
                  <a:pt x="5344673" y="619141"/>
                  <a:pt x="5352618" y="620853"/>
                  <a:pt x="5358834" y="620768"/>
                </a:cubicBezTo>
                <a:lnTo>
                  <a:pt x="5367138" y="617872"/>
                </a:lnTo>
                <a:lnTo>
                  <a:pt x="5372005" y="589680"/>
                </a:lnTo>
                <a:lnTo>
                  <a:pt x="5358351" y="586592"/>
                </a:lnTo>
                <a:cubicBezTo>
                  <a:pt x="5340613" y="581992"/>
                  <a:pt x="5341175" y="579003"/>
                  <a:pt x="5343415" y="567049"/>
                </a:cubicBezTo>
                <a:cubicBezTo>
                  <a:pt x="5301039" y="557915"/>
                  <a:pt x="5347898" y="543141"/>
                  <a:pt x="5350885" y="527201"/>
                </a:cubicBezTo>
                <a:cubicBezTo>
                  <a:pt x="5314486" y="486189"/>
                  <a:pt x="5321957" y="446342"/>
                  <a:pt x="5373295" y="407660"/>
                </a:cubicBezTo>
                <a:lnTo>
                  <a:pt x="5377777" y="383751"/>
                </a:lnTo>
                <a:cubicBezTo>
                  <a:pt x="5336897" y="366648"/>
                  <a:pt x="5383754" y="351875"/>
                  <a:pt x="5342872" y="334770"/>
                </a:cubicBezTo>
                <a:lnTo>
                  <a:pt x="5347351" y="310861"/>
                </a:lnTo>
                <a:lnTo>
                  <a:pt x="5348848" y="302892"/>
                </a:lnTo>
                <a:lnTo>
                  <a:pt x="5366744" y="207422"/>
                </a:lnTo>
                <a:cubicBezTo>
                  <a:pt x="5366825" y="207401"/>
                  <a:pt x="5366905" y="207381"/>
                  <a:pt x="5366985" y="207360"/>
                </a:cubicBezTo>
                <a:lnTo>
                  <a:pt x="5390131" y="218640"/>
                </a:lnTo>
                <a:cubicBezTo>
                  <a:pt x="5406816" y="228844"/>
                  <a:pt x="5405416" y="236315"/>
                  <a:pt x="5403175" y="248271"/>
                </a:cubicBezTo>
                <a:cubicBezTo>
                  <a:pt x="5445550" y="257406"/>
                  <a:pt x="5442561" y="273343"/>
                  <a:pt x="5439574" y="289283"/>
                </a:cubicBezTo>
                <a:cubicBezTo>
                  <a:pt x="5441068" y="281312"/>
                  <a:pt x="5397198" y="280149"/>
                  <a:pt x="5397198" y="280149"/>
                </a:cubicBezTo>
                <a:lnTo>
                  <a:pt x="5395705" y="288118"/>
                </a:lnTo>
                <a:cubicBezTo>
                  <a:pt x="5397198" y="280149"/>
                  <a:pt x="5441068" y="281312"/>
                  <a:pt x="5439574" y="289283"/>
                </a:cubicBezTo>
                <a:lnTo>
                  <a:pt x="5435094" y="313192"/>
                </a:lnTo>
                <a:lnTo>
                  <a:pt x="5433597" y="321161"/>
                </a:lnTo>
                <a:cubicBezTo>
                  <a:pt x="5432478" y="327138"/>
                  <a:pt x="5431357" y="333115"/>
                  <a:pt x="5449374" y="336220"/>
                </a:cubicBezTo>
                <a:lnTo>
                  <a:pt x="5463172" y="337344"/>
                </a:lnTo>
                <a:lnTo>
                  <a:pt x="5464805" y="328635"/>
                </a:lnTo>
                <a:cubicBezTo>
                  <a:pt x="5495466" y="341462"/>
                  <a:pt x="5501450" y="353634"/>
                  <a:pt x="5501266" y="365643"/>
                </a:cubicBezTo>
                <a:lnTo>
                  <a:pt x="5500065" y="374891"/>
                </a:lnTo>
                <a:lnTo>
                  <a:pt x="5505394" y="379131"/>
                </a:lnTo>
                <a:lnTo>
                  <a:pt x="5505480" y="379370"/>
                </a:lnTo>
                <a:lnTo>
                  <a:pt x="5511768" y="381283"/>
                </a:lnTo>
                <a:cubicBezTo>
                  <a:pt x="5531767" y="390355"/>
                  <a:pt x="5500526" y="402665"/>
                  <a:pt x="5537604" y="410659"/>
                </a:cubicBezTo>
                <a:lnTo>
                  <a:pt x="5536819" y="414844"/>
                </a:lnTo>
                <a:lnTo>
                  <a:pt x="5540912" y="417491"/>
                </a:lnTo>
                <a:cubicBezTo>
                  <a:pt x="5544442" y="420714"/>
                  <a:pt x="5546529" y="424273"/>
                  <a:pt x="5545784" y="428258"/>
                </a:cubicBezTo>
                <a:cubicBezTo>
                  <a:pt x="5544290" y="436228"/>
                  <a:pt x="5585171" y="453331"/>
                  <a:pt x="5583676" y="461301"/>
                </a:cubicBezTo>
                <a:cubicBezTo>
                  <a:pt x="5621569" y="494343"/>
                  <a:pt x="5660957" y="519417"/>
                  <a:pt x="5653487" y="559264"/>
                </a:cubicBezTo>
                <a:cubicBezTo>
                  <a:pt x="5653487" y="559264"/>
                  <a:pt x="5695861" y="568398"/>
                  <a:pt x="5694367" y="576368"/>
                </a:cubicBezTo>
                <a:cubicBezTo>
                  <a:pt x="5733756" y="601442"/>
                  <a:pt x="5727779" y="633319"/>
                  <a:pt x="5721803" y="665197"/>
                </a:cubicBezTo>
                <a:cubicBezTo>
                  <a:pt x="5764177" y="674332"/>
                  <a:pt x="5762685" y="682302"/>
                  <a:pt x="5761191" y="690271"/>
                </a:cubicBezTo>
                <a:cubicBezTo>
                  <a:pt x="5759697" y="698240"/>
                  <a:pt x="5758203" y="706208"/>
                  <a:pt x="5800577" y="715343"/>
                </a:cubicBezTo>
                <a:lnTo>
                  <a:pt x="5794600" y="747221"/>
                </a:lnTo>
                <a:cubicBezTo>
                  <a:pt x="5876363" y="781429"/>
                  <a:pt x="5867398" y="829244"/>
                  <a:pt x="5858435" y="877064"/>
                </a:cubicBezTo>
                <a:cubicBezTo>
                  <a:pt x="5894834" y="918075"/>
                  <a:pt x="5885873" y="965892"/>
                  <a:pt x="5878402" y="1005738"/>
                </a:cubicBezTo>
                <a:cubicBezTo>
                  <a:pt x="5875413" y="1021677"/>
                  <a:pt x="5917788" y="1030812"/>
                  <a:pt x="5917788" y="1030812"/>
                </a:cubicBezTo>
                <a:cubicBezTo>
                  <a:pt x="5960164" y="1039947"/>
                  <a:pt x="5963150" y="1024007"/>
                  <a:pt x="5964645" y="1016039"/>
                </a:cubicBezTo>
                <a:cubicBezTo>
                  <a:pt x="6010008" y="1009233"/>
                  <a:pt x="6011501" y="1001263"/>
                  <a:pt x="6011501" y="1001263"/>
                </a:cubicBezTo>
                <a:cubicBezTo>
                  <a:pt x="6010008" y="1009233"/>
                  <a:pt x="6007019" y="1025172"/>
                  <a:pt x="6050891" y="1026337"/>
                </a:cubicBezTo>
                <a:lnTo>
                  <a:pt x="6056865" y="994458"/>
                </a:lnTo>
                <a:lnTo>
                  <a:pt x="6058358" y="986492"/>
                </a:lnTo>
                <a:cubicBezTo>
                  <a:pt x="6017477" y="969386"/>
                  <a:pt x="6064335" y="954612"/>
                  <a:pt x="6023453" y="937509"/>
                </a:cubicBezTo>
                <a:lnTo>
                  <a:pt x="6035406" y="873753"/>
                </a:lnTo>
                <a:cubicBezTo>
                  <a:pt x="6082262" y="858979"/>
                  <a:pt x="6079275" y="874919"/>
                  <a:pt x="6076287" y="890856"/>
                </a:cubicBezTo>
                <a:lnTo>
                  <a:pt x="6074794" y="898825"/>
                </a:lnTo>
                <a:cubicBezTo>
                  <a:pt x="6117168" y="907959"/>
                  <a:pt x="6114181" y="923899"/>
                  <a:pt x="6112686" y="931868"/>
                </a:cubicBezTo>
                <a:lnTo>
                  <a:pt x="6136590" y="804358"/>
                </a:lnTo>
                <a:cubicBezTo>
                  <a:pt x="6138083" y="796387"/>
                  <a:pt x="6141070" y="780449"/>
                  <a:pt x="6186433" y="773644"/>
                </a:cubicBezTo>
                <a:cubicBezTo>
                  <a:pt x="6231797" y="766840"/>
                  <a:pt x="6234787" y="750903"/>
                  <a:pt x="6239266" y="726991"/>
                </a:cubicBezTo>
                <a:cubicBezTo>
                  <a:pt x="6240761" y="719023"/>
                  <a:pt x="6243750" y="703085"/>
                  <a:pt x="6287617" y="704249"/>
                </a:cubicBezTo>
                <a:lnTo>
                  <a:pt x="6280148" y="744097"/>
                </a:lnTo>
                <a:lnTo>
                  <a:pt x="6278655" y="752066"/>
                </a:lnTo>
                <a:cubicBezTo>
                  <a:pt x="6321029" y="761201"/>
                  <a:pt x="6274172" y="775975"/>
                  <a:pt x="6316548" y="785110"/>
                </a:cubicBezTo>
                <a:cubicBezTo>
                  <a:pt x="6312065" y="809018"/>
                  <a:pt x="6304596" y="848864"/>
                  <a:pt x="6342488" y="881907"/>
                </a:cubicBezTo>
                <a:lnTo>
                  <a:pt x="6339501" y="897847"/>
                </a:lnTo>
                <a:cubicBezTo>
                  <a:pt x="6384864" y="891042"/>
                  <a:pt x="6386358" y="883071"/>
                  <a:pt x="6387852" y="875104"/>
                </a:cubicBezTo>
                <a:cubicBezTo>
                  <a:pt x="6351451" y="834090"/>
                  <a:pt x="6358922" y="794243"/>
                  <a:pt x="6366393" y="754395"/>
                </a:cubicBezTo>
                <a:cubicBezTo>
                  <a:pt x="6325513" y="737292"/>
                  <a:pt x="6373862" y="714549"/>
                  <a:pt x="6376851" y="698611"/>
                </a:cubicBezTo>
                <a:cubicBezTo>
                  <a:pt x="6298076" y="648464"/>
                  <a:pt x="6350909" y="601810"/>
                  <a:pt x="6400753" y="571100"/>
                </a:cubicBezTo>
                <a:cubicBezTo>
                  <a:pt x="6449105" y="548355"/>
                  <a:pt x="6497455" y="525612"/>
                  <a:pt x="6503431" y="493734"/>
                </a:cubicBezTo>
                <a:cubicBezTo>
                  <a:pt x="6504926" y="485765"/>
                  <a:pt x="6507915" y="469826"/>
                  <a:pt x="6467033" y="452722"/>
                </a:cubicBezTo>
                <a:lnTo>
                  <a:pt x="6468527" y="444752"/>
                </a:lnTo>
                <a:lnTo>
                  <a:pt x="6474503" y="412874"/>
                </a:lnTo>
                <a:lnTo>
                  <a:pt x="6477491" y="396936"/>
                </a:lnTo>
                <a:lnTo>
                  <a:pt x="6479917" y="383984"/>
                </a:lnTo>
                <a:lnTo>
                  <a:pt x="6480479" y="380998"/>
                </a:lnTo>
                <a:lnTo>
                  <a:pt x="6480931" y="382259"/>
                </a:lnTo>
                <a:cubicBezTo>
                  <a:pt x="6482566" y="384556"/>
                  <a:pt x="6489951" y="389256"/>
                  <a:pt x="6522853" y="390131"/>
                </a:cubicBezTo>
                <a:lnTo>
                  <a:pt x="6519866" y="406070"/>
                </a:lnTo>
                <a:lnTo>
                  <a:pt x="6518372" y="414039"/>
                </a:lnTo>
                <a:lnTo>
                  <a:pt x="6513890" y="437950"/>
                </a:lnTo>
                <a:lnTo>
                  <a:pt x="6510903" y="453885"/>
                </a:lnTo>
                <a:lnTo>
                  <a:pt x="6554772" y="455051"/>
                </a:lnTo>
                <a:cubicBezTo>
                  <a:pt x="6582071" y="485811"/>
                  <a:pt x="6609370" y="516569"/>
                  <a:pt x="6616901" y="553562"/>
                </a:cubicBezTo>
                <a:lnTo>
                  <a:pt x="6617422" y="558452"/>
                </a:lnTo>
                <a:lnTo>
                  <a:pt x="6627286" y="555618"/>
                </a:lnTo>
                <a:cubicBezTo>
                  <a:pt x="6630800" y="542224"/>
                  <a:pt x="6634316" y="528831"/>
                  <a:pt x="6677321" y="516917"/>
                </a:cubicBezTo>
                <a:lnTo>
                  <a:pt x="6663261" y="570487"/>
                </a:lnTo>
                <a:cubicBezTo>
                  <a:pt x="6661504" y="577185"/>
                  <a:pt x="6620256" y="582403"/>
                  <a:pt x="6618498" y="589098"/>
                </a:cubicBezTo>
                <a:lnTo>
                  <a:pt x="6617460" y="593054"/>
                </a:lnTo>
                <a:lnTo>
                  <a:pt x="6640211" y="605613"/>
                </a:lnTo>
                <a:cubicBezTo>
                  <a:pt x="6656406" y="618434"/>
                  <a:pt x="6653885" y="631882"/>
                  <a:pt x="6650522" y="649813"/>
                </a:cubicBezTo>
                <a:cubicBezTo>
                  <a:pt x="6686923" y="690825"/>
                  <a:pt x="6721826" y="739806"/>
                  <a:pt x="6714356" y="779655"/>
                </a:cubicBezTo>
                <a:lnTo>
                  <a:pt x="6709874" y="803562"/>
                </a:lnTo>
                <a:lnTo>
                  <a:pt x="6708381" y="811532"/>
                </a:lnTo>
                <a:lnTo>
                  <a:pt x="6703898" y="835441"/>
                </a:lnTo>
                <a:cubicBezTo>
                  <a:pt x="6793130" y="829802"/>
                  <a:pt x="6755238" y="796758"/>
                  <a:pt x="6802095" y="781985"/>
                </a:cubicBezTo>
                <a:cubicBezTo>
                  <a:pt x="6804336" y="770031"/>
                  <a:pt x="6816797" y="762352"/>
                  <a:pt x="6829258" y="754674"/>
                </a:cubicBezTo>
                <a:lnTo>
                  <a:pt x="6837112" y="749239"/>
                </a:lnTo>
                <a:lnTo>
                  <a:pt x="6848734" y="739399"/>
                </a:lnTo>
                <a:lnTo>
                  <a:pt x="6853096" y="732570"/>
                </a:lnTo>
                <a:lnTo>
                  <a:pt x="6856881" y="712385"/>
                </a:lnTo>
                <a:cubicBezTo>
                  <a:pt x="6815998" y="695282"/>
                  <a:pt x="6862856" y="680510"/>
                  <a:pt x="6821975" y="663407"/>
                </a:cubicBezTo>
                <a:lnTo>
                  <a:pt x="6826455" y="639496"/>
                </a:lnTo>
                <a:lnTo>
                  <a:pt x="6827950" y="631529"/>
                </a:lnTo>
                <a:lnTo>
                  <a:pt x="6845848" y="536056"/>
                </a:lnTo>
                <a:cubicBezTo>
                  <a:pt x="6845927" y="536037"/>
                  <a:pt x="6846008" y="536016"/>
                  <a:pt x="6846089" y="535996"/>
                </a:cubicBezTo>
                <a:lnTo>
                  <a:pt x="6869234" y="547276"/>
                </a:lnTo>
                <a:cubicBezTo>
                  <a:pt x="6885919" y="557480"/>
                  <a:pt x="6884518" y="564951"/>
                  <a:pt x="6882278" y="576906"/>
                </a:cubicBezTo>
                <a:lnTo>
                  <a:pt x="6884514" y="577508"/>
                </a:lnTo>
                <a:lnTo>
                  <a:pt x="6917675" y="400616"/>
                </a:lnTo>
                <a:lnTo>
                  <a:pt x="6926639" y="352799"/>
                </a:lnTo>
                <a:cubicBezTo>
                  <a:pt x="6926639" y="352799"/>
                  <a:pt x="6970508" y="353964"/>
                  <a:pt x="6969014" y="361934"/>
                </a:cubicBezTo>
                <a:lnTo>
                  <a:pt x="6966026" y="377874"/>
                </a:lnTo>
                <a:lnTo>
                  <a:pt x="6958556" y="417719"/>
                </a:lnTo>
                <a:lnTo>
                  <a:pt x="6940626" y="513353"/>
                </a:lnTo>
                <a:cubicBezTo>
                  <a:pt x="6977027" y="554364"/>
                  <a:pt x="6969558" y="594212"/>
                  <a:pt x="6960594" y="642029"/>
                </a:cubicBezTo>
                <a:lnTo>
                  <a:pt x="6956113" y="665938"/>
                </a:lnTo>
                <a:lnTo>
                  <a:pt x="6964406" y="695122"/>
                </a:lnTo>
                <a:lnTo>
                  <a:pt x="6973107" y="698704"/>
                </a:lnTo>
                <a:cubicBezTo>
                  <a:pt x="6990073" y="707412"/>
                  <a:pt x="6988114" y="717873"/>
                  <a:pt x="6986993" y="723850"/>
                </a:cubicBezTo>
                <a:cubicBezTo>
                  <a:pt x="6985499" y="731820"/>
                  <a:pt x="7027874" y="740954"/>
                  <a:pt x="7024886" y="756894"/>
                </a:cubicBezTo>
                <a:cubicBezTo>
                  <a:pt x="7023394" y="764863"/>
                  <a:pt x="7064274" y="781966"/>
                  <a:pt x="7062780" y="789936"/>
                </a:cubicBezTo>
                <a:cubicBezTo>
                  <a:pt x="7072253" y="798197"/>
                  <a:pt x="7081819" y="805959"/>
                  <a:pt x="7090724" y="813581"/>
                </a:cubicBezTo>
                <a:lnTo>
                  <a:pt x="7102657" y="824922"/>
                </a:lnTo>
                <a:lnTo>
                  <a:pt x="7104696" y="814047"/>
                </a:lnTo>
                <a:lnTo>
                  <a:pt x="7119636" y="734354"/>
                </a:lnTo>
                <a:lnTo>
                  <a:pt x="7122625" y="718414"/>
                </a:lnTo>
                <a:cubicBezTo>
                  <a:pt x="7083238" y="693342"/>
                  <a:pt x="7131588" y="670597"/>
                  <a:pt x="7092202" y="645524"/>
                </a:cubicBezTo>
                <a:lnTo>
                  <a:pt x="7098178" y="613646"/>
                </a:lnTo>
                <a:lnTo>
                  <a:pt x="7123573" y="478165"/>
                </a:lnTo>
                <a:lnTo>
                  <a:pt x="7132537" y="430348"/>
                </a:lnTo>
                <a:cubicBezTo>
                  <a:pt x="7100622" y="365429"/>
                  <a:pt x="7111079" y="309643"/>
                  <a:pt x="7123031" y="245886"/>
                </a:cubicBezTo>
                <a:cubicBezTo>
                  <a:pt x="7127513" y="221977"/>
                  <a:pt x="7168394" y="239081"/>
                  <a:pt x="7212262" y="240246"/>
                </a:cubicBezTo>
                <a:lnTo>
                  <a:pt x="7234673" y="120703"/>
                </a:lnTo>
                <a:lnTo>
                  <a:pt x="7240650" y="88827"/>
                </a:lnTo>
                <a:cubicBezTo>
                  <a:pt x="7242141" y="80858"/>
                  <a:pt x="7199768" y="71723"/>
                  <a:pt x="7201261" y="63755"/>
                </a:cubicBezTo>
                <a:lnTo>
                  <a:pt x="7213213" y="1"/>
                </a:lnTo>
                <a:cubicBezTo>
                  <a:pt x="7254096" y="17102"/>
                  <a:pt x="7251106" y="33042"/>
                  <a:pt x="7248119" y="48982"/>
                </a:cubicBezTo>
                <a:cubicBezTo>
                  <a:pt x="7290495" y="58114"/>
                  <a:pt x="7243636" y="72888"/>
                  <a:pt x="7286011" y="82023"/>
                </a:cubicBezTo>
                <a:lnTo>
                  <a:pt x="7280035" y="113901"/>
                </a:lnTo>
                <a:cubicBezTo>
                  <a:pt x="7317930" y="146943"/>
                  <a:pt x="7268085" y="177656"/>
                  <a:pt x="7263602" y="201564"/>
                </a:cubicBezTo>
                <a:lnTo>
                  <a:pt x="7259120" y="225473"/>
                </a:lnTo>
                <a:cubicBezTo>
                  <a:pt x="7297011" y="258515"/>
                  <a:pt x="7245674" y="297200"/>
                  <a:pt x="7282073" y="338211"/>
                </a:cubicBezTo>
                <a:lnTo>
                  <a:pt x="7280580" y="346180"/>
                </a:lnTo>
                <a:cubicBezTo>
                  <a:pt x="7319965" y="371252"/>
                  <a:pt x="7271615" y="393996"/>
                  <a:pt x="7265639" y="425875"/>
                </a:cubicBezTo>
                <a:lnTo>
                  <a:pt x="7264145" y="433842"/>
                </a:lnTo>
                <a:cubicBezTo>
                  <a:pt x="7303532" y="458916"/>
                  <a:pt x="7255181" y="481660"/>
                  <a:pt x="7294570" y="506733"/>
                </a:cubicBezTo>
                <a:lnTo>
                  <a:pt x="7288592" y="538611"/>
                </a:lnTo>
                <a:cubicBezTo>
                  <a:pt x="7329472" y="555715"/>
                  <a:pt x="7324993" y="579623"/>
                  <a:pt x="7322004" y="595563"/>
                </a:cubicBezTo>
                <a:lnTo>
                  <a:pt x="7310051" y="659318"/>
                </a:lnTo>
                <a:lnTo>
                  <a:pt x="7308557" y="667287"/>
                </a:lnTo>
                <a:cubicBezTo>
                  <a:pt x="7350933" y="676422"/>
                  <a:pt x="7304076" y="691196"/>
                  <a:pt x="7346451" y="700330"/>
                </a:cubicBezTo>
                <a:lnTo>
                  <a:pt x="7302582" y="699165"/>
                </a:lnTo>
                <a:cubicBezTo>
                  <a:pt x="7340475" y="732208"/>
                  <a:pt x="7333005" y="772056"/>
                  <a:pt x="7369405" y="813069"/>
                </a:cubicBezTo>
                <a:lnTo>
                  <a:pt x="7325536" y="811903"/>
                </a:lnTo>
                <a:cubicBezTo>
                  <a:pt x="7363428" y="844944"/>
                  <a:pt x="7355957" y="884793"/>
                  <a:pt x="7348489" y="924639"/>
                </a:cubicBezTo>
                <a:cubicBezTo>
                  <a:pt x="7392358" y="925804"/>
                  <a:pt x="7389370" y="941745"/>
                  <a:pt x="7387875" y="949712"/>
                </a:cubicBezTo>
                <a:lnTo>
                  <a:pt x="7384888" y="965652"/>
                </a:lnTo>
                <a:cubicBezTo>
                  <a:pt x="7428756" y="966817"/>
                  <a:pt x="7427262" y="974787"/>
                  <a:pt x="7427262" y="974787"/>
                </a:cubicBezTo>
                <a:cubicBezTo>
                  <a:pt x="7427262" y="974787"/>
                  <a:pt x="7471130" y="975951"/>
                  <a:pt x="7472624" y="967982"/>
                </a:cubicBezTo>
                <a:cubicBezTo>
                  <a:pt x="7434732" y="934939"/>
                  <a:pt x="7434732" y="934939"/>
                  <a:pt x="7483084" y="912196"/>
                </a:cubicBezTo>
                <a:cubicBezTo>
                  <a:pt x="7529941" y="897421"/>
                  <a:pt x="7570821" y="914525"/>
                  <a:pt x="7569328" y="922496"/>
                </a:cubicBezTo>
                <a:lnTo>
                  <a:pt x="7569140" y="923491"/>
                </a:lnTo>
                <a:lnTo>
                  <a:pt x="7568730" y="925678"/>
                </a:lnTo>
                <a:lnTo>
                  <a:pt x="7568441" y="927226"/>
                </a:lnTo>
                <a:lnTo>
                  <a:pt x="7568150" y="928773"/>
                </a:lnTo>
                <a:lnTo>
                  <a:pt x="7568020" y="929469"/>
                </a:lnTo>
                <a:lnTo>
                  <a:pt x="7567834" y="930464"/>
                </a:lnTo>
                <a:lnTo>
                  <a:pt x="7566339" y="938434"/>
                </a:lnTo>
                <a:cubicBezTo>
                  <a:pt x="7610207" y="939599"/>
                  <a:pt x="7652582" y="948734"/>
                  <a:pt x="7691970" y="973806"/>
                </a:cubicBezTo>
                <a:lnTo>
                  <a:pt x="7687489" y="997714"/>
                </a:lnTo>
                <a:cubicBezTo>
                  <a:pt x="7731357" y="998880"/>
                  <a:pt x="7731357" y="998880"/>
                  <a:pt x="7729864" y="1006849"/>
                </a:cubicBezTo>
                <a:cubicBezTo>
                  <a:pt x="7770745" y="1023952"/>
                  <a:pt x="7813119" y="1033088"/>
                  <a:pt x="7807143" y="1064966"/>
                </a:cubicBezTo>
                <a:lnTo>
                  <a:pt x="7825128" y="1072008"/>
                </a:lnTo>
                <a:lnTo>
                  <a:pt x="7827848" y="1071309"/>
                </a:lnTo>
                <a:lnTo>
                  <a:pt x="7830454" y="1070850"/>
                </a:lnTo>
                <a:lnTo>
                  <a:pt x="7829463" y="1069342"/>
                </a:lnTo>
                <a:cubicBezTo>
                  <a:pt x="7825955" y="1054982"/>
                  <a:pt x="7853712" y="1039200"/>
                  <a:pt x="7855954" y="1027245"/>
                </a:cubicBezTo>
                <a:cubicBezTo>
                  <a:pt x="7777179" y="977099"/>
                  <a:pt x="7830011" y="930447"/>
                  <a:pt x="7879857" y="899734"/>
                </a:cubicBezTo>
                <a:cubicBezTo>
                  <a:pt x="7928207" y="876992"/>
                  <a:pt x="7976558" y="854248"/>
                  <a:pt x="7982533" y="822369"/>
                </a:cubicBezTo>
                <a:cubicBezTo>
                  <a:pt x="7984029" y="814400"/>
                  <a:pt x="7987017" y="798462"/>
                  <a:pt x="7946137" y="781356"/>
                </a:cubicBezTo>
                <a:lnTo>
                  <a:pt x="7947629" y="773388"/>
                </a:lnTo>
                <a:lnTo>
                  <a:pt x="7953606" y="741511"/>
                </a:lnTo>
                <a:lnTo>
                  <a:pt x="7956593" y="725572"/>
                </a:lnTo>
                <a:lnTo>
                  <a:pt x="7959021" y="712620"/>
                </a:lnTo>
                <a:lnTo>
                  <a:pt x="7959581" y="709633"/>
                </a:lnTo>
                <a:lnTo>
                  <a:pt x="7960033" y="710896"/>
                </a:lnTo>
                <a:cubicBezTo>
                  <a:pt x="7961670" y="713192"/>
                  <a:pt x="7969054" y="717893"/>
                  <a:pt x="8001957" y="718767"/>
                </a:cubicBezTo>
                <a:lnTo>
                  <a:pt x="7998968" y="734705"/>
                </a:lnTo>
                <a:lnTo>
                  <a:pt x="7997474" y="742674"/>
                </a:lnTo>
                <a:lnTo>
                  <a:pt x="7992994" y="766585"/>
                </a:lnTo>
                <a:lnTo>
                  <a:pt x="7990005" y="782523"/>
                </a:lnTo>
                <a:lnTo>
                  <a:pt x="8033873" y="783688"/>
                </a:lnTo>
                <a:cubicBezTo>
                  <a:pt x="8061172" y="814446"/>
                  <a:pt x="8088472" y="845206"/>
                  <a:pt x="8096004" y="882198"/>
                </a:cubicBezTo>
                <a:lnTo>
                  <a:pt x="8096525" y="887088"/>
                </a:lnTo>
                <a:lnTo>
                  <a:pt x="8106388" y="884254"/>
                </a:lnTo>
                <a:cubicBezTo>
                  <a:pt x="8109903" y="870861"/>
                  <a:pt x="8113418" y="857467"/>
                  <a:pt x="8156424" y="845552"/>
                </a:cubicBezTo>
                <a:lnTo>
                  <a:pt x="8142365" y="899122"/>
                </a:lnTo>
                <a:cubicBezTo>
                  <a:pt x="8140607" y="905819"/>
                  <a:pt x="8099357" y="911037"/>
                  <a:pt x="8097600" y="917735"/>
                </a:cubicBezTo>
                <a:lnTo>
                  <a:pt x="8096561" y="921691"/>
                </a:lnTo>
                <a:lnTo>
                  <a:pt x="8119313" y="934250"/>
                </a:lnTo>
                <a:cubicBezTo>
                  <a:pt x="8135508" y="947070"/>
                  <a:pt x="8132988" y="960518"/>
                  <a:pt x="8129626" y="978448"/>
                </a:cubicBezTo>
                <a:cubicBezTo>
                  <a:pt x="8166025" y="1019462"/>
                  <a:pt x="8200927" y="1068442"/>
                  <a:pt x="8193459" y="1108291"/>
                </a:cubicBezTo>
                <a:lnTo>
                  <a:pt x="8188976" y="1132198"/>
                </a:lnTo>
                <a:lnTo>
                  <a:pt x="8187484" y="1140169"/>
                </a:lnTo>
                <a:lnTo>
                  <a:pt x="8183002" y="1164078"/>
                </a:lnTo>
                <a:cubicBezTo>
                  <a:pt x="8272233" y="1158436"/>
                  <a:pt x="8234340" y="1125394"/>
                  <a:pt x="8281198" y="1110620"/>
                </a:cubicBezTo>
                <a:cubicBezTo>
                  <a:pt x="8285679" y="1086712"/>
                  <a:pt x="8331043" y="1079907"/>
                  <a:pt x="8335524" y="1055999"/>
                </a:cubicBezTo>
                <a:lnTo>
                  <a:pt x="8396778" y="729251"/>
                </a:lnTo>
                <a:lnTo>
                  <a:pt x="8405742" y="681433"/>
                </a:lnTo>
                <a:cubicBezTo>
                  <a:pt x="8405742" y="681433"/>
                  <a:pt x="8449611" y="682601"/>
                  <a:pt x="8448117" y="690569"/>
                </a:cubicBezTo>
                <a:lnTo>
                  <a:pt x="8445129" y="706509"/>
                </a:lnTo>
                <a:lnTo>
                  <a:pt x="8437658" y="746355"/>
                </a:lnTo>
                <a:lnTo>
                  <a:pt x="8419730" y="841988"/>
                </a:lnTo>
                <a:cubicBezTo>
                  <a:pt x="8456130" y="883001"/>
                  <a:pt x="8448660" y="922849"/>
                  <a:pt x="8439695" y="970664"/>
                </a:cubicBezTo>
                <a:lnTo>
                  <a:pt x="8435216" y="994575"/>
                </a:lnTo>
                <a:cubicBezTo>
                  <a:pt x="8461156" y="1091372"/>
                  <a:pt x="8488590" y="1180201"/>
                  <a:pt x="8516026" y="1269030"/>
                </a:cubicBezTo>
                <a:cubicBezTo>
                  <a:pt x="8559894" y="1270194"/>
                  <a:pt x="8561388" y="1262224"/>
                  <a:pt x="8564377" y="1246285"/>
                </a:cubicBezTo>
                <a:lnTo>
                  <a:pt x="8577823" y="1174561"/>
                </a:lnTo>
                <a:lnTo>
                  <a:pt x="8583798" y="1142683"/>
                </a:lnTo>
                <a:lnTo>
                  <a:pt x="8598739" y="1062988"/>
                </a:lnTo>
                <a:lnTo>
                  <a:pt x="8601726" y="1047049"/>
                </a:lnTo>
                <a:cubicBezTo>
                  <a:pt x="8562340" y="1021976"/>
                  <a:pt x="8610690" y="999233"/>
                  <a:pt x="8571304" y="974161"/>
                </a:cubicBezTo>
                <a:lnTo>
                  <a:pt x="8577279" y="942283"/>
                </a:lnTo>
                <a:lnTo>
                  <a:pt x="8602676" y="806800"/>
                </a:lnTo>
                <a:lnTo>
                  <a:pt x="8611640" y="758985"/>
                </a:lnTo>
                <a:cubicBezTo>
                  <a:pt x="8579725" y="694063"/>
                  <a:pt x="8590182" y="638278"/>
                  <a:pt x="8602133" y="574522"/>
                </a:cubicBezTo>
                <a:cubicBezTo>
                  <a:pt x="8606614" y="550613"/>
                  <a:pt x="8647497" y="567717"/>
                  <a:pt x="8691365" y="568882"/>
                </a:cubicBezTo>
                <a:lnTo>
                  <a:pt x="8713776" y="449341"/>
                </a:lnTo>
                <a:lnTo>
                  <a:pt x="8719752" y="417463"/>
                </a:lnTo>
                <a:cubicBezTo>
                  <a:pt x="8721245" y="409492"/>
                  <a:pt x="8678870" y="400359"/>
                  <a:pt x="8680363" y="392390"/>
                </a:cubicBezTo>
                <a:lnTo>
                  <a:pt x="8692315" y="328635"/>
                </a:lnTo>
                <a:cubicBezTo>
                  <a:pt x="8733197" y="345738"/>
                  <a:pt x="8730209" y="361677"/>
                  <a:pt x="8727221" y="377617"/>
                </a:cubicBezTo>
                <a:cubicBezTo>
                  <a:pt x="8769598" y="386751"/>
                  <a:pt x="8722738" y="401523"/>
                  <a:pt x="8765115" y="410660"/>
                </a:cubicBezTo>
                <a:lnTo>
                  <a:pt x="8759137" y="442536"/>
                </a:lnTo>
                <a:cubicBezTo>
                  <a:pt x="8797032" y="475578"/>
                  <a:pt x="8747187" y="506293"/>
                  <a:pt x="8742704" y="530201"/>
                </a:cubicBezTo>
                <a:lnTo>
                  <a:pt x="8738222" y="554110"/>
                </a:lnTo>
                <a:cubicBezTo>
                  <a:pt x="8776114" y="587151"/>
                  <a:pt x="8724775" y="625834"/>
                  <a:pt x="8761175" y="666846"/>
                </a:cubicBezTo>
                <a:lnTo>
                  <a:pt x="8759682" y="674815"/>
                </a:lnTo>
                <a:cubicBezTo>
                  <a:pt x="8799067" y="699889"/>
                  <a:pt x="8750717" y="722630"/>
                  <a:pt x="8744743" y="754510"/>
                </a:cubicBezTo>
                <a:lnTo>
                  <a:pt x="8743248" y="762479"/>
                </a:lnTo>
                <a:cubicBezTo>
                  <a:pt x="8782635" y="787551"/>
                  <a:pt x="8734284" y="810296"/>
                  <a:pt x="8773671" y="835369"/>
                </a:cubicBezTo>
                <a:lnTo>
                  <a:pt x="8767696" y="867248"/>
                </a:lnTo>
                <a:cubicBezTo>
                  <a:pt x="8808574" y="884351"/>
                  <a:pt x="8804094" y="908260"/>
                  <a:pt x="8801106" y="924200"/>
                </a:cubicBezTo>
                <a:lnTo>
                  <a:pt x="8789154" y="987953"/>
                </a:lnTo>
                <a:lnTo>
                  <a:pt x="8787660" y="995924"/>
                </a:lnTo>
                <a:cubicBezTo>
                  <a:pt x="8830035" y="1005058"/>
                  <a:pt x="8783179" y="1019831"/>
                  <a:pt x="8825554" y="1028965"/>
                </a:cubicBezTo>
                <a:cubicBezTo>
                  <a:pt x="8810931" y="1028576"/>
                  <a:pt x="8796308" y="1028188"/>
                  <a:pt x="8781685" y="1027802"/>
                </a:cubicBezTo>
                <a:cubicBezTo>
                  <a:pt x="8819577" y="1060842"/>
                  <a:pt x="8812107" y="1100691"/>
                  <a:pt x="8848506" y="1141703"/>
                </a:cubicBezTo>
                <a:lnTo>
                  <a:pt x="8804638" y="1140538"/>
                </a:lnTo>
                <a:cubicBezTo>
                  <a:pt x="8842531" y="1173581"/>
                  <a:pt x="8835061" y="1213427"/>
                  <a:pt x="8827592" y="1253275"/>
                </a:cubicBezTo>
                <a:cubicBezTo>
                  <a:pt x="8871460" y="1254439"/>
                  <a:pt x="8868472" y="1270379"/>
                  <a:pt x="8866977" y="1278348"/>
                </a:cubicBezTo>
                <a:lnTo>
                  <a:pt x="8863990" y="1294287"/>
                </a:lnTo>
                <a:cubicBezTo>
                  <a:pt x="8907857" y="1295452"/>
                  <a:pt x="8906365" y="1303422"/>
                  <a:pt x="8906365" y="1303422"/>
                </a:cubicBezTo>
                <a:cubicBezTo>
                  <a:pt x="8906365" y="1303422"/>
                  <a:pt x="8950232" y="1304586"/>
                  <a:pt x="8951728" y="1296617"/>
                </a:cubicBezTo>
                <a:cubicBezTo>
                  <a:pt x="8913835" y="1263574"/>
                  <a:pt x="8913835" y="1263574"/>
                  <a:pt x="8962186" y="1240831"/>
                </a:cubicBezTo>
                <a:cubicBezTo>
                  <a:pt x="9009044" y="1226058"/>
                  <a:pt x="9049924" y="1243161"/>
                  <a:pt x="9048431" y="1251131"/>
                </a:cubicBezTo>
                <a:lnTo>
                  <a:pt x="9048242" y="1252126"/>
                </a:lnTo>
                <a:lnTo>
                  <a:pt x="9047834" y="1254312"/>
                </a:lnTo>
                <a:lnTo>
                  <a:pt x="9047543" y="1255863"/>
                </a:lnTo>
                <a:lnTo>
                  <a:pt x="9047253" y="1257410"/>
                </a:lnTo>
                <a:lnTo>
                  <a:pt x="9047121" y="1258104"/>
                </a:lnTo>
                <a:lnTo>
                  <a:pt x="9046936" y="1259099"/>
                </a:lnTo>
                <a:lnTo>
                  <a:pt x="9045441" y="1267070"/>
                </a:lnTo>
                <a:cubicBezTo>
                  <a:pt x="9089309" y="1268235"/>
                  <a:pt x="9131685" y="1277368"/>
                  <a:pt x="9171073" y="1302442"/>
                </a:cubicBezTo>
                <a:lnTo>
                  <a:pt x="9166591" y="1326351"/>
                </a:lnTo>
                <a:cubicBezTo>
                  <a:pt x="9210459" y="1327514"/>
                  <a:pt x="9210459" y="1327514"/>
                  <a:pt x="9208966" y="1335485"/>
                </a:cubicBezTo>
                <a:cubicBezTo>
                  <a:pt x="9249847" y="1352588"/>
                  <a:pt x="9292223" y="1361723"/>
                  <a:pt x="9286246" y="1393600"/>
                </a:cubicBezTo>
                <a:lnTo>
                  <a:pt x="9304230" y="1400645"/>
                </a:lnTo>
                <a:lnTo>
                  <a:pt x="9306951" y="1399944"/>
                </a:lnTo>
                <a:cubicBezTo>
                  <a:pt x="9317482" y="1397801"/>
                  <a:pt x="9327792" y="1396496"/>
                  <a:pt x="9327792" y="1396496"/>
                </a:cubicBezTo>
                <a:cubicBezTo>
                  <a:pt x="9336581" y="1363015"/>
                  <a:pt x="9381344" y="1344402"/>
                  <a:pt x="9427866" y="1319094"/>
                </a:cubicBezTo>
                <a:cubicBezTo>
                  <a:pt x="9428743" y="1315746"/>
                  <a:pt x="9439934" y="1311093"/>
                  <a:pt x="9451125" y="1306440"/>
                </a:cubicBezTo>
                <a:lnTo>
                  <a:pt x="9457017" y="1303848"/>
                </a:lnTo>
                <a:lnTo>
                  <a:pt x="9460808" y="1840440"/>
                </a:lnTo>
                <a:lnTo>
                  <a:pt x="9533144" y="1850971"/>
                </a:lnTo>
                <a:cubicBezTo>
                  <a:pt x="9580728" y="1857899"/>
                  <a:pt x="9639222" y="1825526"/>
                  <a:pt x="9696325" y="1833842"/>
                </a:cubicBezTo>
                <a:cubicBezTo>
                  <a:pt x="9724877" y="1837998"/>
                  <a:pt x="9743910" y="1840769"/>
                  <a:pt x="9771071" y="1885613"/>
                </a:cubicBezTo>
                <a:lnTo>
                  <a:pt x="9780586" y="1886998"/>
                </a:lnTo>
                <a:cubicBezTo>
                  <a:pt x="9781978" y="1846310"/>
                  <a:pt x="9791495" y="1847697"/>
                  <a:pt x="9801014" y="1849083"/>
                </a:cubicBezTo>
                <a:cubicBezTo>
                  <a:pt x="9830956" y="1812552"/>
                  <a:pt x="9858116" y="1857396"/>
                  <a:pt x="9886668" y="1861552"/>
                </a:cubicBezTo>
                <a:cubicBezTo>
                  <a:pt x="9897576" y="1822252"/>
                  <a:pt x="9916611" y="1825022"/>
                  <a:pt x="9926127" y="1826408"/>
                </a:cubicBezTo>
                <a:lnTo>
                  <a:pt x="9973714" y="1833337"/>
                </a:lnTo>
                <a:lnTo>
                  <a:pt x="9983229" y="1834722"/>
                </a:lnTo>
                <a:cubicBezTo>
                  <a:pt x="9984620" y="1794035"/>
                  <a:pt x="9994140" y="1795421"/>
                  <a:pt x="10003656" y="1796807"/>
                </a:cubicBezTo>
                <a:cubicBezTo>
                  <a:pt x="10022691" y="1799578"/>
                  <a:pt x="10041724" y="1802349"/>
                  <a:pt x="10059368" y="1845807"/>
                </a:cubicBezTo>
                <a:lnTo>
                  <a:pt x="10030816" y="1841650"/>
                </a:lnTo>
                <a:cubicBezTo>
                  <a:pt x="10038941" y="1883722"/>
                  <a:pt x="10038941" y="1883722"/>
                  <a:pt x="10048460" y="1885107"/>
                </a:cubicBezTo>
                <a:lnTo>
                  <a:pt x="10067493" y="1887879"/>
                </a:lnTo>
                <a:cubicBezTo>
                  <a:pt x="10077011" y="1889263"/>
                  <a:pt x="10097436" y="1851349"/>
                  <a:pt x="10105561" y="1893419"/>
                </a:cubicBezTo>
                <a:lnTo>
                  <a:pt x="10094653" y="1932722"/>
                </a:lnTo>
                <a:lnTo>
                  <a:pt x="10066102" y="1928565"/>
                </a:lnTo>
                <a:cubicBezTo>
                  <a:pt x="10064711" y="1969250"/>
                  <a:pt x="10055193" y="1967866"/>
                  <a:pt x="10036159" y="1965094"/>
                </a:cubicBezTo>
                <a:cubicBezTo>
                  <a:pt x="10036159" y="1965094"/>
                  <a:pt x="10015732" y="2003010"/>
                  <a:pt x="9996702" y="2000239"/>
                </a:cubicBezTo>
                <a:cubicBezTo>
                  <a:pt x="9976274" y="2038155"/>
                  <a:pt x="10004827" y="2042309"/>
                  <a:pt x="10023859" y="2045082"/>
                </a:cubicBezTo>
                <a:cubicBezTo>
                  <a:pt x="10034768" y="2005781"/>
                  <a:pt x="10034768" y="2005781"/>
                  <a:pt x="10053800" y="2008551"/>
                </a:cubicBezTo>
                <a:cubicBezTo>
                  <a:pt x="10064711" y="1969250"/>
                  <a:pt x="10082355" y="2012709"/>
                  <a:pt x="10101387" y="2015480"/>
                </a:cubicBezTo>
                <a:cubicBezTo>
                  <a:pt x="10150364" y="1981723"/>
                  <a:pt x="10197949" y="1988650"/>
                  <a:pt x="10244145" y="2036263"/>
                </a:cubicBezTo>
                <a:lnTo>
                  <a:pt x="10272698" y="2040421"/>
                </a:lnTo>
                <a:cubicBezTo>
                  <a:pt x="10293124" y="2002506"/>
                  <a:pt x="10310765" y="2045964"/>
                  <a:pt x="10331190" y="2008049"/>
                </a:cubicBezTo>
                <a:lnTo>
                  <a:pt x="10359742" y="2012203"/>
                </a:lnTo>
                <a:lnTo>
                  <a:pt x="10369258" y="2013589"/>
                </a:lnTo>
                <a:lnTo>
                  <a:pt x="10483269" y="2030190"/>
                </a:lnTo>
                <a:cubicBezTo>
                  <a:pt x="10483294" y="2030264"/>
                  <a:pt x="10483320" y="2030338"/>
                  <a:pt x="10483343" y="2030413"/>
                </a:cubicBezTo>
                <a:lnTo>
                  <a:pt x="10469873" y="2051877"/>
                </a:lnTo>
                <a:cubicBezTo>
                  <a:pt x="10457687" y="2067354"/>
                  <a:pt x="10448765" y="2066054"/>
                  <a:pt x="10434489" y="2063975"/>
                </a:cubicBezTo>
                <a:cubicBezTo>
                  <a:pt x="10423580" y="2103278"/>
                  <a:pt x="10404547" y="2100504"/>
                  <a:pt x="10385512" y="2097734"/>
                </a:cubicBezTo>
                <a:cubicBezTo>
                  <a:pt x="10395028" y="2099119"/>
                  <a:pt x="10396420" y="2058433"/>
                  <a:pt x="10396420" y="2058433"/>
                </a:cubicBezTo>
                <a:lnTo>
                  <a:pt x="10386903" y="2057049"/>
                </a:lnTo>
                <a:cubicBezTo>
                  <a:pt x="10396420" y="2058433"/>
                  <a:pt x="10395028" y="2099119"/>
                  <a:pt x="10385512" y="2097734"/>
                </a:cubicBezTo>
                <a:lnTo>
                  <a:pt x="10356960" y="2093579"/>
                </a:lnTo>
                <a:lnTo>
                  <a:pt x="10347444" y="2092191"/>
                </a:lnTo>
                <a:cubicBezTo>
                  <a:pt x="10337925" y="2090807"/>
                  <a:pt x="10328408" y="2089421"/>
                  <a:pt x="10327017" y="2130107"/>
                </a:cubicBezTo>
                <a:lnTo>
                  <a:pt x="10298467" y="2125950"/>
                </a:lnTo>
                <a:cubicBezTo>
                  <a:pt x="10287558" y="2165249"/>
                  <a:pt x="10268523" y="2162479"/>
                  <a:pt x="10259007" y="2161094"/>
                </a:cubicBezTo>
                <a:cubicBezTo>
                  <a:pt x="10249490" y="2159708"/>
                  <a:pt x="10238582" y="2199009"/>
                  <a:pt x="10219546" y="2196238"/>
                </a:cubicBezTo>
                <a:cubicBezTo>
                  <a:pt x="10210030" y="2194852"/>
                  <a:pt x="10189605" y="2232768"/>
                  <a:pt x="10180086" y="2231380"/>
                </a:cubicBezTo>
                <a:cubicBezTo>
                  <a:pt x="10140627" y="2266527"/>
                  <a:pt x="10110685" y="2303055"/>
                  <a:pt x="10063098" y="2296127"/>
                </a:cubicBezTo>
                <a:cubicBezTo>
                  <a:pt x="10063098" y="2296127"/>
                  <a:pt x="10052190" y="2335428"/>
                  <a:pt x="10042673" y="2334041"/>
                </a:cubicBezTo>
                <a:cubicBezTo>
                  <a:pt x="10012732" y="2370572"/>
                  <a:pt x="9974664" y="2365029"/>
                  <a:pt x="9936593" y="2359487"/>
                </a:cubicBezTo>
                <a:cubicBezTo>
                  <a:pt x="9925687" y="2398786"/>
                  <a:pt x="9916168" y="2397402"/>
                  <a:pt x="9906652" y="2396016"/>
                </a:cubicBezTo>
                <a:cubicBezTo>
                  <a:pt x="9897135" y="2394631"/>
                  <a:pt x="9887616" y="2393246"/>
                  <a:pt x="9876707" y="2432547"/>
                </a:cubicBezTo>
                <a:lnTo>
                  <a:pt x="9838640" y="2427003"/>
                </a:lnTo>
                <a:cubicBezTo>
                  <a:pt x="9797790" y="2502833"/>
                  <a:pt x="9740686" y="2494520"/>
                  <a:pt x="9683582" y="2486206"/>
                </a:cubicBezTo>
                <a:cubicBezTo>
                  <a:pt x="9634606" y="2519964"/>
                  <a:pt x="9577503" y="2511652"/>
                  <a:pt x="9529917" y="2504724"/>
                </a:cubicBezTo>
                <a:cubicBezTo>
                  <a:pt x="9510884" y="2501953"/>
                  <a:pt x="9499974" y="2541252"/>
                  <a:pt x="9499974" y="2541252"/>
                </a:cubicBezTo>
                <a:cubicBezTo>
                  <a:pt x="9489068" y="2580554"/>
                  <a:pt x="9508101" y="2583324"/>
                  <a:pt x="9517619" y="2584711"/>
                </a:cubicBezTo>
                <a:cubicBezTo>
                  <a:pt x="9525745" y="2626781"/>
                  <a:pt x="9535263" y="2628167"/>
                  <a:pt x="9535263" y="2628167"/>
                </a:cubicBezTo>
                <a:cubicBezTo>
                  <a:pt x="9525745" y="2626781"/>
                  <a:pt x="9506709" y="2624010"/>
                  <a:pt x="9505319" y="2664699"/>
                </a:cubicBezTo>
                <a:lnTo>
                  <a:pt x="9543387" y="2670239"/>
                </a:lnTo>
                <a:lnTo>
                  <a:pt x="9552904" y="2671625"/>
                </a:lnTo>
                <a:cubicBezTo>
                  <a:pt x="9573330" y="2633709"/>
                  <a:pt x="9590972" y="2677168"/>
                  <a:pt x="9611400" y="2639251"/>
                </a:cubicBezTo>
                <a:lnTo>
                  <a:pt x="9687536" y="2650336"/>
                </a:lnTo>
                <a:cubicBezTo>
                  <a:pt x="9705179" y="2693794"/>
                  <a:pt x="9686144" y="2691023"/>
                  <a:pt x="9667109" y="2688252"/>
                </a:cubicBezTo>
                <a:lnTo>
                  <a:pt x="9657592" y="2686867"/>
                </a:lnTo>
                <a:cubicBezTo>
                  <a:pt x="9646684" y="2726167"/>
                  <a:pt x="9627651" y="2723397"/>
                  <a:pt x="9618133" y="2722010"/>
                </a:cubicBezTo>
                <a:lnTo>
                  <a:pt x="9770408" y="2744180"/>
                </a:lnTo>
                <a:cubicBezTo>
                  <a:pt x="9779924" y="2745564"/>
                  <a:pt x="9798958" y="2748335"/>
                  <a:pt x="9807085" y="2790408"/>
                </a:cubicBezTo>
                <a:cubicBezTo>
                  <a:pt x="9815212" y="2832480"/>
                  <a:pt x="9834245" y="2835252"/>
                  <a:pt x="9862797" y="2839407"/>
                </a:cubicBezTo>
                <a:cubicBezTo>
                  <a:pt x="9872314" y="2840793"/>
                  <a:pt x="9891346" y="2843565"/>
                  <a:pt x="9889956" y="2884250"/>
                </a:cubicBezTo>
                <a:lnTo>
                  <a:pt x="9842372" y="2877323"/>
                </a:lnTo>
                <a:lnTo>
                  <a:pt x="9832853" y="2875938"/>
                </a:lnTo>
                <a:cubicBezTo>
                  <a:pt x="9821945" y="2915237"/>
                  <a:pt x="9804303" y="2871781"/>
                  <a:pt x="9793393" y="2911082"/>
                </a:cubicBezTo>
                <a:cubicBezTo>
                  <a:pt x="9764843" y="2906924"/>
                  <a:pt x="9717256" y="2899997"/>
                  <a:pt x="9677798" y="2935141"/>
                </a:cubicBezTo>
                <a:lnTo>
                  <a:pt x="9658763" y="2932370"/>
                </a:lnTo>
                <a:cubicBezTo>
                  <a:pt x="9666890" y="2974441"/>
                  <a:pt x="9676407" y="2975827"/>
                  <a:pt x="9685923" y="2977211"/>
                </a:cubicBezTo>
                <a:cubicBezTo>
                  <a:pt x="9734900" y="2943453"/>
                  <a:pt x="9782484" y="2950382"/>
                  <a:pt x="9830071" y="2957310"/>
                </a:cubicBezTo>
                <a:cubicBezTo>
                  <a:pt x="9850497" y="2919395"/>
                  <a:pt x="9877657" y="2964237"/>
                  <a:pt x="9896692" y="2967010"/>
                </a:cubicBezTo>
                <a:cubicBezTo>
                  <a:pt x="9956577" y="2893950"/>
                  <a:pt x="10012288" y="2942949"/>
                  <a:pt x="10048965" y="2989178"/>
                </a:cubicBezTo>
                <a:cubicBezTo>
                  <a:pt x="10076126" y="3034021"/>
                  <a:pt x="10103285" y="3078864"/>
                  <a:pt x="10141356" y="3084405"/>
                </a:cubicBezTo>
                <a:cubicBezTo>
                  <a:pt x="10150872" y="3085793"/>
                  <a:pt x="10169906" y="3088564"/>
                  <a:pt x="10190331" y="3050649"/>
                </a:cubicBezTo>
                <a:lnTo>
                  <a:pt x="10199849" y="3052034"/>
                </a:lnTo>
                <a:lnTo>
                  <a:pt x="10237918" y="3057577"/>
                </a:lnTo>
                <a:lnTo>
                  <a:pt x="10256951" y="3060348"/>
                </a:lnTo>
                <a:lnTo>
                  <a:pt x="10272418" y="3062599"/>
                </a:lnTo>
                <a:lnTo>
                  <a:pt x="10275986" y="3063119"/>
                </a:lnTo>
                <a:lnTo>
                  <a:pt x="10274478" y="3063537"/>
                </a:lnTo>
                <a:cubicBezTo>
                  <a:pt x="10271735" y="3065055"/>
                  <a:pt x="10266121" y="3071904"/>
                  <a:pt x="10265078" y="3102419"/>
                </a:cubicBezTo>
                <a:lnTo>
                  <a:pt x="10246042" y="3099648"/>
                </a:lnTo>
                <a:lnTo>
                  <a:pt x="10236528" y="3098262"/>
                </a:lnTo>
                <a:lnTo>
                  <a:pt x="10207974" y="3094106"/>
                </a:lnTo>
                <a:lnTo>
                  <a:pt x="10188941" y="3091335"/>
                </a:lnTo>
                <a:lnTo>
                  <a:pt x="10187549" y="3132022"/>
                </a:lnTo>
                <a:cubicBezTo>
                  <a:pt x="10150818" y="3157339"/>
                  <a:pt x="10114084" y="3182659"/>
                  <a:pt x="10069907" y="3189643"/>
                </a:cubicBezTo>
                <a:lnTo>
                  <a:pt x="10064067" y="3190127"/>
                </a:lnTo>
                <a:lnTo>
                  <a:pt x="10067453" y="3199275"/>
                </a:lnTo>
                <a:cubicBezTo>
                  <a:pt x="10083447" y="3202534"/>
                  <a:pt x="10099442" y="3205795"/>
                  <a:pt x="10113671" y="3245680"/>
                </a:cubicBezTo>
                <a:lnTo>
                  <a:pt x="10049697" y="3232640"/>
                </a:lnTo>
                <a:cubicBezTo>
                  <a:pt x="10041699" y="3231010"/>
                  <a:pt x="10035468" y="3192755"/>
                  <a:pt x="10027469" y="3191124"/>
                </a:cubicBezTo>
                <a:lnTo>
                  <a:pt x="10022746" y="3190161"/>
                </a:lnTo>
                <a:lnTo>
                  <a:pt x="10007746" y="3211261"/>
                </a:lnTo>
                <a:cubicBezTo>
                  <a:pt x="9992437" y="3226282"/>
                  <a:pt x="9976377" y="3223945"/>
                  <a:pt x="9954966" y="3220825"/>
                </a:cubicBezTo>
                <a:cubicBezTo>
                  <a:pt x="9942721" y="3229265"/>
                  <a:pt x="9929881" y="3237619"/>
                  <a:pt x="9916767" y="3245292"/>
                </a:cubicBezTo>
                <a:lnTo>
                  <a:pt x="9890617" y="3258672"/>
                </a:lnTo>
                <a:lnTo>
                  <a:pt x="9892523" y="3264536"/>
                </a:lnTo>
                <a:cubicBezTo>
                  <a:pt x="9929200" y="3310764"/>
                  <a:pt x="9970052" y="3234934"/>
                  <a:pt x="10005338" y="3321847"/>
                </a:cubicBezTo>
                <a:cubicBezTo>
                  <a:pt x="10032499" y="3366691"/>
                  <a:pt x="10081475" y="3332934"/>
                  <a:pt x="10118152" y="3379162"/>
                </a:cubicBezTo>
                <a:cubicBezTo>
                  <a:pt x="10156220" y="3384704"/>
                  <a:pt x="10195680" y="3349560"/>
                  <a:pt x="10232359" y="3395789"/>
                </a:cubicBezTo>
                <a:lnTo>
                  <a:pt x="10460769" y="3429042"/>
                </a:lnTo>
                <a:cubicBezTo>
                  <a:pt x="10508355" y="3435971"/>
                  <a:pt x="10566850" y="3403598"/>
                  <a:pt x="10623951" y="3411912"/>
                </a:cubicBezTo>
                <a:cubicBezTo>
                  <a:pt x="10652504" y="3416069"/>
                  <a:pt x="10671539" y="3418840"/>
                  <a:pt x="10698698" y="3463684"/>
                </a:cubicBezTo>
                <a:lnTo>
                  <a:pt x="10708215" y="3465070"/>
                </a:lnTo>
                <a:cubicBezTo>
                  <a:pt x="10709607" y="3424381"/>
                  <a:pt x="10719124" y="3425768"/>
                  <a:pt x="10728639" y="3427153"/>
                </a:cubicBezTo>
                <a:cubicBezTo>
                  <a:pt x="10758583" y="3390623"/>
                  <a:pt x="10785744" y="3435467"/>
                  <a:pt x="10814295" y="3439623"/>
                </a:cubicBezTo>
                <a:cubicBezTo>
                  <a:pt x="10825201" y="3400323"/>
                  <a:pt x="10844236" y="3403093"/>
                  <a:pt x="10853756" y="3404480"/>
                </a:cubicBezTo>
                <a:lnTo>
                  <a:pt x="10901340" y="3411407"/>
                </a:lnTo>
                <a:lnTo>
                  <a:pt x="10910856" y="3412793"/>
                </a:lnTo>
                <a:cubicBezTo>
                  <a:pt x="10912249" y="3372107"/>
                  <a:pt x="10921767" y="3373492"/>
                  <a:pt x="10931284" y="3374878"/>
                </a:cubicBezTo>
                <a:cubicBezTo>
                  <a:pt x="10950317" y="3377649"/>
                  <a:pt x="10969350" y="3380421"/>
                  <a:pt x="10986993" y="3423877"/>
                </a:cubicBezTo>
                <a:lnTo>
                  <a:pt x="10958443" y="3419722"/>
                </a:lnTo>
                <a:cubicBezTo>
                  <a:pt x="10966569" y="3461793"/>
                  <a:pt x="10966569" y="3461793"/>
                  <a:pt x="10976088" y="3463178"/>
                </a:cubicBezTo>
                <a:lnTo>
                  <a:pt x="10995120" y="3465950"/>
                </a:lnTo>
                <a:cubicBezTo>
                  <a:pt x="11004637" y="3467335"/>
                  <a:pt x="11025061" y="3429420"/>
                  <a:pt x="11033189" y="3471491"/>
                </a:cubicBezTo>
                <a:lnTo>
                  <a:pt x="11022278" y="3510794"/>
                </a:lnTo>
                <a:lnTo>
                  <a:pt x="10993729" y="3506636"/>
                </a:lnTo>
                <a:cubicBezTo>
                  <a:pt x="10992337" y="3547321"/>
                  <a:pt x="10982821" y="3545937"/>
                  <a:pt x="10963787" y="3543166"/>
                </a:cubicBezTo>
                <a:cubicBezTo>
                  <a:pt x="10963787" y="3543166"/>
                  <a:pt x="10943360" y="3581081"/>
                  <a:pt x="10924327" y="3578311"/>
                </a:cubicBezTo>
                <a:cubicBezTo>
                  <a:pt x="10903902" y="3616226"/>
                  <a:pt x="10932454" y="3620381"/>
                  <a:pt x="10951488" y="3623153"/>
                </a:cubicBezTo>
                <a:cubicBezTo>
                  <a:pt x="10962395" y="3583851"/>
                  <a:pt x="10962395" y="3583851"/>
                  <a:pt x="10981429" y="3586623"/>
                </a:cubicBezTo>
                <a:cubicBezTo>
                  <a:pt x="10992337" y="3547321"/>
                  <a:pt x="11009980" y="3590781"/>
                  <a:pt x="11029016" y="3593551"/>
                </a:cubicBezTo>
                <a:cubicBezTo>
                  <a:pt x="11077992" y="3559794"/>
                  <a:pt x="11125578" y="3566722"/>
                  <a:pt x="11171772" y="3614334"/>
                </a:cubicBezTo>
                <a:lnTo>
                  <a:pt x="11200325" y="3618493"/>
                </a:lnTo>
                <a:cubicBezTo>
                  <a:pt x="11220749" y="3580577"/>
                  <a:pt x="11238390" y="3624034"/>
                  <a:pt x="11258818" y="3586119"/>
                </a:cubicBezTo>
                <a:lnTo>
                  <a:pt x="11287369" y="3590274"/>
                </a:lnTo>
                <a:lnTo>
                  <a:pt x="11296886" y="3591661"/>
                </a:lnTo>
                <a:lnTo>
                  <a:pt x="11410897" y="3608260"/>
                </a:lnTo>
                <a:cubicBezTo>
                  <a:pt x="11410923" y="3608334"/>
                  <a:pt x="11410946" y="3608409"/>
                  <a:pt x="11410971" y="3608483"/>
                </a:cubicBezTo>
                <a:lnTo>
                  <a:pt x="11397501" y="3629950"/>
                </a:lnTo>
                <a:cubicBezTo>
                  <a:pt x="11385314" y="3645424"/>
                  <a:pt x="11376393" y="3644125"/>
                  <a:pt x="11362115" y="3642047"/>
                </a:cubicBezTo>
                <a:cubicBezTo>
                  <a:pt x="11351206" y="3681348"/>
                  <a:pt x="11332174" y="3678575"/>
                  <a:pt x="11313137" y="3675805"/>
                </a:cubicBezTo>
                <a:cubicBezTo>
                  <a:pt x="11322657" y="3677191"/>
                  <a:pt x="11324046" y="3636504"/>
                  <a:pt x="11324046" y="3636504"/>
                </a:cubicBezTo>
                <a:lnTo>
                  <a:pt x="11314530" y="3635120"/>
                </a:lnTo>
                <a:cubicBezTo>
                  <a:pt x="11324046" y="3636504"/>
                  <a:pt x="11322657" y="3677191"/>
                  <a:pt x="11313137" y="3675805"/>
                </a:cubicBezTo>
                <a:lnTo>
                  <a:pt x="11284586" y="3671650"/>
                </a:lnTo>
                <a:lnTo>
                  <a:pt x="11275070" y="3670261"/>
                </a:lnTo>
                <a:cubicBezTo>
                  <a:pt x="11265553" y="3668878"/>
                  <a:pt x="11256036" y="3667491"/>
                  <a:pt x="11254645" y="3708178"/>
                </a:cubicBezTo>
                <a:lnTo>
                  <a:pt x="11226093" y="3704021"/>
                </a:lnTo>
                <a:cubicBezTo>
                  <a:pt x="11215185" y="3743321"/>
                  <a:pt x="11196151" y="3740550"/>
                  <a:pt x="11186633" y="3739165"/>
                </a:cubicBezTo>
                <a:cubicBezTo>
                  <a:pt x="11177116" y="3737779"/>
                  <a:pt x="11166208" y="3777079"/>
                  <a:pt x="11147175" y="3774309"/>
                </a:cubicBezTo>
                <a:cubicBezTo>
                  <a:pt x="11137656" y="3772924"/>
                  <a:pt x="11117231" y="3810838"/>
                  <a:pt x="11107713" y="3809453"/>
                </a:cubicBezTo>
                <a:cubicBezTo>
                  <a:pt x="11068254" y="3844597"/>
                  <a:pt x="11038311" y="3881127"/>
                  <a:pt x="10990726" y="3874198"/>
                </a:cubicBezTo>
                <a:cubicBezTo>
                  <a:pt x="10990726" y="3874198"/>
                  <a:pt x="10979817" y="3913499"/>
                  <a:pt x="10970301" y="3912113"/>
                </a:cubicBezTo>
                <a:cubicBezTo>
                  <a:pt x="10940358" y="3948643"/>
                  <a:pt x="10902289" y="3943101"/>
                  <a:pt x="10864221" y="3937558"/>
                </a:cubicBezTo>
                <a:cubicBezTo>
                  <a:pt x="10853312" y="3976858"/>
                  <a:pt x="10843794" y="3975473"/>
                  <a:pt x="10834277" y="3974088"/>
                </a:cubicBezTo>
                <a:cubicBezTo>
                  <a:pt x="10824761" y="3972702"/>
                  <a:pt x="10815245" y="3971317"/>
                  <a:pt x="10804336" y="4010618"/>
                </a:cubicBezTo>
                <a:lnTo>
                  <a:pt x="10766268" y="4005073"/>
                </a:lnTo>
                <a:cubicBezTo>
                  <a:pt x="10725416" y="4080904"/>
                  <a:pt x="10668314" y="4072590"/>
                  <a:pt x="10611209" y="4064277"/>
                </a:cubicBezTo>
                <a:cubicBezTo>
                  <a:pt x="10562234" y="4098035"/>
                  <a:pt x="10505130" y="4089724"/>
                  <a:pt x="10457545" y="4082794"/>
                </a:cubicBezTo>
                <a:cubicBezTo>
                  <a:pt x="10438510" y="4080024"/>
                  <a:pt x="10427601" y="4119324"/>
                  <a:pt x="10427601" y="4119324"/>
                </a:cubicBezTo>
                <a:cubicBezTo>
                  <a:pt x="10416694" y="4158625"/>
                  <a:pt x="10435728" y="4161395"/>
                  <a:pt x="10445245" y="4162781"/>
                </a:cubicBezTo>
                <a:cubicBezTo>
                  <a:pt x="10453372" y="4204853"/>
                  <a:pt x="10462889" y="4206239"/>
                  <a:pt x="10462889" y="4206239"/>
                </a:cubicBezTo>
                <a:cubicBezTo>
                  <a:pt x="10453372" y="4204853"/>
                  <a:pt x="10434337" y="4202082"/>
                  <a:pt x="10432945" y="4242769"/>
                </a:cubicBezTo>
                <a:lnTo>
                  <a:pt x="10471016" y="4248310"/>
                </a:lnTo>
                <a:lnTo>
                  <a:pt x="10480530" y="4249696"/>
                </a:lnTo>
                <a:cubicBezTo>
                  <a:pt x="10500957" y="4211780"/>
                  <a:pt x="10518601" y="4255239"/>
                  <a:pt x="10539025" y="4217323"/>
                </a:cubicBezTo>
                <a:lnTo>
                  <a:pt x="10615162" y="4228408"/>
                </a:lnTo>
                <a:cubicBezTo>
                  <a:pt x="10632806" y="4271865"/>
                  <a:pt x="10613771" y="4269095"/>
                  <a:pt x="10594737" y="4266324"/>
                </a:cubicBezTo>
                <a:lnTo>
                  <a:pt x="10585221" y="4264939"/>
                </a:lnTo>
                <a:cubicBezTo>
                  <a:pt x="10574312" y="4304239"/>
                  <a:pt x="10555277" y="4301467"/>
                  <a:pt x="10545760" y="4300081"/>
                </a:cubicBezTo>
                <a:lnTo>
                  <a:pt x="10698034" y="4322251"/>
                </a:lnTo>
                <a:cubicBezTo>
                  <a:pt x="10707552" y="4323635"/>
                  <a:pt x="10726586" y="4326407"/>
                  <a:pt x="10734713" y="4368479"/>
                </a:cubicBezTo>
                <a:cubicBezTo>
                  <a:pt x="10742838" y="4410551"/>
                  <a:pt x="10761871" y="4413323"/>
                  <a:pt x="10790425" y="4417477"/>
                </a:cubicBezTo>
                <a:cubicBezTo>
                  <a:pt x="10799941" y="4418865"/>
                  <a:pt x="10818974" y="4421636"/>
                  <a:pt x="10817585" y="4462322"/>
                </a:cubicBezTo>
                <a:lnTo>
                  <a:pt x="10769998" y="4455394"/>
                </a:lnTo>
                <a:lnTo>
                  <a:pt x="10760481" y="4454009"/>
                </a:lnTo>
                <a:cubicBezTo>
                  <a:pt x="10749572" y="4493309"/>
                  <a:pt x="10731930" y="4449852"/>
                  <a:pt x="10721021" y="4489154"/>
                </a:cubicBezTo>
                <a:cubicBezTo>
                  <a:pt x="10692469" y="4484994"/>
                  <a:pt x="10644884" y="4478067"/>
                  <a:pt x="10605424" y="4513211"/>
                </a:cubicBezTo>
                <a:lnTo>
                  <a:pt x="10586389" y="4510441"/>
                </a:lnTo>
                <a:cubicBezTo>
                  <a:pt x="10594517" y="4552512"/>
                  <a:pt x="10604034" y="4553898"/>
                  <a:pt x="10613549" y="4555283"/>
                </a:cubicBezTo>
                <a:cubicBezTo>
                  <a:pt x="10662528" y="4521524"/>
                  <a:pt x="10710113" y="4528454"/>
                  <a:pt x="10757700" y="4535381"/>
                </a:cubicBezTo>
                <a:cubicBezTo>
                  <a:pt x="10778124" y="4497467"/>
                  <a:pt x="10805285" y="4542309"/>
                  <a:pt x="10824318" y="4545081"/>
                </a:cubicBezTo>
                <a:cubicBezTo>
                  <a:pt x="10884203" y="4472021"/>
                  <a:pt x="10939917" y="4521021"/>
                  <a:pt x="10976592" y="4567249"/>
                </a:cubicBezTo>
                <a:cubicBezTo>
                  <a:pt x="11003754" y="4612092"/>
                  <a:pt x="11030914" y="4656934"/>
                  <a:pt x="11068982" y="4662477"/>
                </a:cubicBezTo>
                <a:cubicBezTo>
                  <a:pt x="11078499" y="4663865"/>
                  <a:pt x="11097534" y="4666635"/>
                  <a:pt x="11117959" y="4628720"/>
                </a:cubicBezTo>
                <a:lnTo>
                  <a:pt x="11127476" y="4630104"/>
                </a:lnTo>
                <a:lnTo>
                  <a:pt x="11165546" y="4635648"/>
                </a:lnTo>
                <a:lnTo>
                  <a:pt x="11184578" y="4638418"/>
                </a:lnTo>
                <a:lnTo>
                  <a:pt x="11200046" y="4640669"/>
                </a:lnTo>
                <a:lnTo>
                  <a:pt x="11203612" y="4641191"/>
                </a:lnTo>
                <a:lnTo>
                  <a:pt x="11202106" y="4641609"/>
                </a:lnTo>
                <a:cubicBezTo>
                  <a:pt x="11199363" y="4643126"/>
                  <a:pt x="11193750" y="4649975"/>
                  <a:pt x="11192705" y="4680491"/>
                </a:cubicBezTo>
                <a:lnTo>
                  <a:pt x="11173670" y="4677720"/>
                </a:lnTo>
                <a:lnTo>
                  <a:pt x="11164154" y="4676334"/>
                </a:lnTo>
                <a:lnTo>
                  <a:pt x="11135600" y="4672178"/>
                </a:lnTo>
                <a:lnTo>
                  <a:pt x="11116569" y="4669406"/>
                </a:lnTo>
                <a:lnTo>
                  <a:pt x="11115177" y="4710092"/>
                </a:lnTo>
                <a:cubicBezTo>
                  <a:pt x="11078444" y="4735410"/>
                  <a:pt x="11041713" y="4760730"/>
                  <a:pt x="10997536" y="4767715"/>
                </a:cubicBezTo>
                <a:lnTo>
                  <a:pt x="10991696" y="4768198"/>
                </a:lnTo>
                <a:lnTo>
                  <a:pt x="10995080" y="4777345"/>
                </a:lnTo>
                <a:cubicBezTo>
                  <a:pt x="11011075" y="4780606"/>
                  <a:pt x="11027070" y="4783866"/>
                  <a:pt x="11041297" y="4823751"/>
                </a:cubicBezTo>
                <a:lnTo>
                  <a:pt x="10977324" y="4810712"/>
                </a:lnTo>
                <a:cubicBezTo>
                  <a:pt x="10969325" y="4809082"/>
                  <a:pt x="10963094" y="4770825"/>
                  <a:pt x="10955097" y="4769195"/>
                </a:cubicBezTo>
                <a:lnTo>
                  <a:pt x="10950374" y="4768232"/>
                </a:lnTo>
                <a:lnTo>
                  <a:pt x="10935375" y="4789333"/>
                </a:lnTo>
                <a:cubicBezTo>
                  <a:pt x="10920065" y="4804352"/>
                  <a:pt x="10904005" y="4802015"/>
                  <a:pt x="10882592" y="4798896"/>
                </a:cubicBezTo>
                <a:cubicBezTo>
                  <a:pt x="10833615" y="4832656"/>
                  <a:pt x="10775123" y="4865027"/>
                  <a:pt x="10727535" y="4858099"/>
                </a:cubicBezTo>
                <a:lnTo>
                  <a:pt x="10698985" y="4853942"/>
                </a:lnTo>
                <a:lnTo>
                  <a:pt x="10689466" y="4852557"/>
                </a:lnTo>
                <a:lnTo>
                  <a:pt x="10660915" y="4848401"/>
                </a:lnTo>
                <a:cubicBezTo>
                  <a:pt x="10667650" y="4931158"/>
                  <a:pt x="10707110" y="4896014"/>
                  <a:pt x="10724752" y="4939473"/>
                </a:cubicBezTo>
                <a:cubicBezTo>
                  <a:pt x="10739028" y="4941551"/>
                  <a:pt x="10748198" y="4953108"/>
                  <a:pt x="10757367" y="4964665"/>
                </a:cubicBezTo>
                <a:lnTo>
                  <a:pt x="10763857" y="4971949"/>
                </a:lnTo>
                <a:lnTo>
                  <a:pt x="10775608" y="4982726"/>
                </a:lnTo>
                <a:lnTo>
                  <a:pt x="10783763" y="4986774"/>
                </a:lnTo>
                <a:lnTo>
                  <a:pt x="10807867" y="4990284"/>
                </a:lnTo>
                <a:cubicBezTo>
                  <a:pt x="10828292" y="4952367"/>
                  <a:pt x="10845934" y="4995825"/>
                  <a:pt x="10866358" y="4957910"/>
                </a:cubicBezTo>
                <a:lnTo>
                  <a:pt x="10894913" y="4962065"/>
                </a:lnTo>
                <a:lnTo>
                  <a:pt x="10904428" y="4963451"/>
                </a:lnTo>
                <a:lnTo>
                  <a:pt x="11018440" y="4980051"/>
                </a:lnTo>
                <a:cubicBezTo>
                  <a:pt x="11018464" y="4980125"/>
                  <a:pt x="11018489" y="4980199"/>
                  <a:pt x="11018512" y="4980273"/>
                </a:cubicBezTo>
                <a:lnTo>
                  <a:pt x="11005041" y="5001739"/>
                </a:lnTo>
                <a:cubicBezTo>
                  <a:pt x="10992856" y="5017215"/>
                  <a:pt x="10983934" y="5015915"/>
                  <a:pt x="10969658" y="5013838"/>
                </a:cubicBezTo>
                <a:lnTo>
                  <a:pt x="10968939" y="5015912"/>
                </a:lnTo>
                <a:lnTo>
                  <a:pt x="11180184" y="5046667"/>
                </a:lnTo>
                <a:lnTo>
                  <a:pt x="11237288" y="5054981"/>
                </a:lnTo>
                <a:cubicBezTo>
                  <a:pt x="11237288" y="5054981"/>
                  <a:pt x="11235896" y="5095667"/>
                  <a:pt x="11226378" y="5094281"/>
                </a:cubicBezTo>
                <a:lnTo>
                  <a:pt x="11207342" y="5091510"/>
                </a:lnTo>
                <a:lnTo>
                  <a:pt x="11159760" y="5084582"/>
                </a:lnTo>
                <a:lnTo>
                  <a:pt x="11045553" y="5067955"/>
                </a:lnTo>
                <a:cubicBezTo>
                  <a:pt x="10996578" y="5101713"/>
                  <a:pt x="10948991" y="5094784"/>
                  <a:pt x="10891887" y="5086472"/>
                </a:cubicBezTo>
                <a:lnTo>
                  <a:pt x="10863336" y="5082316"/>
                </a:lnTo>
                <a:lnTo>
                  <a:pt x="10828484" y="5090007"/>
                </a:lnTo>
                <a:lnTo>
                  <a:pt x="10824207" y="5098077"/>
                </a:lnTo>
                <a:cubicBezTo>
                  <a:pt x="10813807" y="5113811"/>
                  <a:pt x="10801314" y="5111995"/>
                  <a:pt x="10794176" y="5110955"/>
                </a:cubicBezTo>
                <a:cubicBezTo>
                  <a:pt x="10784659" y="5109570"/>
                  <a:pt x="10773751" y="5148870"/>
                  <a:pt x="10754716" y="5146099"/>
                </a:cubicBezTo>
                <a:cubicBezTo>
                  <a:pt x="10745199" y="5144714"/>
                  <a:pt x="10724774" y="5182628"/>
                  <a:pt x="10715257" y="5181242"/>
                </a:cubicBezTo>
                <a:cubicBezTo>
                  <a:pt x="10705391" y="5190028"/>
                  <a:pt x="10696122" y="5198901"/>
                  <a:pt x="10687020" y="5207159"/>
                </a:cubicBezTo>
                <a:lnTo>
                  <a:pt x="10673476" y="5218227"/>
                </a:lnTo>
                <a:lnTo>
                  <a:pt x="10686464" y="5220118"/>
                </a:lnTo>
                <a:lnTo>
                  <a:pt x="10781634" y="5233975"/>
                </a:lnTo>
                <a:lnTo>
                  <a:pt x="10800669" y="5236745"/>
                </a:lnTo>
                <a:cubicBezTo>
                  <a:pt x="10830610" y="5200216"/>
                  <a:pt x="10857772" y="5245061"/>
                  <a:pt x="10887713" y="5208530"/>
                </a:cubicBezTo>
                <a:lnTo>
                  <a:pt x="10925783" y="5214073"/>
                </a:lnTo>
                <a:lnTo>
                  <a:pt x="11087574" y="5237627"/>
                </a:lnTo>
                <a:lnTo>
                  <a:pt x="11144678" y="5245941"/>
                </a:lnTo>
                <a:cubicBezTo>
                  <a:pt x="11222205" y="5216339"/>
                  <a:pt x="11288824" y="5226037"/>
                  <a:pt x="11364963" y="5237124"/>
                </a:cubicBezTo>
                <a:cubicBezTo>
                  <a:pt x="11393515" y="5241279"/>
                  <a:pt x="11373091" y="5279194"/>
                  <a:pt x="11371698" y="5319881"/>
                </a:cubicBezTo>
                <a:lnTo>
                  <a:pt x="11514456" y="5340665"/>
                </a:lnTo>
                <a:lnTo>
                  <a:pt x="11552524" y="5346207"/>
                </a:lnTo>
                <a:cubicBezTo>
                  <a:pt x="11562041" y="5347593"/>
                  <a:pt x="11572949" y="5308293"/>
                  <a:pt x="11582465" y="5309678"/>
                </a:cubicBezTo>
                <a:lnTo>
                  <a:pt x="11658600" y="5320762"/>
                </a:lnTo>
                <a:cubicBezTo>
                  <a:pt x="11638177" y="5358678"/>
                  <a:pt x="11619142" y="5355907"/>
                  <a:pt x="11600107" y="5353136"/>
                </a:cubicBezTo>
                <a:cubicBezTo>
                  <a:pt x="11589200" y="5392438"/>
                  <a:pt x="11571557" y="5348978"/>
                  <a:pt x="11560648" y="5388279"/>
                </a:cubicBezTo>
                <a:lnTo>
                  <a:pt x="11522580" y="5382736"/>
                </a:lnTo>
                <a:cubicBezTo>
                  <a:pt x="11483120" y="5417881"/>
                  <a:pt x="11446444" y="5371653"/>
                  <a:pt x="11417892" y="5367495"/>
                </a:cubicBezTo>
                <a:lnTo>
                  <a:pt x="11389340" y="5363338"/>
                </a:lnTo>
                <a:cubicBezTo>
                  <a:pt x="11349881" y="5398481"/>
                  <a:pt x="11303685" y="5350869"/>
                  <a:pt x="11254708" y="5384626"/>
                </a:cubicBezTo>
                <a:lnTo>
                  <a:pt x="11245191" y="5383241"/>
                </a:lnTo>
                <a:cubicBezTo>
                  <a:pt x="11215250" y="5419769"/>
                  <a:pt x="11188090" y="5374927"/>
                  <a:pt x="11150019" y="5369386"/>
                </a:cubicBezTo>
                <a:lnTo>
                  <a:pt x="11140505" y="5367999"/>
                </a:lnTo>
                <a:cubicBezTo>
                  <a:pt x="11110562" y="5404529"/>
                  <a:pt x="11083401" y="5359686"/>
                  <a:pt x="11053458" y="5396216"/>
                </a:cubicBezTo>
                <a:lnTo>
                  <a:pt x="11015390" y="5390673"/>
                </a:lnTo>
                <a:cubicBezTo>
                  <a:pt x="10994964" y="5428586"/>
                  <a:pt x="10966413" y="5424432"/>
                  <a:pt x="10947378" y="5421660"/>
                </a:cubicBezTo>
                <a:lnTo>
                  <a:pt x="10871241" y="5410573"/>
                </a:lnTo>
                <a:lnTo>
                  <a:pt x="10861724" y="5409189"/>
                </a:lnTo>
                <a:cubicBezTo>
                  <a:pt x="10850815" y="5448489"/>
                  <a:pt x="10833173" y="5405034"/>
                  <a:pt x="10822265" y="5444334"/>
                </a:cubicBezTo>
                <a:lnTo>
                  <a:pt x="10823655" y="5403647"/>
                </a:lnTo>
                <a:cubicBezTo>
                  <a:pt x="10784195" y="5438791"/>
                  <a:pt x="10736609" y="5431863"/>
                  <a:pt x="10687631" y="5465623"/>
                </a:cubicBezTo>
                <a:lnTo>
                  <a:pt x="10689024" y="5424935"/>
                </a:lnTo>
                <a:cubicBezTo>
                  <a:pt x="10649565" y="5460078"/>
                  <a:pt x="10601978" y="5453151"/>
                  <a:pt x="10554394" y="5446223"/>
                </a:cubicBezTo>
                <a:cubicBezTo>
                  <a:pt x="10553002" y="5486909"/>
                  <a:pt x="10533966" y="5484138"/>
                  <a:pt x="10524452" y="5482752"/>
                </a:cubicBezTo>
                <a:lnTo>
                  <a:pt x="10505417" y="5479982"/>
                </a:lnTo>
                <a:cubicBezTo>
                  <a:pt x="10504025" y="5520666"/>
                  <a:pt x="10494506" y="5519282"/>
                  <a:pt x="10494506" y="5519282"/>
                </a:cubicBezTo>
                <a:cubicBezTo>
                  <a:pt x="10494506" y="5519282"/>
                  <a:pt x="10493117" y="5559966"/>
                  <a:pt x="10502633" y="5561354"/>
                </a:cubicBezTo>
                <a:cubicBezTo>
                  <a:pt x="10542093" y="5526209"/>
                  <a:pt x="10542093" y="5526209"/>
                  <a:pt x="10569253" y="5571054"/>
                </a:cubicBezTo>
                <a:cubicBezTo>
                  <a:pt x="10586897" y="5614509"/>
                  <a:pt x="10566472" y="5652427"/>
                  <a:pt x="10556954" y="5651040"/>
                </a:cubicBezTo>
                <a:lnTo>
                  <a:pt x="10555765" y="5650864"/>
                </a:lnTo>
                <a:lnTo>
                  <a:pt x="10553154" y="5650486"/>
                </a:lnTo>
                <a:lnTo>
                  <a:pt x="10551305" y="5650218"/>
                </a:lnTo>
                <a:lnTo>
                  <a:pt x="10549457" y="5649947"/>
                </a:lnTo>
                <a:lnTo>
                  <a:pt x="10548626" y="5649827"/>
                </a:lnTo>
                <a:lnTo>
                  <a:pt x="10547437" y="5649654"/>
                </a:lnTo>
                <a:lnTo>
                  <a:pt x="10537920" y="5648268"/>
                </a:lnTo>
                <a:cubicBezTo>
                  <a:pt x="10536529" y="5688954"/>
                  <a:pt x="10525621" y="5728254"/>
                  <a:pt x="10495680" y="5764785"/>
                </a:cubicBezTo>
                <a:lnTo>
                  <a:pt x="10467127" y="5760628"/>
                </a:lnTo>
                <a:cubicBezTo>
                  <a:pt x="10465736" y="5801313"/>
                  <a:pt x="10465736" y="5801313"/>
                  <a:pt x="10456219" y="5799928"/>
                </a:cubicBezTo>
                <a:cubicBezTo>
                  <a:pt x="10435794" y="5837844"/>
                  <a:pt x="10424884" y="5877144"/>
                  <a:pt x="10386815" y="5871602"/>
                </a:cubicBezTo>
                <a:lnTo>
                  <a:pt x="10378406" y="5888281"/>
                </a:lnTo>
                <a:lnTo>
                  <a:pt x="10379241" y="5890805"/>
                </a:lnTo>
                <a:lnTo>
                  <a:pt x="10379790" y="5893222"/>
                </a:lnTo>
                <a:lnTo>
                  <a:pt x="10381589" y="5892302"/>
                </a:lnTo>
                <a:cubicBezTo>
                  <a:pt x="10398738" y="5889048"/>
                  <a:pt x="10417585" y="5914792"/>
                  <a:pt x="10431861" y="5916870"/>
                </a:cubicBezTo>
                <a:cubicBezTo>
                  <a:pt x="10491746" y="5843811"/>
                  <a:pt x="10547459" y="5892810"/>
                  <a:pt x="10584135" y="5939039"/>
                </a:cubicBezTo>
                <a:cubicBezTo>
                  <a:pt x="10611295" y="5983882"/>
                  <a:pt x="10638455" y="6028726"/>
                  <a:pt x="10676525" y="6034266"/>
                </a:cubicBezTo>
                <a:cubicBezTo>
                  <a:pt x="10686042" y="6035653"/>
                  <a:pt x="10705075" y="6038426"/>
                  <a:pt x="10725502" y="6000510"/>
                </a:cubicBezTo>
                <a:lnTo>
                  <a:pt x="10735019" y="6001895"/>
                </a:lnTo>
                <a:lnTo>
                  <a:pt x="10773087" y="6007438"/>
                </a:lnTo>
                <a:lnTo>
                  <a:pt x="10792120" y="6010209"/>
                </a:lnTo>
                <a:lnTo>
                  <a:pt x="10807588" y="6012459"/>
                </a:lnTo>
                <a:lnTo>
                  <a:pt x="10811155" y="6012981"/>
                </a:lnTo>
                <a:lnTo>
                  <a:pt x="10809647" y="6013399"/>
                </a:lnTo>
                <a:cubicBezTo>
                  <a:pt x="10806904" y="6014917"/>
                  <a:pt x="10801291" y="6021764"/>
                  <a:pt x="10800247" y="6052279"/>
                </a:cubicBezTo>
                <a:lnTo>
                  <a:pt x="10781214" y="6049509"/>
                </a:lnTo>
                <a:lnTo>
                  <a:pt x="10771697" y="6048123"/>
                </a:lnTo>
                <a:lnTo>
                  <a:pt x="10743144" y="6043967"/>
                </a:lnTo>
                <a:lnTo>
                  <a:pt x="10724110" y="6041196"/>
                </a:lnTo>
                <a:lnTo>
                  <a:pt x="10722718" y="6081883"/>
                </a:lnTo>
                <a:cubicBezTo>
                  <a:pt x="10685988" y="6107201"/>
                  <a:pt x="10649253" y="6132519"/>
                  <a:pt x="10605076" y="6139505"/>
                </a:cubicBezTo>
                <a:lnTo>
                  <a:pt x="10599238" y="6139988"/>
                </a:lnTo>
                <a:lnTo>
                  <a:pt x="10602622" y="6149136"/>
                </a:lnTo>
                <a:cubicBezTo>
                  <a:pt x="10618616" y="6152394"/>
                  <a:pt x="10634611" y="6155656"/>
                  <a:pt x="10648840" y="6195540"/>
                </a:cubicBezTo>
                <a:lnTo>
                  <a:pt x="10584866" y="6182502"/>
                </a:lnTo>
                <a:cubicBezTo>
                  <a:pt x="10576868" y="6180872"/>
                  <a:pt x="10570637" y="6142616"/>
                  <a:pt x="10562639" y="6140986"/>
                </a:cubicBezTo>
                <a:lnTo>
                  <a:pt x="10557915" y="6140022"/>
                </a:lnTo>
                <a:lnTo>
                  <a:pt x="10542916" y="6161123"/>
                </a:lnTo>
                <a:cubicBezTo>
                  <a:pt x="10527607" y="6176143"/>
                  <a:pt x="10511548" y="6173806"/>
                  <a:pt x="10490135" y="6170686"/>
                </a:cubicBezTo>
                <a:cubicBezTo>
                  <a:pt x="10441157" y="6204446"/>
                  <a:pt x="10382663" y="6236816"/>
                  <a:pt x="10335076" y="6229889"/>
                </a:cubicBezTo>
                <a:lnTo>
                  <a:pt x="10306527" y="6225733"/>
                </a:lnTo>
                <a:lnTo>
                  <a:pt x="10297008" y="6224348"/>
                </a:lnTo>
                <a:lnTo>
                  <a:pt x="10268456" y="6220191"/>
                </a:lnTo>
                <a:cubicBezTo>
                  <a:pt x="10275193" y="6302948"/>
                  <a:pt x="10314651" y="6267805"/>
                  <a:pt x="10332295" y="6311262"/>
                </a:cubicBezTo>
                <a:cubicBezTo>
                  <a:pt x="10360847" y="6315419"/>
                  <a:pt x="10368974" y="6357491"/>
                  <a:pt x="10397523" y="6361647"/>
                </a:cubicBezTo>
                <a:lnTo>
                  <a:pt x="10738710" y="6411321"/>
                </a:lnTo>
                <a:lnTo>
                  <a:pt x="10739745" y="6410378"/>
                </a:lnTo>
                <a:cubicBezTo>
                  <a:pt x="10750737" y="6403592"/>
                  <a:pt x="10761412" y="6406105"/>
                  <a:pt x="10771989" y="6411479"/>
                </a:cubicBezTo>
                <a:lnTo>
                  <a:pt x="10782303" y="6417667"/>
                </a:lnTo>
                <a:lnTo>
                  <a:pt x="10787728" y="6418457"/>
                </a:lnTo>
                <a:lnTo>
                  <a:pt x="10818540" y="6422943"/>
                </a:lnTo>
                <a:lnTo>
                  <a:pt x="10823722" y="6410705"/>
                </a:lnTo>
                <a:cubicBezTo>
                  <a:pt x="10834123" y="6394968"/>
                  <a:pt x="10846616" y="6396787"/>
                  <a:pt x="10853755" y="6397827"/>
                </a:cubicBezTo>
                <a:lnTo>
                  <a:pt x="10901339" y="6404753"/>
                </a:lnTo>
                <a:lnTo>
                  <a:pt x="10910856" y="6406139"/>
                </a:lnTo>
                <a:cubicBezTo>
                  <a:pt x="10912248" y="6365455"/>
                  <a:pt x="10921766" y="6366839"/>
                  <a:pt x="10931283" y="6368225"/>
                </a:cubicBezTo>
                <a:cubicBezTo>
                  <a:pt x="10950316" y="6370996"/>
                  <a:pt x="10969349" y="6373769"/>
                  <a:pt x="10986992" y="6417226"/>
                </a:cubicBezTo>
                <a:lnTo>
                  <a:pt x="10958443" y="6413069"/>
                </a:lnTo>
                <a:cubicBezTo>
                  <a:pt x="10966568" y="6455139"/>
                  <a:pt x="10966568" y="6455139"/>
                  <a:pt x="10976087" y="6456526"/>
                </a:cubicBezTo>
                <a:lnTo>
                  <a:pt x="10995119" y="6459296"/>
                </a:lnTo>
                <a:cubicBezTo>
                  <a:pt x="11004637" y="6460683"/>
                  <a:pt x="11025061" y="6422767"/>
                  <a:pt x="11033189" y="6464839"/>
                </a:cubicBezTo>
                <a:lnTo>
                  <a:pt x="11022278" y="6504141"/>
                </a:lnTo>
                <a:lnTo>
                  <a:pt x="10993728" y="6499983"/>
                </a:lnTo>
                <a:cubicBezTo>
                  <a:pt x="10992336" y="6540669"/>
                  <a:pt x="10982820" y="6539284"/>
                  <a:pt x="10963787" y="6536512"/>
                </a:cubicBezTo>
                <a:cubicBezTo>
                  <a:pt x="10963787" y="6536512"/>
                  <a:pt x="10943359" y="6574427"/>
                  <a:pt x="10924327" y="6571658"/>
                </a:cubicBezTo>
                <a:cubicBezTo>
                  <a:pt x="10919220" y="6581138"/>
                  <a:pt x="10917174" y="6588505"/>
                  <a:pt x="10917277" y="6594270"/>
                </a:cubicBezTo>
                <a:lnTo>
                  <a:pt x="10920736" y="6601971"/>
                </a:lnTo>
                <a:lnTo>
                  <a:pt x="10954402" y="6606487"/>
                </a:lnTo>
                <a:lnTo>
                  <a:pt x="10958090" y="6593823"/>
                </a:lnTo>
                <a:cubicBezTo>
                  <a:pt x="10963584" y="6577371"/>
                  <a:pt x="10967153" y="6577891"/>
                  <a:pt x="10981428" y="6579971"/>
                </a:cubicBezTo>
                <a:cubicBezTo>
                  <a:pt x="10992336" y="6540669"/>
                  <a:pt x="11009980" y="6584127"/>
                  <a:pt x="11029015" y="6586898"/>
                </a:cubicBezTo>
                <a:cubicBezTo>
                  <a:pt x="11077992" y="6553140"/>
                  <a:pt x="11125577" y="6560069"/>
                  <a:pt x="11171772" y="6607681"/>
                </a:cubicBezTo>
                <a:lnTo>
                  <a:pt x="11200324" y="6611840"/>
                </a:lnTo>
                <a:cubicBezTo>
                  <a:pt x="11220748" y="6573924"/>
                  <a:pt x="11238390" y="6617381"/>
                  <a:pt x="11258817" y="6579467"/>
                </a:cubicBezTo>
                <a:lnTo>
                  <a:pt x="11287368" y="6583621"/>
                </a:lnTo>
                <a:lnTo>
                  <a:pt x="11296885" y="6585009"/>
                </a:lnTo>
                <a:lnTo>
                  <a:pt x="11410896" y="6601606"/>
                </a:lnTo>
                <a:cubicBezTo>
                  <a:pt x="11410922" y="6601681"/>
                  <a:pt x="11410945" y="6601755"/>
                  <a:pt x="11410970" y="6601829"/>
                </a:cubicBezTo>
                <a:lnTo>
                  <a:pt x="11397500" y="6623296"/>
                </a:lnTo>
                <a:cubicBezTo>
                  <a:pt x="11385314" y="6638771"/>
                  <a:pt x="11376392" y="6637473"/>
                  <a:pt x="11362114" y="6635395"/>
                </a:cubicBezTo>
                <a:cubicBezTo>
                  <a:pt x="11351206" y="6674695"/>
                  <a:pt x="11332173" y="6671923"/>
                  <a:pt x="11313137" y="6669152"/>
                </a:cubicBezTo>
                <a:cubicBezTo>
                  <a:pt x="11322656" y="6670538"/>
                  <a:pt x="11324045" y="6629850"/>
                  <a:pt x="11324045" y="6629850"/>
                </a:cubicBezTo>
                <a:lnTo>
                  <a:pt x="11314529" y="6628466"/>
                </a:lnTo>
                <a:cubicBezTo>
                  <a:pt x="11324045" y="6629850"/>
                  <a:pt x="11322656" y="6670538"/>
                  <a:pt x="11313137" y="6669152"/>
                </a:cubicBezTo>
                <a:lnTo>
                  <a:pt x="11284585" y="6664997"/>
                </a:lnTo>
                <a:lnTo>
                  <a:pt x="11275069" y="6663609"/>
                </a:lnTo>
                <a:cubicBezTo>
                  <a:pt x="11267932" y="6662572"/>
                  <a:pt x="11260794" y="6661531"/>
                  <a:pt x="11257084" y="6678241"/>
                </a:cubicBezTo>
                <a:lnTo>
                  <a:pt x="11255742" y="6691039"/>
                </a:lnTo>
                <a:lnTo>
                  <a:pt x="11266144" y="6692553"/>
                </a:lnTo>
                <a:cubicBezTo>
                  <a:pt x="11250824" y="6720989"/>
                  <a:pt x="11236289" y="6726539"/>
                  <a:pt x="11221949" y="6726369"/>
                </a:cubicBezTo>
                <a:lnTo>
                  <a:pt x="11210905" y="6725254"/>
                </a:lnTo>
                <a:lnTo>
                  <a:pt x="11205840" y="6730197"/>
                </a:lnTo>
                <a:lnTo>
                  <a:pt x="11205555" y="6730277"/>
                </a:lnTo>
                <a:lnTo>
                  <a:pt x="11203270" y="6736109"/>
                </a:lnTo>
                <a:cubicBezTo>
                  <a:pt x="11192437" y="6754657"/>
                  <a:pt x="11177737" y="6725682"/>
                  <a:pt x="11168190" y="6760070"/>
                </a:cubicBezTo>
                <a:lnTo>
                  <a:pt x="11163193" y="6759342"/>
                </a:lnTo>
                <a:lnTo>
                  <a:pt x="11160030" y="6763139"/>
                </a:lnTo>
                <a:cubicBezTo>
                  <a:pt x="11156182" y="6766411"/>
                  <a:pt x="11151932" y="6768349"/>
                  <a:pt x="11147174" y="6767655"/>
                </a:cubicBezTo>
                <a:cubicBezTo>
                  <a:pt x="11137656" y="6766271"/>
                  <a:pt x="11117231" y="6804185"/>
                  <a:pt x="11107712" y="6802799"/>
                </a:cubicBezTo>
                <a:cubicBezTo>
                  <a:pt x="11068254" y="6837943"/>
                  <a:pt x="11038310" y="6874474"/>
                  <a:pt x="10990725" y="6867545"/>
                </a:cubicBezTo>
                <a:cubicBezTo>
                  <a:pt x="10990725" y="6867545"/>
                  <a:pt x="10979817" y="6906847"/>
                  <a:pt x="10970300" y="6905459"/>
                </a:cubicBezTo>
                <a:cubicBezTo>
                  <a:pt x="10940357" y="6941990"/>
                  <a:pt x="10902288" y="6936447"/>
                  <a:pt x="10864220" y="6930905"/>
                </a:cubicBezTo>
                <a:cubicBezTo>
                  <a:pt x="10853311" y="6970205"/>
                  <a:pt x="10843793" y="6968821"/>
                  <a:pt x="10834276" y="6967435"/>
                </a:cubicBezTo>
                <a:cubicBezTo>
                  <a:pt x="10824760" y="6966050"/>
                  <a:pt x="10815244" y="6964664"/>
                  <a:pt x="10804335" y="7003964"/>
                </a:cubicBezTo>
                <a:lnTo>
                  <a:pt x="10766267" y="6998421"/>
                </a:lnTo>
                <a:cubicBezTo>
                  <a:pt x="10725415" y="7074252"/>
                  <a:pt x="10668313" y="7065936"/>
                  <a:pt x="10611208" y="7057624"/>
                </a:cubicBezTo>
                <a:cubicBezTo>
                  <a:pt x="10562233" y="7091383"/>
                  <a:pt x="10505129" y="7083070"/>
                  <a:pt x="10457544" y="7076141"/>
                </a:cubicBezTo>
                <a:cubicBezTo>
                  <a:pt x="10438509" y="7073370"/>
                  <a:pt x="10427601" y="7112670"/>
                  <a:pt x="10427601" y="7112670"/>
                </a:cubicBezTo>
                <a:cubicBezTo>
                  <a:pt x="10416693" y="7151972"/>
                  <a:pt x="10435728" y="7154743"/>
                  <a:pt x="10445244" y="7156129"/>
                </a:cubicBezTo>
                <a:cubicBezTo>
                  <a:pt x="10453371" y="7198200"/>
                  <a:pt x="10462888" y="7199584"/>
                  <a:pt x="10462888" y="7199584"/>
                </a:cubicBezTo>
                <a:cubicBezTo>
                  <a:pt x="10453371" y="7198200"/>
                  <a:pt x="10434336" y="7195429"/>
                  <a:pt x="10432945" y="7236117"/>
                </a:cubicBezTo>
                <a:lnTo>
                  <a:pt x="10471015" y="7241657"/>
                </a:lnTo>
                <a:lnTo>
                  <a:pt x="10480529" y="7243043"/>
                </a:lnTo>
                <a:cubicBezTo>
                  <a:pt x="10500957" y="7205128"/>
                  <a:pt x="10518600" y="7248586"/>
                  <a:pt x="10539024" y="7210669"/>
                </a:cubicBezTo>
                <a:lnTo>
                  <a:pt x="10615162" y="7221755"/>
                </a:lnTo>
                <a:cubicBezTo>
                  <a:pt x="10632805" y="7265211"/>
                  <a:pt x="10613770" y="7262441"/>
                  <a:pt x="10594736" y="7259671"/>
                </a:cubicBezTo>
                <a:lnTo>
                  <a:pt x="10585220" y="7258285"/>
                </a:lnTo>
                <a:cubicBezTo>
                  <a:pt x="10574312" y="7297585"/>
                  <a:pt x="10555277" y="7294815"/>
                  <a:pt x="10545760" y="7293429"/>
                </a:cubicBezTo>
                <a:lnTo>
                  <a:pt x="10698033" y="7315598"/>
                </a:lnTo>
                <a:cubicBezTo>
                  <a:pt x="10707552" y="7316983"/>
                  <a:pt x="10726585" y="7319754"/>
                  <a:pt x="10734712" y="7361825"/>
                </a:cubicBezTo>
                <a:cubicBezTo>
                  <a:pt x="10742837" y="7403899"/>
                  <a:pt x="10761870" y="7406671"/>
                  <a:pt x="10790424" y="7410825"/>
                </a:cubicBezTo>
                <a:cubicBezTo>
                  <a:pt x="10799940" y="7412212"/>
                  <a:pt x="10818973" y="7414983"/>
                  <a:pt x="10817584" y="7455668"/>
                </a:cubicBezTo>
                <a:lnTo>
                  <a:pt x="10769997" y="7448740"/>
                </a:lnTo>
                <a:lnTo>
                  <a:pt x="10760480" y="7447356"/>
                </a:lnTo>
                <a:cubicBezTo>
                  <a:pt x="10749572" y="7486656"/>
                  <a:pt x="10731929" y="7443199"/>
                  <a:pt x="10721020" y="7482500"/>
                </a:cubicBezTo>
                <a:cubicBezTo>
                  <a:pt x="10692468" y="7478342"/>
                  <a:pt x="10644883" y="7471414"/>
                  <a:pt x="10605424" y="7506557"/>
                </a:cubicBezTo>
                <a:lnTo>
                  <a:pt x="10586388" y="7503788"/>
                </a:lnTo>
                <a:cubicBezTo>
                  <a:pt x="10594516" y="7545859"/>
                  <a:pt x="10604034" y="7547245"/>
                  <a:pt x="10613548" y="7548630"/>
                </a:cubicBezTo>
                <a:cubicBezTo>
                  <a:pt x="10662527" y="7514871"/>
                  <a:pt x="10710112" y="7521800"/>
                  <a:pt x="10757699" y="7528728"/>
                </a:cubicBezTo>
                <a:cubicBezTo>
                  <a:pt x="10778123" y="7490814"/>
                  <a:pt x="10805284" y="7535656"/>
                  <a:pt x="10824317" y="7538428"/>
                </a:cubicBezTo>
                <a:cubicBezTo>
                  <a:pt x="10884202" y="7465368"/>
                  <a:pt x="10939916" y="7514368"/>
                  <a:pt x="10976591" y="7560596"/>
                </a:cubicBezTo>
                <a:cubicBezTo>
                  <a:pt x="11003753" y="7605441"/>
                  <a:pt x="11030913" y="7650282"/>
                  <a:pt x="11068981" y="7655824"/>
                </a:cubicBezTo>
                <a:cubicBezTo>
                  <a:pt x="11078498" y="7657211"/>
                  <a:pt x="11097533" y="7659982"/>
                  <a:pt x="11117958" y="7622068"/>
                </a:cubicBezTo>
                <a:lnTo>
                  <a:pt x="11127475" y="7623451"/>
                </a:lnTo>
                <a:lnTo>
                  <a:pt x="11165545" y="7628994"/>
                </a:lnTo>
                <a:lnTo>
                  <a:pt x="11184577" y="7631767"/>
                </a:lnTo>
                <a:lnTo>
                  <a:pt x="11200045" y="7634016"/>
                </a:lnTo>
                <a:lnTo>
                  <a:pt x="11203611" y="7634537"/>
                </a:lnTo>
                <a:lnTo>
                  <a:pt x="11202105" y="7634956"/>
                </a:lnTo>
                <a:cubicBezTo>
                  <a:pt x="11199362" y="7636473"/>
                  <a:pt x="11193749" y="7643322"/>
                  <a:pt x="11192704" y="7673838"/>
                </a:cubicBezTo>
                <a:lnTo>
                  <a:pt x="11173670" y="7671065"/>
                </a:lnTo>
                <a:lnTo>
                  <a:pt x="11164153" y="7669681"/>
                </a:lnTo>
                <a:lnTo>
                  <a:pt x="11135599" y="7665525"/>
                </a:lnTo>
                <a:lnTo>
                  <a:pt x="11116569" y="7662754"/>
                </a:lnTo>
                <a:lnTo>
                  <a:pt x="11115177" y="7703439"/>
                </a:lnTo>
                <a:cubicBezTo>
                  <a:pt x="11078443" y="7728759"/>
                  <a:pt x="11041712" y="7754077"/>
                  <a:pt x="10997535" y="7761062"/>
                </a:cubicBezTo>
                <a:lnTo>
                  <a:pt x="10991695" y="7761545"/>
                </a:lnTo>
                <a:lnTo>
                  <a:pt x="10995079" y="7770692"/>
                </a:lnTo>
                <a:cubicBezTo>
                  <a:pt x="11011074" y="7773952"/>
                  <a:pt x="11027069" y="7777212"/>
                  <a:pt x="11041296" y="7817098"/>
                </a:cubicBezTo>
                <a:lnTo>
                  <a:pt x="10977323" y="7804059"/>
                </a:lnTo>
                <a:cubicBezTo>
                  <a:pt x="10969324" y="7802429"/>
                  <a:pt x="10963093" y="7764172"/>
                  <a:pt x="10955096" y="7762542"/>
                </a:cubicBezTo>
                <a:lnTo>
                  <a:pt x="10950374" y="7761579"/>
                </a:lnTo>
                <a:lnTo>
                  <a:pt x="10935374" y="7782680"/>
                </a:lnTo>
                <a:cubicBezTo>
                  <a:pt x="10920065" y="7797699"/>
                  <a:pt x="10904005" y="7795362"/>
                  <a:pt x="10882591" y="7792243"/>
                </a:cubicBezTo>
                <a:cubicBezTo>
                  <a:pt x="10833614" y="7826003"/>
                  <a:pt x="10775122" y="7858374"/>
                  <a:pt x="10727534" y="7851447"/>
                </a:cubicBezTo>
                <a:lnTo>
                  <a:pt x="10698984" y="7847289"/>
                </a:lnTo>
                <a:lnTo>
                  <a:pt x="10689466" y="7845904"/>
                </a:lnTo>
                <a:lnTo>
                  <a:pt x="10660914" y="7841747"/>
                </a:lnTo>
                <a:cubicBezTo>
                  <a:pt x="10667649" y="7924506"/>
                  <a:pt x="10707109" y="7889361"/>
                  <a:pt x="10724751" y="7932820"/>
                </a:cubicBezTo>
                <a:cubicBezTo>
                  <a:pt x="10739027" y="7934898"/>
                  <a:pt x="10748197" y="7946454"/>
                  <a:pt x="10757366" y="7958011"/>
                </a:cubicBezTo>
                <a:lnTo>
                  <a:pt x="10763856" y="7965296"/>
                </a:lnTo>
                <a:lnTo>
                  <a:pt x="10775608" y="7976073"/>
                </a:lnTo>
                <a:lnTo>
                  <a:pt x="10783762" y="7980120"/>
                </a:lnTo>
                <a:lnTo>
                  <a:pt x="10807867" y="7983629"/>
                </a:lnTo>
                <a:cubicBezTo>
                  <a:pt x="10828292" y="7945714"/>
                  <a:pt x="10845934" y="7989172"/>
                  <a:pt x="10866358" y="7951257"/>
                </a:cubicBezTo>
                <a:lnTo>
                  <a:pt x="10894912" y="7955412"/>
                </a:lnTo>
                <a:lnTo>
                  <a:pt x="10904427" y="7956798"/>
                </a:lnTo>
                <a:lnTo>
                  <a:pt x="11018439" y="7973398"/>
                </a:lnTo>
                <a:cubicBezTo>
                  <a:pt x="11018463" y="7973472"/>
                  <a:pt x="11018488" y="7973546"/>
                  <a:pt x="11018512" y="7973620"/>
                </a:cubicBezTo>
                <a:lnTo>
                  <a:pt x="11005041" y="7995086"/>
                </a:lnTo>
                <a:cubicBezTo>
                  <a:pt x="10992855" y="8010562"/>
                  <a:pt x="10983933" y="8009262"/>
                  <a:pt x="10969657" y="8007184"/>
                </a:cubicBezTo>
                <a:lnTo>
                  <a:pt x="10968938" y="8009259"/>
                </a:lnTo>
                <a:lnTo>
                  <a:pt x="11180183" y="8040014"/>
                </a:lnTo>
                <a:lnTo>
                  <a:pt x="11237288" y="8048328"/>
                </a:lnTo>
                <a:cubicBezTo>
                  <a:pt x="11237288" y="8048328"/>
                  <a:pt x="11235895" y="8089014"/>
                  <a:pt x="11226377" y="8087628"/>
                </a:cubicBezTo>
                <a:lnTo>
                  <a:pt x="11207341" y="8084857"/>
                </a:lnTo>
                <a:lnTo>
                  <a:pt x="11159759" y="8077929"/>
                </a:lnTo>
                <a:lnTo>
                  <a:pt x="11045552" y="8061300"/>
                </a:lnTo>
                <a:cubicBezTo>
                  <a:pt x="10996577" y="8095060"/>
                  <a:pt x="10948990" y="8088131"/>
                  <a:pt x="10891886" y="8079819"/>
                </a:cubicBezTo>
                <a:lnTo>
                  <a:pt x="10863335" y="8075663"/>
                </a:lnTo>
                <a:lnTo>
                  <a:pt x="10828483" y="8083355"/>
                </a:lnTo>
                <a:lnTo>
                  <a:pt x="10824206" y="8091425"/>
                </a:lnTo>
                <a:cubicBezTo>
                  <a:pt x="10813806" y="8107159"/>
                  <a:pt x="10801313" y="8105342"/>
                  <a:pt x="10794176" y="8104302"/>
                </a:cubicBezTo>
                <a:cubicBezTo>
                  <a:pt x="10784658" y="8102915"/>
                  <a:pt x="10773750" y="8142217"/>
                  <a:pt x="10754715" y="8139446"/>
                </a:cubicBezTo>
                <a:cubicBezTo>
                  <a:pt x="10745199" y="8138062"/>
                  <a:pt x="10724774" y="8175977"/>
                  <a:pt x="10715256" y="8174591"/>
                </a:cubicBezTo>
                <a:cubicBezTo>
                  <a:pt x="10705390" y="8183377"/>
                  <a:pt x="10696121" y="8192250"/>
                  <a:pt x="10687019" y="8200508"/>
                </a:cubicBezTo>
                <a:lnTo>
                  <a:pt x="10673476" y="8211576"/>
                </a:lnTo>
                <a:lnTo>
                  <a:pt x="10686463" y="8213465"/>
                </a:lnTo>
                <a:lnTo>
                  <a:pt x="10781633" y="8227320"/>
                </a:lnTo>
                <a:lnTo>
                  <a:pt x="10800668" y="8230093"/>
                </a:lnTo>
                <a:cubicBezTo>
                  <a:pt x="10830609" y="8193565"/>
                  <a:pt x="10857771" y="8238407"/>
                  <a:pt x="10887713" y="8201879"/>
                </a:cubicBezTo>
                <a:lnTo>
                  <a:pt x="10925782" y="8207420"/>
                </a:lnTo>
                <a:lnTo>
                  <a:pt x="11087573" y="8230974"/>
                </a:lnTo>
                <a:lnTo>
                  <a:pt x="11144677" y="8239286"/>
                </a:lnTo>
                <a:cubicBezTo>
                  <a:pt x="11222204" y="8209686"/>
                  <a:pt x="11288824" y="8219385"/>
                  <a:pt x="11364963" y="8230471"/>
                </a:cubicBezTo>
                <a:cubicBezTo>
                  <a:pt x="11393515" y="8234628"/>
                  <a:pt x="11373090" y="8272542"/>
                  <a:pt x="11371697" y="8313228"/>
                </a:cubicBezTo>
                <a:lnTo>
                  <a:pt x="11514455" y="8334013"/>
                </a:lnTo>
                <a:lnTo>
                  <a:pt x="11552523" y="8339556"/>
                </a:lnTo>
                <a:cubicBezTo>
                  <a:pt x="11562040" y="8340939"/>
                  <a:pt x="11572949" y="8301640"/>
                  <a:pt x="11582464" y="8303025"/>
                </a:cubicBezTo>
                <a:lnTo>
                  <a:pt x="11658599" y="8314110"/>
                </a:lnTo>
                <a:cubicBezTo>
                  <a:pt x="11638176" y="8352025"/>
                  <a:pt x="11619141" y="8349253"/>
                  <a:pt x="11600106" y="8346483"/>
                </a:cubicBezTo>
                <a:cubicBezTo>
                  <a:pt x="11589200" y="8385784"/>
                  <a:pt x="11571556" y="8342325"/>
                  <a:pt x="11560647" y="8381625"/>
                </a:cubicBezTo>
                <a:lnTo>
                  <a:pt x="11522579" y="8376084"/>
                </a:lnTo>
                <a:cubicBezTo>
                  <a:pt x="11483120" y="8411228"/>
                  <a:pt x="11446443" y="8365001"/>
                  <a:pt x="11417891" y="8360842"/>
                </a:cubicBezTo>
                <a:lnTo>
                  <a:pt x="11389339" y="8356687"/>
                </a:lnTo>
                <a:cubicBezTo>
                  <a:pt x="11349881" y="8391828"/>
                  <a:pt x="11303684" y="8344214"/>
                  <a:pt x="11254708" y="8377973"/>
                </a:cubicBezTo>
                <a:lnTo>
                  <a:pt x="11245190" y="8376588"/>
                </a:lnTo>
                <a:cubicBezTo>
                  <a:pt x="11215249" y="8413116"/>
                  <a:pt x="11188090" y="8368275"/>
                  <a:pt x="11150018" y="8362731"/>
                </a:cubicBezTo>
                <a:lnTo>
                  <a:pt x="11140504" y="8361345"/>
                </a:lnTo>
                <a:cubicBezTo>
                  <a:pt x="11110561" y="8397876"/>
                  <a:pt x="11083400" y="8353033"/>
                  <a:pt x="11053457" y="8389562"/>
                </a:cubicBezTo>
                <a:lnTo>
                  <a:pt x="11015389" y="8384021"/>
                </a:lnTo>
                <a:cubicBezTo>
                  <a:pt x="10994963" y="8421935"/>
                  <a:pt x="10966413" y="8417779"/>
                  <a:pt x="10947377" y="8415007"/>
                </a:cubicBezTo>
                <a:lnTo>
                  <a:pt x="10871240" y="8403921"/>
                </a:lnTo>
                <a:lnTo>
                  <a:pt x="10861723" y="8402536"/>
                </a:lnTo>
                <a:cubicBezTo>
                  <a:pt x="10850815" y="8441838"/>
                  <a:pt x="10833172" y="8398381"/>
                  <a:pt x="10822264" y="8437679"/>
                </a:cubicBezTo>
                <a:lnTo>
                  <a:pt x="10823655" y="8396995"/>
                </a:lnTo>
                <a:cubicBezTo>
                  <a:pt x="10784195" y="8432138"/>
                  <a:pt x="10736609" y="8425210"/>
                  <a:pt x="10687631" y="8458969"/>
                </a:cubicBezTo>
                <a:lnTo>
                  <a:pt x="10689023" y="8418283"/>
                </a:lnTo>
                <a:cubicBezTo>
                  <a:pt x="10649565" y="8453427"/>
                  <a:pt x="10601978" y="8446498"/>
                  <a:pt x="10554393" y="8439570"/>
                </a:cubicBezTo>
                <a:cubicBezTo>
                  <a:pt x="10553001" y="8480257"/>
                  <a:pt x="10533966" y="8477486"/>
                  <a:pt x="10524452" y="8476100"/>
                </a:cubicBezTo>
                <a:lnTo>
                  <a:pt x="10505416" y="8473329"/>
                </a:lnTo>
                <a:cubicBezTo>
                  <a:pt x="10504024" y="8514014"/>
                  <a:pt x="10494506" y="8512629"/>
                  <a:pt x="10494506" y="8512629"/>
                </a:cubicBezTo>
                <a:cubicBezTo>
                  <a:pt x="10494506" y="8512629"/>
                  <a:pt x="10493116" y="8553314"/>
                  <a:pt x="10502633" y="8554700"/>
                </a:cubicBezTo>
                <a:cubicBezTo>
                  <a:pt x="10542093" y="8519557"/>
                  <a:pt x="10542093" y="8519557"/>
                  <a:pt x="10569252" y="8564400"/>
                </a:cubicBezTo>
                <a:cubicBezTo>
                  <a:pt x="10586896" y="8607858"/>
                  <a:pt x="10566472" y="8645772"/>
                  <a:pt x="10556953" y="8644388"/>
                </a:cubicBezTo>
                <a:lnTo>
                  <a:pt x="10555764" y="8644213"/>
                </a:lnTo>
                <a:lnTo>
                  <a:pt x="10553153" y="8643834"/>
                </a:lnTo>
                <a:lnTo>
                  <a:pt x="10551304" y="8643565"/>
                </a:lnTo>
                <a:lnTo>
                  <a:pt x="10549456" y="8643296"/>
                </a:lnTo>
                <a:lnTo>
                  <a:pt x="10548625" y="8643174"/>
                </a:lnTo>
                <a:lnTo>
                  <a:pt x="10547437" y="8643002"/>
                </a:lnTo>
                <a:lnTo>
                  <a:pt x="10537919" y="8641615"/>
                </a:lnTo>
                <a:cubicBezTo>
                  <a:pt x="10536528" y="8682300"/>
                  <a:pt x="10525620" y="8721602"/>
                  <a:pt x="10495679" y="8758131"/>
                </a:cubicBezTo>
                <a:lnTo>
                  <a:pt x="10467127" y="8753976"/>
                </a:lnTo>
                <a:cubicBezTo>
                  <a:pt x="10465735" y="8794662"/>
                  <a:pt x="10465735" y="8794662"/>
                  <a:pt x="10456218" y="8793276"/>
                </a:cubicBezTo>
                <a:cubicBezTo>
                  <a:pt x="10435793" y="8831191"/>
                  <a:pt x="10424884" y="8870491"/>
                  <a:pt x="10386814" y="8864948"/>
                </a:cubicBezTo>
                <a:lnTo>
                  <a:pt x="10378405" y="8881628"/>
                </a:lnTo>
                <a:lnTo>
                  <a:pt x="10379240" y="8884151"/>
                </a:lnTo>
                <a:lnTo>
                  <a:pt x="10379789" y="8886568"/>
                </a:lnTo>
                <a:lnTo>
                  <a:pt x="10381588" y="8885648"/>
                </a:lnTo>
                <a:cubicBezTo>
                  <a:pt x="10398737" y="8882396"/>
                  <a:pt x="10417584" y="8908138"/>
                  <a:pt x="10431860" y="8910218"/>
                </a:cubicBezTo>
                <a:cubicBezTo>
                  <a:pt x="10491746" y="8837157"/>
                  <a:pt x="10547458" y="8886157"/>
                  <a:pt x="10584135" y="8932388"/>
                </a:cubicBezTo>
                <a:cubicBezTo>
                  <a:pt x="10611294" y="8977230"/>
                  <a:pt x="10638454" y="9022072"/>
                  <a:pt x="10676525" y="9027613"/>
                </a:cubicBezTo>
                <a:cubicBezTo>
                  <a:pt x="10686041" y="9029002"/>
                  <a:pt x="10705074" y="9031772"/>
                  <a:pt x="10725502" y="8993858"/>
                </a:cubicBezTo>
                <a:lnTo>
                  <a:pt x="10735018" y="8995242"/>
                </a:lnTo>
                <a:lnTo>
                  <a:pt x="10773086" y="9000785"/>
                </a:lnTo>
                <a:lnTo>
                  <a:pt x="10792120" y="9003556"/>
                </a:lnTo>
                <a:lnTo>
                  <a:pt x="10807587" y="9005808"/>
                </a:lnTo>
                <a:lnTo>
                  <a:pt x="10811155" y="9006327"/>
                </a:lnTo>
                <a:lnTo>
                  <a:pt x="10809647" y="9006747"/>
                </a:lnTo>
                <a:cubicBezTo>
                  <a:pt x="10806904" y="9008264"/>
                  <a:pt x="10801290" y="9015113"/>
                  <a:pt x="10800246" y="9045627"/>
                </a:cubicBezTo>
                <a:lnTo>
                  <a:pt x="10781213" y="9042858"/>
                </a:lnTo>
                <a:lnTo>
                  <a:pt x="10771696" y="9041471"/>
                </a:lnTo>
                <a:lnTo>
                  <a:pt x="10743143" y="9037316"/>
                </a:lnTo>
                <a:lnTo>
                  <a:pt x="10724109" y="9034544"/>
                </a:lnTo>
                <a:lnTo>
                  <a:pt x="10722718" y="9075230"/>
                </a:lnTo>
                <a:cubicBezTo>
                  <a:pt x="10685987" y="9100548"/>
                  <a:pt x="10649252" y="9125866"/>
                  <a:pt x="10605075" y="9132853"/>
                </a:cubicBezTo>
                <a:lnTo>
                  <a:pt x="10599237" y="9133336"/>
                </a:lnTo>
                <a:lnTo>
                  <a:pt x="10602622" y="9142483"/>
                </a:lnTo>
                <a:cubicBezTo>
                  <a:pt x="10618615" y="9145742"/>
                  <a:pt x="10634610" y="9149003"/>
                  <a:pt x="10648839" y="9188889"/>
                </a:cubicBezTo>
                <a:lnTo>
                  <a:pt x="10584866" y="9175848"/>
                </a:lnTo>
                <a:cubicBezTo>
                  <a:pt x="10576868" y="9174220"/>
                  <a:pt x="10570636" y="9135963"/>
                  <a:pt x="10562638" y="9134331"/>
                </a:cubicBezTo>
                <a:lnTo>
                  <a:pt x="10557914" y="9133368"/>
                </a:lnTo>
                <a:lnTo>
                  <a:pt x="10542915" y="9154469"/>
                </a:lnTo>
                <a:cubicBezTo>
                  <a:pt x="10527606" y="9169490"/>
                  <a:pt x="10511547" y="9167152"/>
                  <a:pt x="10490134" y="9164033"/>
                </a:cubicBezTo>
                <a:cubicBezTo>
                  <a:pt x="10441156" y="9197792"/>
                  <a:pt x="10382662" y="9230164"/>
                  <a:pt x="10335075" y="9223237"/>
                </a:cubicBezTo>
                <a:lnTo>
                  <a:pt x="10306526" y="9219078"/>
                </a:lnTo>
                <a:lnTo>
                  <a:pt x="10297007" y="9217695"/>
                </a:lnTo>
                <a:lnTo>
                  <a:pt x="10268455" y="9213538"/>
                </a:lnTo>
                <a:cubicBezTo>
                  <a:pt x="10275192" y="9296295"/>
                  <a:pt x="10314650" y="9261151"/>
                  <a:pt x="10332295" y="9304609"/>
                </a:cubicBezTo>
                <a:cubicBezTo>
                  <a:pt x="10360846" y="9308766"/>
                  <a:pt x="10368973" y="9350839"/>
                  <a:pt x="10397522" y="9354995"/>
                </a:cubicBezTo>
                <a:lnTo>
                  <a:pt x="10787727" y="9411805"/>
                </a:lnTo>
                <a:lnTo>
                  <a:pt x="10844830" y="9420117"/>
                </a:lnTo>
                <a:cubicBezTo>
                  <a:pt x="10844830" y="9420117"/>
                  <a:pt x="10843436" y="9460803"/>
                  <a:pt x="10833920" y="9459419"/>
                </a:cubicBezTo>
                <a:lnTo>
                  <a:pt x="10814884" y="9456648"/>
                </a:lnTo>
                <a:lnTo>
                  <a:pt x="10767300" y="9449719"/>
                </a:lnTo>
                <a:lnTo>
                  <a:pt x="10653095" y="9433091"/>
                </a:lnTo>
                <a:cubicBezTo>
                  <a:pt x="10604118" y="9466851"/>
                  <a:pt x="10556531" y="9459923"/>
                  <a:pt x="10499430" y="9451610"/>
                </a:cubicBezTo>
                <a:lnTo>
                  <a:pt x="10470875" y="9447454"/>
                </a:lnTo>
                <a:cubicBezTo>
                  <a:pt x="10355281" y="9471513"/>
                  <a:pt x="10249201" y="9496954"/>
                  <a:pt x="10143120" y="9522401"/>
                </a:cubicBezTo>
                <a:cubicBezTo>
                  <a:pt x="10141730" y="9563085"/>
                  <a:pt x="10151247" y="9564471"/>
                  <a:pt x="10170282" y="9567244"/>
                </a:cubicBezTo>
                <a:lnTo>
                  <a:pt x="10255935" y="9579713"/>
                </a:lnTo>
                <a:lnTo>
                  <a:pt x="10294004" y="9585256"/>
                </a:lnTo>
                <a:lnTo>
                  <a:pt x="10389176" y="9599113"/>
                </a:lnTo>
                <a:lnTo>
                  <a:pt x="10408211" y="9601882"/>
                </a:lnTo>
                <a:cubicBezTo>
                  <a:pt x="10438152" y="9565354"/>
                  <a:pt x="10465313" y="9610196"/>
                  <a:pt x="10495254" y="9573668"/>
                </a:cubicBezTo>
                <a:lnTo>
                  <a:pt x="10533322" y="9579210"/>
                </a:lnTo>
                <a:lnTo>
                  <a:pt x="10695117" y="9602765"/>
                </a:lnTo>
                <a:lnTo>
                  <a:pt x="10752218" y="9611079"/>
                </a:lnTo>
                <a:cubicBezTo>
                  <a:pt x="10829747" y="9581479"/>
                  <a:pt x="10896366" y="9591176"/>
                  <a:pt x="10972504" y="9602262"/>
                </a:cubicBezTo>
                <a:cubicBezTo>
                  <a:pt x="11001056" y="9606417"/>
                  <a:pt x="10980630" y="9644333"/>
                  <a:pt x="10979240" y="9685017"/>
                </a:cubicBezTo>
                <a:lnTo>
                  <a:pt x="11121996" y="9705804"/>
                </a:lnTo>
                <a:lnTo>
                  <a:pt x="11160064" y="9711345"/>
                </a:lnTo>
                <a:cubicBezTo>
                  <a:pt x="11169583" y="9712731"/>
                  <a:pt x="11180489" y="9673431"/>
                  <a:pt x="11190006" y="9674814"/>
                </a:cubicBezTo>
                <a:lnTo>
                  <a:pt x="11266143" y="9685900"/>
                </a:lnTo>
                <a:cubicBezTo>
                  <a:pt x="11245718" y="9723816"/>
                  <a:pt x="11226685" y="9721045"/>
                  <a:pt x="11207650" y="9718273"/>
                </a:cubicBezTo>
                <a:cubicBezTo>
                  <a:pt x="11196741" y="9757576"/>
                  <a:pt x="11179100" y="9714116"/>
                  <a:pt x="11168189" y="9753418"/>
                </a:cubicBezTo>
                <a:lnTo>
                  <a:pt x="11130123" y="9747873"/>
                </a:lnTo>
                <a:cubicBezTo>
                  <a:pt x="11090663" y="9783019"/>
                  <a:pt x="11053984" y="9736790"/>
                  <a:pt x="11025432" y="9732633"/>
                </a:cubicBezTo>
                <a:lnTo>
                  <a:pt x="10996881" y="9728476"/>
                </a:lnTo>
                <a:cubicBezTo>
                  <a:pt x="10957422" y="9763619"/>
                  <a:pt x="10911228" y="9716005"/>
                  <a:pt x="10862250" y="9749764"/>
                </a:cubicBezTo>
                <a:lnTo>
                  <a:pt x="10852734" y="9748379"/>
                </a:lnTo>
                <a:cubicBezTo>
                  <a:pt x="10822791" y="9784907"/>
                  <a:pt x="10795632" y="9740065"/>
                  <a:pt x="10757562" y="9734524"/>
                </a:cubicBezTo>
                <a:lnTo>
                  <a:pt x="10748045" y="9733138"/>
                </a:lnTo>
                <a:cubicBezTo>
                  <a:pt x="10718104" y="9769667"/>
                  <a:pt x="10690942" y="9724824"/>
                  <a:pt x="10661001" y="9761353"/>
                </a:cubicBezTo>
                <a:lnTo>
                  <a:pt x="10622930" y="9755812"/>
                </a:lnTo>
                <a:cubicBezTo>
                  <a:pt x="10602505" y="9793724"/>
                  <a:pt x="10573953" y="9789569"/>
                  <a:pt x="10554917" y="9786798"/>
                </a:cubicBezTo>
                <a:lnTo>
                  <a:pt x="10478784" y="9775713"/>
                </a:lnTo>
                <a:lnTo>
                  <a:pt x="10469264" y="9774327"/>
                </a:lnTo>
                <a:cubicBezTo>
                  <a:pt x="10458356" y="9813627"/>
                  <a:pt x="10440715" y="9770172"/>
                  <a:pt x="10429807" y="9809472"/>
                </a:cubicBezTo>
                <a:cubicBezTo>
                  <a:pt x="10430271" y="9795910"/>
                  <a:pt x="10430735" y="9782348"/>
                  <a:pt x="10431197" y="9768786"/>
                </a:cubicBezTo>
                <a:cubicBezTo>
                  <a:pt x="10391738" y="9803929"/>
                  <a:pt x="10344151" y="9797000"/>
                  <a:pt x="10295174" y="9830758"/>
                </a:cubicBezTo>
                <a:lnTo>
                  <a:pt x="10296566" y="9790073"/>
                </a:lnTo>
                <a:cubicBezTo>
                  <a:pt x="10257107" y="9825217"/>
                  <a:pt x="10209521" y="9818289"/>
                  <a:pt x="10161934" y="9811361"/>
                </a:cubicBezTo>
                <a:cubicBezTo>
                  <a:pt x="10160544" y="9852047"/>
                  <a:pt x="10141509" y="9849277"/>
                  <a:pt x="10131993" y="9847889"/>
                </a:cubicBezTo>
                <a:lnTo>
                  <a:pt x="10112958" y="9845120"/>
                </a:lnTo>
                <a:cubicBezTo>
                  <a:pt x="10111567" y="9885803"/>
                  <a:pt x="10102049" y="9884420"/>
                  <a:pt x="10102049" y="9884420"/>
                </a:cubicBezTo>
                <a:cubicBezTo>
                  <a:pt x="10102049" y="9884420"/>
                  <a:pt x="10100659" y="9925105"/>
                  <a:pt x="10110177" y="9926492"/>
                </a:cubicBezTo>
                <a:cubicBezTo>
                  <a:pt x="10149637" y="9891348"/>
                  <a:pt x="10149637" y="9891348"/>
                  <a:pt x="10176796" y="9936191"/>
                </a:cubicBezTo>
                <a:cubicBezTo>
                  <a:pt x="10194438" y="9979648"/>
                  <a:pt x="10174013" y="10017563"/>
                  <a:pt x="10164497" y="10016179"/>
                </a:cubicBezTo>
                <a:lnTo>
                  <a:pt x="10163307" y="10016003"/>
                </a:lnTo>
                <a:lnTo>
                  <a:pt x="10160697" y="10015624"/>
                </a:lnTo>
                <a:lnTo>
                  <a:pt x="10158844" y="10015354"/>
                </a:lnTo>
                <a:lnTo>
                  <a:pt x="10156998" y="10015086"/>
                </a:lnTo>
                <a:lnTo>
                  <a:pt x="10156169" y="10014964"/>
                </a:lnTo>
                <a:lnTo>
                  <a:pt x="10154980" y="10014792"/>
                </a:lnTo>
                <a:lnTo>
                  <a:pt x="10145462" y="10013406"/>
                </a:lnTo>
                <a:cubicBezTo>
                  <a:pt x="10144069" y="10054091"/>
                  <a:pt x="10133163" y="10093393"/>
                  <a:pt x="10103219" y="10129924"/>
                </a:cubicBezTo>
                <a:lnTo>
                  <a:pt x="10074668" y="10125767"/>
                </a:lnTo>
                <a:cubicBezTo>
                  <a:pt x="10073278" y="10166451"/>
                  <a:pt x="10073278" y="10166451"/>
                  <a:pt x="10063759" y="10165065"/>
                </a:cubicBezTo>
                <a:cubicBezTo>
                  <a:pt x="10043334" y="10202982"/>
                  <a:pt x="10032426" y="10242282"/>
                  <a:pt x="9994358" y="10236739"/>
                </a:cubicBezTo>
                <a:lnTo>
                  <a:pt x="9985947" y="10253418"/>
                </a:lnTo>
                <a:lnTo>
                  <a:pt x="9986783" y="10255943"/>
                </a:lnTo>
                <a:cubicBezTo>
                  <a:pt x="9989341" y="10265710"/>
                  <a:pt x="9990900" y="10275272"/>
                  <a:pt x="9990900" y="10275272"/>
                </a:cubicBezTo>
                <a:cubicBezTo>
                  <a:pt x="10030883" y="10283422"/>
                  <a:pt x="10053111" y="10324939"/>
                  <a:pt x="10083334" y="10368084"/>
                </a:cubicBezTo>
                <a:cubicBezTo>
                  <a:pt x="10087332" y="10368898"/>
                  <a:pt x="10092889" y="10379277"/>
                  <a:pt x="10098446" y="10389656"/>
                </a:cubicBezTo>
                <a:lnTo>
                  <a:pt x="10101541" y="10395120"/>
                </a:lnTo>
                <a:lnTo>
                  <a:pt x="8757223" y="10402496"/>
                </a:lnTo>
                <a:lnTo>
                  <a:pt x="8757223" y="10409584"/>
                </a:lnTo>
                <a:lnTo>
                  <a:pt x="7465364" y="10409584"/>
                </a:lnTo>
                <a:lnTo>
                  <a:pt x="7098687" y="10409584"/>
                </a:lnTo>
                <a:lnTo>
                  <a:pt x="5496998" y="10409584"/>
                </a:lnTo>
                <a:lnTo>
                  <a:pt x="5382882" y="10409584"/>
                </a:lnTo>
                <a:lnTo>
                  <a:pt x="5130321" y="10409584"/>
                </a:lnTo>
                <a:lnTo>
                  <a:pt x="4699979" y="10409584"/>
                </a:lnTo>
                <a:lnTo>
                  <a:pt x="0" y="10409584"/>
                </a:lnTo>
                <a:lnTo>
                  <a:pt x="0" y="9762661"/>
                </a:lnTo>
                <a:lnTo>
                  <a:pt x="0" y="5607733"/>
                </a:lnTo>
                <a:lnTo>
                  <a:pt x="0" y="5582217"/>
                </a:lnTo>
                <a:lnTo>
                  <a:pt x="0" y="5255153"/>
                </a:lnTo>
                <a:lnTo>
                  <a:pt x="0" y="4617581"/>
                </a:lnTo>
                <a:lnTo>
                  <a:pt x="0" y="4026667"/>
                </a:lnTo>
                <a:lnTo>
                  <a:pt x="0" y="3959466"/>
                </a:lnTo>
                <a:lnTo>
                  <a:pt x="0" y="2429550"/>
                </a:lnTo>
                <a:lnTo>
                  <a:pt x="0" y="2378398"/>
                </a:lnTo>
                <a:lnTo>
                  <a:pt x="1" y="2378393"/>
                </a:lnTo>
                <a:lnTo>
                  <a:pt x="1" y="1624233"/>
                </a:lnTo>
                <a:lnTo>
                  <a:pt x="230969" y="1624233"/>
                </a:lnTo>
                <a:lnTo>
                  <a:pt x="237465" y="1611435"/>
                </a:lnTo>
                <a:cubicBezTo>
                  <a:pt x="244816" y="1601618"/>
                  <a:pt x="257651" y="1591949"/>
                  <a:pt x="281827" y="1580577"/>
                </a:cubicBezTo>
                <a:lnTo>
                  <a:pt x="283321" y="1572608"/>
                </a:lnTo>
                <a:cubicBezTo>
                  <a:pt x="239450" y="1571443"/>
                  <a:pt x="240945" y="1563474"/>
                  <a:pt x="242440" y="1555503"/>
                </a:cubicBezTo>
                <a:cubicBezTo>
                  <a:pt x="203051" y="1530430"/>
                  <a:pt x="251403" y="1507687"/>
                  <a:pt x="255885" y="1483778"/>
                </a:cubicBezTo>
                <a:cubicBezTo>
                  <a:pt x="213509" y="1474644"/>
                  <a:pt x="216497" y="1458704"/>
                  <a:pt x="217991" y="1450735"/>
                </a:cubicBezTo>
                <a:lnTo>
                  <a:pt x="225462" y="1410887"/>
                </a:lnTo>
                <a:lnTo>
                  <a:pt x="226956" y="1402920"/>
                </a:lnTo>
                <a:cubicBezTo>
                  <a:pt x="183086" y="1401754"/>
                  <a:pt x="184579" y="1393783"/>
                  <a:pt x="186074" y="1385814"/>
                </a:cubicBezTo>
                <a:cubicBezTo>
                  <a:pt x="189062" y="1369875"/>
                  <a:pt x="192051" y="1353938"/>
                  <a:pt x="238908" y="1339162"/>
                </a:cubicBezTo>
                <a:lnTo>
                  <a:pt x="234425" y="1363071"/>
                </a:lnTo>
                <a:cubicBezTo>
                  <a:pt x="279788" y="1356268"/>
                  <a:pt x="279788" y="1356268"/>
                  <a:pt x="281282" y="1348297"/>
                </a:cubicBezTo>
                <a:lnTo>
                  <a:pt x="284270" y="1332359"/>
                </a:lnTo>
                <a:cubicBezTo>
                  <a:pt x="285763" y="1324388"/>
                  <a:pt x="244883" y="1307285"/>
                  <a:pt x="290245" y="1300482"/>
                </a:cubicBezTo>
                <a:lnTo>
                  <a:pt x="332622" y="1309616"/>
                </a:lnTo>
                <a:lnTo>
                  <a:pt x="328139" y="1333523"/>
                </a:lnTo>
                <a:cubicBezTo>
                  <a:pt x="372008" y="1334688"/>
                  <a:pt x="370514" y="1342659"/>
                  <a:pt x="367526" y="1358597"/>
                </a:cubicBezTo>
                <a:cubicBezTo>
                  <a:pt x="367526" y="1358597"/>
                  <a:pt x="408409" y="1375702"/>
                  <a:pt x="405420" y="1391638"/>
                </a:cubicBezTo>
                <a:cubicBezTo>
                  <a:pt x="446303" y="1408743"/>
                  <a:pt x="450781" y="1384834"/>
                  <a:pt x="453771" y="1368897"/>
                </a:cubicBezTo>
                <a:cubicBezTo>
                  <a:pt x="411396" y="1359762"/>
                  <a:pt x="411396" y="1359762"/>
                  <a:pt x="414383" y="1343825"/>
                </a:cubicBezTo>
                <a:cubicBezTo>
                  <a:pt x="372008" y="1334688"/>
                  <a:pt x="418865" y="1319914"/>
                  <a:pt x="421854" y="1303977"/>
                </a:cubicBezTo>
                <a:cubicBezTo>
                  <a:pt x="385456" y="1262964"/>
                  <a:pt x="392925" y="1223117"/>
                  <a:pt x="444263" y="1184434"/>
                </a:cubicBezTo>
                <a:lnTo>
                  <a:pt x="448745" y="1160524"/>
                </a:lnTo>
                <a:cubicBezTo>
                  <a:pt x="407865" y="1143420"/>
                  <a:pt x="454722" y="1128648"/>
                  <a:pt x="413841" y="1111544"/>
                </a:cubicBezTo>
                <a:lnTo>
                  <a:pt x="418321" y="1087636"/>
                </a:lnTo>
                <a:lnTo>
                  <a:pt x="419816" y="1079667"/>
                </a:lnTo>
                <a:lnTo>
                  <a:pt x="437714" y="984196"/>
                </a:lnTo>
                <a:cubicBezTo>
                  <a:pt x="437793" y="984176"/>
                  <a:pt x="437874" y="984154"/>
                  <a:pt x="437954" y="984135"/>
                </a:cubicBezTo>
                <a:lnTo>
                  <a:pt x="461098" y="995415"/>
                </a:lnTo>
                <a:cubicBezTo>
                  <a:pt x="477786" y="1005619"/>
                  <a:pt x="476384" y="1013090"/>
                  <a:pt x="474142" y="1025045"/>
                </a:cubicBezTo>
                <a:cubicBezTo>
                  <a:pt x="516519" y="1034179"/>
                  <a:pt x="513529" y="1050117"/>
                  <a:pt x="510541" y="1066057"/>
                </a:cubicBezTo>
                <a:cubicBezTo>
                  <a:pt x="512036" y="1058088"/>
                  <a:pt x="468167" y="1056922"/>
                  <a:pt x="468167" y="1056922"/>
                </a:cubicBezTo>
                <a:lnTo>
                  <a:pt x="466674" y="1064891"/>
                </a:lnTo>
                <a:cubicBezTo>
                  <a:pt x="468167" y="1056922"/>
                  <a:pt x="512036" y="1058088"/>
                  <a:pt x="510541" y="1066057"/>
                </a:cubicBezTo>
                <a:lnTo>
                  <a:pt x="506062" y="1089965"/>
                </a:lnTo>
                <a:lnTo>
                  <a:pt x="504565" y="1097934"/>
                </a:lnTo>
                <a:cubicBezTo>
                  <a:pt x="503073" y="1105906"/>
                  <a:pt x="501579" y="1113874"/>
                  <a:pt x="545447" y="1115039"/>
                </a:cubicBezTo>
                <a:lnTo>
                  <a:pt x="540965" y="1138946"/>
                </a:lnTo>
                <a:cubicBezTo>
                  <a:pt x="583339" y="1148081"/>
                  <a:pt x="580352" y="1164020"/>
                  <a:pt x="578859" y="1171989"/>
                </a:cubicBezTo>
                <a:cubicBezTo>
                  <a:pt x="577364" y="1179958"/>
                  <a:pt x="619739" y="1189093"/>
                  <a:pt x="616751" y="1205033"/>
                </a:cubicBezTo>
                <a:cubicBezTo>
                  <a:pt x="615258" y="1213001"/>
                  <a:pt x="656140" y="1230105"/>
                  <a:pt x="654643" y="1238076"/>
                </a:cubicBezTo>
                <a:cubicBezTo>
                  <a:pt x="692538" y="1271119"/>
                  <a:pt x="731925" y="1296191"/>
                  <a:pt x="724455" y="1336039"/>
                </a:cubicBezTo>
                <a:cubicBezTo>
                  <a:pt x="724455" y="1336039"/>
                  <a:pt x="766830" y="1345174"/>
                  <a:pt x="765335" y="1353143"/>
                </a:cubicBezTo>
                <a:cubicBezTo>
                  <a:pt x="804724" y="1378215"/>
                  <a:pt x="798747" y="1410092"/>
                  <a:pt x="792772" y="1441972"/>
                </a:cubicBezTo>
                <a:cubicBezTo>
                  <a:pt x="835145" y="1451104"/>
                  <a:pt x="833653" y="1459075"/>
                  <a:pt x="832159" y="1467044"/>
                </a:cubicBezTo>
                <a:cubicBezTo>
                  <a:pt x="830665" y="1475013"/>
                  <a:pt x="829171" y="1482984"/>
                  <a:pt x="871548" y="1492118"/>
                </a:cubicBezTo>
                <a:lnTo>
                  <a:pt x="865569" y="1523995"/>
                </a:lnTo>
                <a:cubicBezTo>
                  <a:pt x="926890" y="1549651"/>
                  <a:pt x="937179" y="1582962"/>
                  <a:pt x="934709" y="1618187"/>
                </a:cubicBezTo>
                <a:lnTo>
                  <a:pt x="933809" y="1624233"/>
                </a:lnTo>
                <a:lnTo>
                  <a:pt x="1199478" y="1624233"/>
                </a:lnTo>
                <a:lnTo>
                  <a:pt x="1207558" y="1581132"/>
                </a:lnTo>
                <a:cubicBezTo>
                  <a:pt x="1209050" y="1573162"/>
                  <a:pt x="1212038" y="1557224"/>
                  <a:pt x="1257402" y="1550419"/>
                </a:cubicBezTo>
                <a:cubicBezTo>
                  <a:pt x="1302767" y="1543614"/>
                  <a:pt x="1305755" y="1527676"/>
                  <a:pt x="1310235" y="1503767"/>
                </a:cubicBezTo>
                <a:cubicBezTo>
                  <a:pt x="1311729" y="1495798"/>
                  <a:pt x="1314718" y="1479861"/>
                  <a:pt x="1358587" y="1481024"/>
                </a:cubicBezTo>
                <a:lnTo>
                  <a:pt x="1351116" y="1520870"/>
                </a:lnTo>
                <a:lnTo>
                  <a:pt x="1349624" y="1528841"/>
                </a:lnTo>
                <a:cubicBezTo>
                  <a:pt x="1391997" y="1537976"/>
                  <a:pt x="1345141" y="1552748"/>
                  <a:pt x="1387516" y="1561884"/>
                </a:cubicBezTo>
                <a:cubicBezTo>
                  <a:pt x="1385275" y="1573837"/>
                  <a:pt x="1382286" y="1589777"/>
                  <a:pt x="1384596" y="1606857"/>
                </a:cubicBezTo>
                <a:lnTo>
                  <a:pt x="1390044" y="1624233"/>
                </a:lnTo>
                <a:lnTo>
                  <a:pt x="1440945" y="1624233"/>
                </a:lnTo>
                <a:lnTo>
                  <a:pt x="1439060" y="1621319"/>
                </a:lnTo>
                <a:cubicBezTo>
                  <a:pt x="1426155" y="1590942"/>
                  <a:pt x="1431759" y="1561057"/>
                  <a:pt x="1437361" y="1531171"/>
                </a:cubicBezTo>
                <a:cubicBezTo>
                  <a:pt x="1396480" y="1514067"/>
                  <a:pt x="1444830" y="1491323"/>
                  <a:pt x="1447819" y="1475384"/>
                </a:cubicBezTo>
                <a:cubicBezTo>
                  <a:pt x="1369044" y="1425237"/>
                  <a:pt x="1421877" y="1378586"/>
                  <a:pt x="1471723" y="1347874"/>
                </a:cubicBezTo>
                <a:cubicBezTo>
                  <a:pt x="1520073" y="1325130"/>
                  <a:pt x="1568423" y="1302387"/>
                  <a:pt x="1574398" y="1270507"/>
                </a:cubicBezTo>
                <a:cubicBezTo>
                  <a:pt x="1575894" y="1262539"/>
                  <a:pt x="1578883" y="1246600"/>
                  <a:pt x="1538002" y="1229497"/>
                </a:cubicBezTo>
                <a:lnTo>
                  <a:pt x="1539495" y="1221527"/>
                </a:lnTo>
                <a:lnTo>
                  <a:pt x="1545471" y="1189649"/>
                </a:lnTo>
                <a:lnTo>
                  <a:pt x="1548460" y="1173711"/>
                </a:lnTo>
                <a:lnTo>
                  <a:pt x="1550887" y="1160759"/>
                </a:lnTo>
                <a:lnTo>
                  <a:pt x="1551447" y="1157771"/>
                </a:lnTo>
                <a:lnTo>
                  <a:pt x="1551898" y="1159034"/>
                </a:lnTo>
                <a:cubicBezTo>
                  <a:pt x="1553534" y="1161331"/>
                  <a:pt x="1560919" y="1166032"/>
                  <a:pt x="1593822" y="1166906"/>
                </a:cubicBezTo>
                <a:lnTo>
                  <a:pt x="1590834" y="1182846"/>
                </a:lnTo>
                <a:lnTo>
                  <a:pt x="1589339" y="1190813"/>
                </a:lnTo>
                <a:lnTo>
                  <a:pt x="1584858" y="1214722"/>
                </a:lnTo>
                <a:lnTo>
                  <a:pt x="1581871" y="1230661"/>
                </a:lnTo>
                <a:lnTo>
                  <a:pt x="1625740" y="1231826"/>
                </a:lnTo>
                <a:cubicBezTo>
                  <a:pt x="1653038" y="1262584"/>
                  <a:pt x="1680338" y="1293344"/>
                  <a:pt x="1687869" y="1330337"/>
                </a:cubicBezTo>
                <a:lnTo>
                  <a:pt x="1688391" y="1335227"/>
                </a:lnTo>
                <a:lnTo>
                  <a:pt x="1698254" y="1332393"/>
                </a:lnTo>
                <a:cubicBezTo>
                  <a:pt x="1701769" y="1319000"/>
                  <a:pt x="1705285" y="1305606"/>
                  <a:pt x="1748290" y="1293690"/>
                </a:cubicBezTo>
                <a:lnTo>
                  <a:pt x="1734229" y="1347261"/>
                </a:lnTo>
                <a:cubicBezTo>
                  <a:pt x="1732473" y="1353958"/>
                  <a:pt x="1691224" y="1359177"/>
                  <a:pt x="1689465" y="1365873"/>
                </a:cubicBezTo>
                <a:lnTo>
                  <a:pt x="1688428" y="1369829"/>
                </a:lnTo>
                <a:lnTo>
                  <a:pt x="1711178" y="1382389"/>
                </a:lnTo>
                <a:cubicBezTo>
                  <a:pt x="1727374" y="1395209"/>
                  <a:pt x="1724853" y="1408657"/>
                  <a:pt x="1721490" y="1426586"/>
                </a:cubicBezTo>
                <a:cubicBezTo>
                  <a:pt x="1730591" y="1436841"/>
                  <a:pt x="1739598" y="1447592"/>
                  <a:pt x="1747871" y="1458574"/>
                </a:cubicBezTo>
                <a:lnTo>
                  <a:pt x="1762299" y="1480471"/>
                </a:lnTo>
                <a:lnTo>
                  <a:pt x="1768621" y="1478875"/>
                </a:lnTo>
                <a:cubicBezTo>
                  <a:pt x="1818465" y="1448162"/>
                  <a:pt x="1736703" y="1413954"/>
                  <a:pt x="1830416" y="1384405"/>
                </a:cubicBezTo>
                <a:cubicBezTo>
                  <a:pt x="1878767" y="1361663"/>
                  <a:pt x="1842369" y="1320651"/>
                  <a:pt x="1892214" y="1289938"/>
                </a:cubicBezTo>
                <a:cubicBezTo>
                  <a:pt x="1898189" y="1258061"/>
                  <a:pt x="1860296" y="1225018"/>
                  <a:pt x="1910141" y="1194304"/>
                </a:cubicBezTo>
                <a:lnTo>
                  <a:pt x="1945996" y="1003038"/>
                </a:lnTo>
                <a:cubicBezTo>
                  <a:pt x="1953467" y="963191"/>
                  <a:pt x="1918561" y="914208"/>
                  <a:pt x="1927526" y="866393"/>
                </a:cubicBezTo>
                <a:cubicBezTo>
                  <a:pt x="1932008" y="842484"/>
                  <a:pt x="1934996" y="826545"/>
                  <a:pt x="1983347" y="803801"/>
                </a:cubicBezTo>
                <a:lnTo>
                  <a:pt x="1984842" y="795832"/>
                </a:lnTo>
                <a:cubicBezTo>
                  <a:pt x="1940971" y="794667"/>
                  <a:pt x="1942466" y="786697"/>
                  <a:pt x="1943960" y="778729"/>
                </a:cubicBezTo>
                <a:cubicBezTo>
                  <a:pt x="1904572" y="753655"/>
                  <a:pt x="1952924" y="730911"/>
                  <a:pt x="1957405" y="707003"/>
                </a:cubicBezTo>
                <a:cubicBezTo>
                  <a:pt x="1915029" y="697870"/>
                  <a:pt x="1918017" y="681931"/>
                  <a:pt x="1919511" y="673960"/>
                </a:cubicBezTo>
                <a:lnTo>
                  <a:pt x="1926982" y="634113"/>
                </a:lnTo>
                <a:lnTo>
                  <a:pt x="1928476" y="626144"/>
                </a:lnTo>
                <a:cubicBezTo>
                  <a:pt x="1884607" y="624979"/>
                  <a:pt x="1886101" y="617008"/>
                  <a:pt x="1887594" y="609039"/>
                </a:cubicBezTo>
                <a:cubicBezTo>
                  <a:pt x="1890582" y="593101"/>
                  <a:pt x="1893571" y="577163"/>
                  <a:pt x="1940427" y="562389"/>
                </a:cubicBezTo>
                <a:lnTo>
                  <a:pt x="1935946" y="586296"/>
                </a:lnTo>
                <a:cubicBezTo>
                  <a:pt x="1981308" y="579492"/>
                  <a:pt x="1981308" y="579492"/>
                  <a:pt x="1982803" y="571522"/>
                </a:cubicBezTo>
                <a:lnTo>
                  <a:pt x="1985791" y="555584"/>
                </a:lnTo>
                <a:cubicBezTo>
                  <a:pt x="1987285" y="547614"/>
                  <a:pt x="1946404" y="530511"/>
                  <a:pt x="1991766" y="523705"/>
                </a:cubicBezTo>
                <a:lnTo>
                  <a:pt x="2034143" y="532842"/>
                </a:lnTo>
                <a:lnTo>
                  <a:pt x="2029659" y="556749"/>
                </a:lnTo>
                <a:cubicBezTo>
                  <a:pt x="2073528" y="557915"/>
                  <a:pt x="2072034" y="565883"/>
                  <a:pt x="2069047" y="581821"/>
                </a:cubicBezTo>
                <a:cubicBezTo>
                  <a:pt x="2069047" y="581821"/>
                  <a:pt x="2109929" y="598927"/>
                  <a:pt x="2106941" y="614864"/>
                </a:cubicBezTo>
                <a:cubicBezTo>
                  <a:pt x="2147823" y="631968"/>
                  <a:pt x="2152303" y="608059"/>
                  <a:pt x="2155291" y="592121"/>
                </a:cubicBezTo>
                <a:cubicBezTo>
                  <a:pt x="2112916" y="582987"/>
                  <a:pt x="2112916" y="582987"/>
                  <a:pt x="2115904" y="567049"/>
                </a:cubicBezTo>
                <a:cubicBezTo>
                  <a:pt x="2073528" y="557915"/>
                  <a:pt x="2120387" y="543140"/>
                  <a:pt x="2123374" y="527200"/>
                </a:cubicBezTo>
                <a:cubicBezTo>
                  <a:pt x="2086976" y="486188"/>
                  <a:pt x="2094446" y="446342"/>
                  <a:pt x="2145783" y="407659"/>
                </a:cubicBezTo>
                <a:lnTo>
                  <a:pt x="2150267" y="383750"/>
                </a:lnTo>
                <a:cubicBezTo>
                  <a:pt x="2109385" y="366647"/>
                  <a:pt x="2156242" y="351874"/>
                  <a:pt x="2115361" y="334769"/>
                </a:cubicBezTo>
                <a:lnTo>
                  <a:pt x="2119841" y="310860"/>
                </a:lnTo>
                <a:lnTo>
                  <a:pt x="2121337" y="302892"/>
                </a:lnTo>
                <a:lnTo>
                  <a:pt x="2139234" y="207421"/>
                </a:lnTo>
                <a:cubicBezTo>
                  <a:pt x="2139313" y="207400"/>
                  <a:pt x="2139394" y="207381"/>
                  <a:pt x="2139474" y="207359"/>
                </a:cubicBezTo>
                <a:lnTo>
                  <a:pt x="2162620" y="218639"/>
                </a:lnTo>
                <a:cubicBezTo>
                  <a:pt x="2179304" y="228844"/>
                  <a:pt x="2177904" y="236314"/>
                  <a:pt x="2175664" y="248271"/>
                </a:cubicBezTo>
                <a:cubicBezTo>
                  <a:pt x="2218039" y="257405"/>
                  <a:pt x="2215050" y="273342"/>
                  <a:pt x="2212063" y="289282"/>
                </a:cubicBezTo>
                <a:cubicBezTo>
                  <a:pt x="2213557" y="281312"/>
                  <a:pt x="2169687" y="280148"/>
                  <a:pt x="2169687" y="280148"/>
                </a:cubicBezTo>
                <a:lnTo>
                  <a:pt x="2168195" y="288117"/>
                </a:lnTo>
                <a:cubicBezTo>
                  <a:pt x="2169687" y="280148"/>
                  <a:pt x="2213557" y="281312"/>
                  <a:pt x="2212063" y="289282"/>
                </a:cubicBezTo>
                <a:lnTo>
                  <a:pt x="2207582" y="313191"/>
                </a:lnTo>
                <a:lnTo>
                  <a:pt x="2206085" y="321160"/>
                </a:lnTo>
                <a:cubicBezTo>
                  <a:pt x="2204592" y="329129"/>
                  <a:pt x="2203099" y="337099"/>
                  <a:pt x="2246968" y="338264"/>
                </a:cubicBezTo>
                <a:lnTo>
                  <a:pt x="2242485" y="362172"/>
                </a:lnTo>
                <a:cubicBezTo>
                  <a:pt x="2284860" y="371306"/>
                  <a:pt x="2281873" y="387245"/>
                  <a:pt x="2280379" y="395215"/>
                </a:cubicBezTo>
                <a:cubicBezTo>
                  <a:pt x="2278885" y="403184"/>
                  <a:pt x="2321260" y="412319"/>
                  <a:pt x="2318272" y="428257"/>
                </a:cubicBezTo>
                <a:cubicBezTo>
                  <a:pt x="2316779" y="436227"/>
                  <a:pt x="2357660" y="453331"/>
                  <a:pt x="2356165" y="461301"/>
                </a:cubicBezTo>
                <a:cubicBezTo>
                  <a:pt x="2394058" y="494342"/>
                  <a:pt x="2433446" y="519416"/>
                  <a:pt x="2425975" y="559263"/>
                </a:cubicBezTo>
                <a:cubicBezTo>
                  <a:pt x="2425975" y="559263"/>
                  <a:pt x="2468351" y="568398"/>
                  <a:pt x="2466855" y="576367"/>
                </a:cubicBezTo>
                <a:cubicBezTo>
                  <a:pt x="2506244" y="601441"/>
                  <a:pt x="2500268" y="633318"/>
                  <a:pt x="2494292" y="665196"/>
                </a:cubicBezTo>
                <a:cubicBezTo>
                  <a:pt x="2536666" y="674331"/>
                  <a:pt x="2535173" y="682301"/>
                  <a:pt x="2533679" y="690270"/>
                </a:cubicBezTo>
                <a:cubicBezTo>
                  <a:pt x="2532186" y="698240"/>
                  <a:pt x="2530692" y="706208"/>
                  <a:pt x="2573067" y="715343"/>
                </a:cubicBezTo>
                <a:lnTo>
                  <a:pt x="2567089" y="747220"/>
                </a:lnTo>
                <a:cubicBezTo>
                  <a:pt x="2648852" y="781428"/>
                  <a:pt x="2639887" y="829244"/>
                  <a:pt x="2630924" y="877064"/>
                </a:cubicBezTo>
                <a:cubicBezTo>
                  <a:pt x="2667323" y="918074"/>
                  <a:pt x="2658361" y="965891"/>
                  <a:pt x="2650890" y="1005737"/>
                </a:cubicBezTo>
                <a:cubicBezTo>
                  <a:pt x="2647903" y="1021677"/>
                  <a:pt x="2690277" y="1030812"/>
                  <a:pt x="2690277" y="1030812"/>
                </a:cubicBezTo>
                <a:cubicBezTo>
                  <a:pt x="2732653" y="1039946"/>
                  <a:pt x="2735639" y="1024006"/>
                  <a:pt x="2737134" y="1016038"/>
                </a:cubicBezTo>
                <a:cubicBezTo>
                  <a:pt x="2782497" y="1009232"/>
                  <a:pt x="2783991" y="1001263"/>
                  <a:pt x="2783991" y="1001263"/>
                </a:cubicBezTo>
                <a:cubicBezTo>
                  <a:pt x="2782497" y="1009232"/>
                  <a:pt x="2779509" y="1025171"/>
                  <a:pt x="2823379" y="1026337"/>
                </a:cubicBezTo>
                <a:lnTo>
                  <a:pt x="2829354" y="994457"/>
                </a:lnTo>
                <a:lnTo>
                  <a:pt x="2830847" y="986491"/>
                </a:lnTo>
                <a:cubicBezTo>
                  <a:pt x="2789966" y="969385"/>
                  <a:pt x="2836824" y="954611"/>
                  <a:pt x="2795942" y="937508"/>
                </a:cubicBezTo>
                <a:lnTo>
                  <a:pt x="2807895" y="873752"/>
                </a:lnTo>
                <a:cubicBezTo>
                  <a:pt x="2854751" y="858978"/>
                  <a:pt x="2851765" y="874918"/>
                  <a:pt x="2848776" y="890856"/>
                </a:cubicBezTo>
                <a:lnTo>
                  <a:pt x="2847283" y="898824"/>
                </a:lnTo>
                <a:cubicBezTo>
                  <a:pt x="2889658" y="907959"/>
                  <a:pt x="2886670" y="923899"/>
                  <a:pt x="2885175" y="931868"/>
                </a:cubicBezTo>
                <a:lnTo>
                  <a:pt x="2909078" y="804358"/>
                </a:lnTo>
                <a:cubicBezTo>
                  <a:pt x="2910572" y="796387"/>
                  <a:pt x="2913560" y="780449"/>
                  <a:pt x="2958923" y="773643"/>
                </a:cubicBezTo>
                <a:cubicBezTo>
                  <a:pt x="3004286" y="766840"/>
                  <a:pt x="3007276" y="750902"/>
                  <a:pt x="3011754" y="726991"/>
                </a:cubicBezTo>
                <a:cubicBezTo>
                  <a:pt x="3013250" y="719023"/>
                  <a:pt x="3016239" y="703084"/>
                  <a:pt x="3060107" y="704248"/>
                </a:cubicBezTo>
                <a:lnTo>
                  <a:pt x="3052638" y="744096"/>
                </a:lnTo>
                <a:lnTo>
                  <a:pt x="3051144" y="752065"/>
                </a:lnTo>
                <a:cubicBezTo>
                  <a:pt x="3093518" y="761200"/>
                  <a:pt x="3046662" y="775974"/>
                  <a:pt x="3089038" y="785109"/>
                </a:cubicBezTo>
                <a:cubicBezTo>
                  <a:pt x="3084553" y="809018"/>
                  <a:pt x="3077085" y="848863"/>
                  <a:pt x="3114978" y="881907"/>
                </a:cubicBezTo>
                <a:lnTo>
                  <a:pt x="3111991" y="897847"/>
                </a:lnTo>
                <a:cubicBezTo>
                  <a:pt x="3157353" y="891041"/>
                  <a:pt x="3158847" y="883070"/>
                  <a:pt x="3160340" y="875103"/>
                </a:cubicBezTo>
                <a:cubicBezTo>
                  <a:pt x="3123941" y="834090"/>
                  <a:pt x="3131412" y="794242"/>
                  <a:pt x="3138881" y="754394"/>
                </a:cubicBezTo>
                <a:cubicBezTo>
                  <a:pt x="3098001" y="737291"/>
                  <a:pt x="3146351" y="714548"/>
                  <a:pt x="3149341" y="698610"/>
                </a:cubicBezTo>
                <a:cubicBezTo>
                  <a:pt x="3070565" y="648463"/>
                  <a:pt x="3123398" y="601809"/>
                  <a:pt x="3173243" y="571099"/>
                </a:cubicBezTo>
                <a:cubicBezTo>
                  <a:pt x="3221594" y="548354"/>
                  <a:pt x="3269943" y="525611"/>
                  <a:pt x="3275919" y="493734"/>
                </a:cubicBezTo>
                <a:cubicBezTo>
                  <a:pt x="3277415" y="485764"/>
                  <a:pt x="3280404" y="469825"/>
                  <a:pt x="3239523" y="452721"/>
                </a:cubicBezTo>
                <a:lnTo>
                  <a:pt x="3241016" y="444752"/>
                </a:lnTo>
                <a:lnTo>
                  <a:pt x="3246991" y="412873"/>
                </a:lnTo>
                <a:lnTo>
                  <a:pt x="3249979" y="396936"/>
                </a:lnTo>
                <a:lnTo>
                  <a:pt x="3252406" y="383983"/>
                </a:lnTo>
                <a:lnTo>
                  <a:pt x="3252968" y="380997"/>
                </a:lnTo>
                <a:lnTo>
                  <a:pt x="3253419" y="382258"/>
                </a:lnTo>
                <a:cubicBezTo>
                  <a:pt x="3255055" y="384555"/>
                  <a:pt x="3262440" y="389255"/>
                  <a:pt x="3295342" y="390130"/>
                </a:cubicBezTo>
                <a:lnTo>
                  <a:pt x="3292355" y="406070"/>
                </a:lnTo>
                <a:lnTo>
                  <a:pt x="3290861" y="414039"/>
                </a:lnTo>
                <a:lnTo>
                  <a:pt x="3286380" y="437949"/>
                </a:lnTo>
                <a:lnTo>
                  <a:pt x="3283391" y="453885"/>
                </a:lnTo>
                <a:lnTo>
                  <a:pt x="3327260" y="455051"/>
                </a:lnTo>
                <a:cubicBezTo>
                  <a:pt x="3354560" y="485811"/>
                  <a:pt x="3381859" y="516569"/>
                  <a:pt x="3389391" y="553562"/>
                </a:cubicBezTo>
                <a:lnTo>
                  <a:pt x="3389911" y="558451"/>
                </a:lnTo>
                <a:lnTo>
                  <a:pt x="3399775" y="555617"/>
                </a:lnTo>
                <a:cubicBezTo>
                  <a:pt x="3403289" y="542223"/>
                  <a:pt x="3406805" y="528830"/>
                  <a:pt x="3449810" y="516917"/>
                </a:cubicBezTo>
                <a:lnTo>
                  <a:pt x="3435750" y="570487"/>
                </a:lnTo>
                <a:cubicBezTo>
                  <a:pt x="3433994" y="577184"/>
                  <a:pt x="3392745" y="582402"/>
                  <a:pt x="3390987" y="589098"/>
                </a:cubicBezTo>
                <a:lnTo>
                  <a:pt x="3389948" y="593053"/>
                </a:lnTo>
                <a:lnTo>
                  <a:pt x="3412699" y="605613"/>
                </a:lnTo>
                <a:cubicBezTo>
                  <a:pt x="3428894" y="618433"/>
                  <a:pt x="3426374" y="631882"/>
                  <a:pt x="3423011" y="649812"/>
                </a:cubicBezTo>
                <a:cubicBezTo>
                  <a:pt x="3459412" y="690824"/>
                  <a:pt x="3494315" y="739806"/>
                  <a:pt x="3486846" y="779655"/>
                </a:cubicBezTo>
                <a:lnTo>
                  <a:pt x="3482363" y="803561"/>
                </a:lnTo>
                <a:lnTo>
                  <a:pt x="3480870" y="811531"/>
                </a:lnTo>
                <a:lnTo>
                  <a:pt x="3476388" y="835440"/>
                </a:lnTo>
                <a:cubicBezTo>
                  <a:pt x="3565619" y="829801"/>
                  <a:pt x="3527727" y="796758"/>
                  <a:pt x="3574584" y="781985"/>
                </a:cubicBezTo>
                <a:cubicBezTo>
                  <a:pt x="3576826" y="770030"/>
                  <a:pt x="3589286" y="762351"/>
                  <a:pt x="3601746" y="754674"/>
                </a:cubicBezTo>
                <a:lnTo>
                  <a:pt x="3609600" y="749239"/>
                </a:lnTo>
                <a:lnTo>
                  <a:pt x="3621222" y="739398"/>
                </a:lnTo>
                <a:lnTo>
                  <a:pt x="3625585" y="732569"/>
                </a:lnTo>
                <a:lnTo>
                  <a:pt x="3629370" y="712385"/>
                </a:lnTo>
                <a:cubicBezTo>
                  <a:pt x="3588488" y="695282"/>
                  <a:pt x="3635345" y="680509"/>
                  <a:pt x="3594464" y="663406"/>
                </a:cubicBezTo>
                <a:lnTo>
                  <a:pt x="3598944" y="639496"/>
                </a:lnTo>
                <a:lnTo>
                  <a:pt x="3600439" y="631528"/>
                </a:lnTo>
                <a:lnTo>
                  <a:pt x="3618337" y="536056"/>
                </a:lnTo>
                <a:cubicBezTo>
                  <a:pt x="3618417" y="536036"/>
                  <a:pt x="3618496" y="536016"/>
                  <a:pt x="3618577" y="535996"/>
                </a:cubicBezTo>
                <a:lnTo>
                  <a:pt x="3641722" y="547275"/>
                </a:lnTo>
                <a:cubicBezTo>
                  <a:pt x="3658408" y="557480"/>
                  <a:pt x="3657007" y="564951"/>
                  <a:pt x="3654767" y="576905"/>
                </a:cubicBezTo>
                <a:lnTo>
                  <a:pt x="3657004" y="577508"/>
                </a:lnTo>
                <a:lnTo>
                  <a:pt x="3690163" y="400615"/>
                </a:lnTo>
                <a:lnTo>
                  <a:pt x="3699128" y="352798"/>
                </a:lnTo>
                <a:cubicBezTo>
                  <a:pt x="3699128" y="352798"/>
                  <a:pt x="3742997" y="353963"/>
                  <a:pt x="3741502" y="361934"/>
                </a:cubicBezTo>
                <a:lnTo>
                  <a:pt x="3738515" y="377874"/>
                </a:lnTo>
                <a:lnTo>
                  <a:pt x="3731046" y="417718"/>
                </a:lnTo>
                <a:lnTo>
                  <a:pt x="3713116" y="513353"/>
                </a:lnTo>
                <a:cubicBezTo>
                  <a:pt x="3749516" y="554364"/>
                  <a:pt x="3742046" y="594212"/>
                  <a:pt x="3733083" y="642029"/>
                </a:cubicBezTo>
                <a:lnTo>
                  <a:pt x="3728603" y="665937"/>
                </a:lnTo>
                <a:lnTo>
                  <a:pt x="3736895" y="695121"/>
                </a:lnTo>
                <a:lnTo>
                  <a:pt x="3745596" y="698703"/>
                </a:lnTo>
                <a:cubicBezTo>
                  <a:pt x="3762563" y="707412"/>
                  <a:pt x="3760603" y="717873"/>
                  <a:pt x="3759481" y="723850"/>
                </a:cubicBezTo>
                <a:cubicBezTo>
                  <a:pt x="3757987" y="731819"/>
                  <a:pt x="3800362" y="740953"/>
                  <a:pt x="3797375" y="756893"/>
                </a:cubicBezTo>
                <a:cubicBezTo>
                  <a:pt x="3795882" y="764862"/>
                  <a:pt x="3836762" y="781965"/>
                  <a:pt x="3835267" y="789936"/>
                </a:cubicBezTo>
                <a:cubicBezTo>
                  <a:pt x="3844742" y="798197"/>
                  <a:pt x="3854308" y="805959"/>
                  <a:pt x="3863213" y="813581"/>
                </a:cubicBezTo>
                <a:lnTo>
                  <a:pt x="3875146" y="824921"/>
                </a:lnTo>
                <a:lnTo>
                  <a:pt x="3877184" y="814046"/>
                </a:lnTo>
                <a:lnTo>
                  <a:pt x="3892124" y="734353"/>
                </a:lnTo>
                <a:lnTo>
                  <a:pt x="3895112" y="718413"/>
                </a:lnTo>
                <a:cubicBezTo>
                  <a:pt x="3855727" y="693341"/>
                  <a:pt x="3904077" y="670596"/>
                  <a:pt x="3864691" y="645523"/>
                </a:cubicBezTo>
                <a:lnTo>
                  <a:pt x="3870666" y="613646"/>
                </a:lnTo>
                <a:lnTo>
                  <a:pt x="3896062" y="478164"/>
                </a:lnTo>
                <a:lnTo>
                  <a:pt x="3905027" y="430348"/>
                </a:lnTo>
                <a:cubicBezTo>
                  <a:pt x="3873110" y="365428"/>
                  <a:pt x="3883568" y="309643"/>
                  <a:pt x="3895520" y="245885"/>
                </a:cubicBezTo>
                <a:cubicBezTo>
                  <a:pt x="3900001" y="221976"/>
                  <a:pt x="3940883" y="239080"/>
                  <a:pt x="3984752" y="240245"/>
                </a:cubicBezTo>
                <a:lnTo>
                  <a:pt x="4007162" y="120703"/>
                </a:lnTo>
                <a:lnTo>
                  <a:pt x="4013138" y="88826"/>
                </a:lnTo>
                <a:cubicBezTo>
                  <a:pt x="4014631" y="80857"/>
                  <a:pt x="3972257" y="71722"/>
                  <a:pt x="3973750" y="637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98562" y="457200"/>
            <a:ext cx="4819282" cy="4357067"/>
          </a:xfrm>
          <a:custGeom>
            <a:avLst/>
            <a:gdLst>
              <a:gd name="connsiteX0" fmla="*/ 9555819 w 12819626"/>
              <a:gd name="connsiteY0" fmla="*/ 11216884 h 11618845"/>
              <a:gd name="connsiteX1" fmla="*/ 9557419 w 12819626"/>
              <a:gd name="connsiteY1" fmla="*/ 11222078 h 11618845"/>
              <a:gd name="connsiteX2" fmla="*/ 9559441 w 12819626"/>
              <a:gd name="connsiteY2" fmla="*/ 11222035 h 11618845"/>
              <a:gd name="connsiteX3" fmla="*/ 9559927 w 12819626"/>
              <a:gd name="connsiteY3" fmla="*/ 11222020 h 11618845"/>
              <a:gd name="connsiteX4" fmla="*/ 9558635 w 12819626"/>
              <a:gd name="connsiteY4" fmla="*/ 11217839 h 11618845"/>
              <a:gd name="connsiteX5" fmla="*/ 6091284 w 12819626"/>
              <a:gd name="connsiteY5" fmla="*/ 11216884 h 11618845"/>
              <a:gd name="connsiteX6" fmla="*/ 6092885 w 12819626"/>
              <a:gd name="connsiteY6" fmla="*/ 11222078 h 11618845"/>
              <a:gd name="connsiteX7" fmla="*/ 6094905 w 12819626"/>
              <a:gd name="connsiteY7" fmla="*/ 11222035 h 11618845"/>
              <a:gd name="connsiteX8" fmla="*/ 6095391 w 12819626"/>
              <a:gd name="connsiteY8" fmla="*/ 11222020 h 11618845"/>
              <a:gd name="connsiteX9" fmla="*/ 6094101 w 12819626"/>
              <a:gd name="connsiteY9" fmla="*/ 11217840 h 11618845"/>
              <a:gd name="connsiteX10" fmla="*/ 7755895 w 12819626"/>
              <a:gd name="connsiteY10" fmla="*/ 11090276 h 11618845"/>
              <a:gd name="connsiteX11" fmla="*/ 7759135 w 12819626"/>
              <a:gd name="connsiteY11" fmla="*/ 11100770 h 11618845"/>
              <a:gd name="connsiteX12" fmla="*/ 7771275 w 12819626"/>
              <a:gd name="connsiteY12" fmla="*/ 11100170 h 11618845"/>
              <a:gd name="connsiteX13" fmla="*/ 7769671 w 12819626"/>
              <a:gd name="connsiteY13" fmla="*/ 11094976 h 11618845"/>
              <a:gd name="connsiteX14" fmla="*/ 381000 w 12819626"/>
              <a:gd name="connsiteY14" fmla="*/ 5943599 h 11618845"/>
              <a:gd name="connsiteX15" fmla="*/ 762000 w 12819626"/>
              <a:gd name="connsiteY15" fmla="*/ 6324600 h 11618845"/>
              <a:gd name="connsiteX16" fmla="*/ 381001 w 12819626"/>
              <a:gd name="connsiteY16" fmla="*/ 6705599 h 11618845"/>
              <a:gd name="connsiteX17" fmla="*/ 1 w 12819626"/>
              <a:gd name="connsiteY17" fmla="*/ 6324599 h 11618845"/>
              <a:gd name="connsiteX18" fmla="*/ 381000 w 12819626"/>
              <a:gd name="connsiteY18" fmla="*/ 5943599 h 11618845"/>
              <a:gd name="connsiteX19" fmla="*/ 1134718 w 12819626"/>
              <a:gd name="connsiteY19" fmla="*/ 4919869 h 11618845"/>
              <a:gd name="connsiteX20" fmla="*/ 1736036 w 12819626"/>
              <a:gd name="connsiteY20" fmla="*/ 5521187 h 11618845"/>
              <a:gd name="connsiteX21" fmla="*/ 1134718 w 12819626"/>
              <a:gd name="connsiteY21" fmla="*/ 6122505 h 11618845"/>
              <a:gd name="connsiteX22" fmla="*/ 533400 w 12819626"/>
              <a:gd name="connsiteY22" fmla="*/ 5521187 h 11618845"/>
              <a:gd name="connsiteX23" fmla="*/ 1134718 w 12819626"/>
              <a:gd name="connsiteY23" fmla="*/ 4919869 h 11618845"/>
              <a:gd name="connsiteX24" fmla="*/ 1464020 w 12819626"/>
              <a:gd name="connsiteY24" fmla="*/ 3950805 h 11618845"/>
              <a:gd name="connsiteX25" fmla="*/ 1845020 w 12819626"/>
              <a:gd name="connsiteY25" fmla="*/ 4331804 h 11618845"/>
              <a:gd name="connsiteX26" fmla="*/ 1464021 w 12819626"/>
              <a:gd name="connsiteY26" fmla="*/ 4712804 h 11618845"/>
              <a:gd name="connsiteX27" fmla="*/ 1083021 w 12819626"/>
              <a:gd name="connsiteY27" fmla="*/ 4331803 h 11618845"/>
              <a:gd name="connsiteX28" fmla="*/ 1464020 w 12819626"/>
              <a:gd name="connsiteY28" fmla="*/ 3950805 h 11618845"/>
              <a:gd name="connsiteX29" fmla="*/ 12418631 w 12819626"/>
              <a:gd name="connsiteY29" fmla="*/ 3576225 h 11618845"/>
              <a:gd name="connsiteX30" fmla="*/ 12630277 w 12819626"/>
              <a:gd name="connsiteY30" fmla="*/ 3724873 h 11618845"/>
              <a:gd name="connsiteX31" fmla="*/ 12497705 w 12819626"/>
              <a:gd name="connsiteY31" fmla="*/ 4028019 h 11618845"/>
              <a:gd name="connsiteX32" fmla="*/ 12194557 w 12819626"/>
              <a:gd name="connsiteY32" fmla="*/ 3895448 h 11618845"/>
              <a:gd name="connsiteX33" fmla="*/ 12327129 w 12819626"/>
              <a:gd name="connsiteY33" fmla="*/ 3592302 h 11618845"/>
              <a:gd name="connsiteX34" fmla="*/ 12418631 w 12819626"/>
              <a:gd name="connsiteY34" fmla="*/ 3576225 h 11618845"/>
              <a:gd name="connsiteX35" fmla="*/ 12344279 w 12819626"/>
              <a:gd name="connsiteY35" fmla="*/ 2687133 h 11618845"/>
              <a:gd name="connsiteX36" fmla="*/ 12678307 w 12819626"/>
              <a:gd name="connsiteY36" fmla="*/ 2921740 h 11618845"/>
              <a:gd name="connsiteX37" fmla="*/ 12469075 w 12819626"/>
              <a:gd name="connsiteY37" fmla="*/ 3400185 h 11618845"/>
              <a:gd name="connsiteX38" fmla="*/ 11990631 w 12819626"/>
              <a:gd name="connsiteY38" fmla="*/ 3190952 h 11618845"/>
              <a:gd name="connsiteX39" fmla="*/ 12199863 w 12819626"/>
              <a:gd name="connsiteY39" fmla="*/ 2712508 h 11618845"/>
              <a:gd name="connsiteX40" fmla="*/ 12344279 w 12819626"/>
              <a:gd name="connsiteY40" fmla="*/ 2687133 h 11618845"/>
              <a:gd name="connsiteX41" fmla="*/ 12591821 w 12819626"/>
              <a:gd name="connsiteY41" fmla="*/ 2194291 h 11618845"/>
              <a:gd name="connsiteX42" fmla="*/ 12803465 w 12819626"/>
              <a:gd name="connsiteY42" fmla="*/ 2342940 h 11618845"/>
              <a:gd name="connsiteX43" fmla="*/ 12670893 w 12819626"/>
              <a:gd name="connsiteY43" fmla="*/ 2646086 h 11618845"/>
              <a:gd name="connsiteX44" fmla="*/ 12367747 w 12819626"/>
              <a:gd name="connsiteY44" fmla="*/ 2513515 h 11618845"/>
              <a:gd name="connsiteX45" fmla="*/ 12500319 w 12819626"/>
              <a:gd name="connsiteY45" fmla="*/ 2210367 h 11618845"/>
              <a:gd name="connsiteX46" fmla="*/ 12591821 w 12819626"/>
              <a:gd name="connsiteY46" fmla="*/ 2194291 h 11618845"/>
              <a:gd name="connsiteX47" fmla="*/ 2695958 w 12819626"/>
              <a:gd name="connsiteY47" fmla="*/ 803070 h 11618845"/>
              <a:gd name="connsiteX48" fmla="*/ 2862193 w 12819626"/>
              <a:gd name="connsiteY48" fmla="*/ 869630 h 11618845"/>
              <a:gd name="connsiteX49" fmla="*/ 2866114 w 12819626"/>
              <a:gd name="connsiteY49" fmla="*/ 1200474 h 11618845"/>
              <a:gd name="connsiteX50" fmla="*/ 2535269 w 12819626"/>
              <a:gd name="connsiteY50" fmla="*/ 1204396 h 11618845"/>
              <a:gd name="connsiteX51" fmla="*/ 2531349 w 12819626"/>
              <a:gd name="connsiteY51" fmla="*/ 873551 h 11618845"/>
              <a:gd name="connsiteX52" fmla="*/ 2695958 w 12819626"/>
              <a:gd name="connsiteY52" fmla="*/ 803070 h 11618845"/>
              <a:gd name="connsiteX53" fmla="*/ 3370171 w 12819626"/>
              <a:gd name="connsiteY53" fmla="*/ 638202 h 11618845"/>
              <a:gd name="connsiteX54" fmla="*/ 3632532 w 12819626"/>
              <a:gd name="connsiteY54" fmla="*/ 743250 h 11618845"/>
              <a:gd name="connsiteX55" fmla="*/ 3638722 w 12819626"/>
              <a:gd name="connsiteY55" fmla="*/ 1265408 h 11618845"/>
              <a:gd name="connsiteX56" fmla="*/ 3116562 w 12819626"/>
              <a:gd name="connsiteY56" fmla="*/ 1271596 h 11618845"/>
              <a:gd name="connsiteX57" fmla="*/ 3110373 w 12819626"/>
              <a:gd name="connsiteY57" fmla="*/ 749438 h 11618845"/>
              <a:gd name="connsiteX58" fmla="*/ 3370171 w 12819626"/>
              <a:gd name="connsiteY58" fmla="*/ 638202 h 11618845"/>
              <a:gd name="connsiteX59" fmla="*/ 4026730 w 12819626"/>
              <a:gd name="connsiteY59" fmla="*/ 392237 h 11618845"/>
              <a:gd name="connsiteX60" fmla="*/ 4192963 w 12819626"/>
              <a:gd name="connsiteY60" fmla="*/ 458796 h 11618845"/>
              <a:gd name="connsiteX61" fmla="*/ 4196884 w 12819626"/>
              <a:gd name="connsiteY61" fmla="*/ 789640 h 11618845"/>
              <a:gd name="connsiteX62" fmla="*/ 3866040 w 12819626"/>
              <a:gd name="connsiteY62" fmla="*/ 793562 h 11618845"/>
              <a:gd name="connsiteX63" fmla="*/ 3862119 w 12819626"/>
              <a:gd name="connsiteY63" fmla="*/ 462718 h 11618845"/>
              <a:gd name="connsiteX64" fmla="*/ 4026730 w 12819626"/>
              <a:gd name="connsiteY64" fmla="*/ 392237 h 11618845"/>
              <a:gd name="connsiteX65" fmla="*/ 7124699 w 12819626"/>
              <a:gd name="connsiteY65" fmla="*/ 0 h 11618845"/>
              <a:gd name="connsiteX66" fmla="*/ 10043083 w 12819626"/>
              <a:gd name="connsiteY66" fmla="*/ 891443 h 11618845"/>
              <a:gd name="connsiteX67" fmla="*/ 10048529 w 12819626"/>
              <a:gd name="connsiteY67" fmla="*/ 895316 h 11618845"/>
              <a:gd name="connsiteX68" fmla="*/ 10063751 w 12819626"/>
              <a:gd name="connsiteY68" fmla="*/ 874859 h 11618845"/>
              <a:gd name="connsiteX69" fmla="*/ 10596991 w 12819626"/>
              <a:gd name="connsiteY69" fmla="*/ 493258 h 11618845"/>
              <a:gd name="connsiteX70" fmla="*/ 12324927 w 12819626"/>
              <a:gd name="connsiteY70" fmla="*/ 1248916 h 11618845"/>
              <a:gd name="connsiteX71" fmla="*/ 11809657 w 12819626"/>
              <a:gd name="connsiteY71" fmla="*/ 2853648 h 11618845"/>
              <a:gd name="connsiteX72" fmla="*/ 11784371 w 12819626"/>
              <a:gd name="connsiteY72" fmla="*/ 2868280 h 11618845"/>
              <a:gd name="connsiteX73" fmla="*/ 11829681 w 12819626"/>
              <a:gd name="connsiteY73" fmla="*/ 2956744 h 11618845"/>
              <a:gd name="connsiteX74" fmla="*/ 12344399 w 12819626"/>
              <a:gd name="connsiteY74" fmla="*/ 5219700 h 11618845"/>
              <a:gd name="connsiteX75" fmla="*/ 12343477 w 12819626"/>
              <a:gd name="connsiteY75" fmla="*/ 5256146 h 11618845"/>
              <a:gd name="connsiteX76" fmla="*/ 12344403 w 12819626"/>
              <a:gd name="connsiteY76" fmla="*/ 5256146 h 11618845"/>
              <a:gd name="connsiteX77" fmla="*/ 12344403 w 12819626"/>
              <a:gd name="connsiteY77" fmla="*/ 7821166 h 11618845"/>
              <a:gd name="connsiteX78" fmla="*/ 12344403 w 12819626"/>
              <a:gd name="connsiteY78" fmla="*/ 8056026 h 11618845"/>
              <a:gd name="connsiteX79" fmla="*/ 12344403 w 12819626"/>
              <a:gd name="connsiteY79" fmla="*/ 8193861 h 11618845"/>
              <a:gd name="connsiteX80" fmla="*/ 12344403 w 12819626"/>
              <a:gd name="connsiteY80" fmla="*/ 8256140 h 11618845"/>
              <a:gd name="connsiteX81" fmla="*/ 12344403 w 12819626"/>
              <a:gd name="connsiteY81" fmla="*/ 9130265 h 11618845"/>
              <a:gd name="connsiteX82" fmla="*/ 12344403 w 12819626"/>
              <a:gd name="connsiteY82" fmla="*/ 9330379 h 11618845"/>
              <a:gd name="connsiteX83" fmla="*/ 12344403 w 12819626"/>
              <a:gd name="connsiteY83" fmla="*/ 10035414 h 11618845"/>
              <a:gd name="connsiteX84" fmla="*/ 12336199 w 12819626"/>
              <a:gd name="connsiteY84" fmla="*/ 10035414 h 11618845"/>
              <a:gd name="connsiteX85" fmla="*/ 12327663 w 12819626"/>
              <a:gd name="connsiteY85" fmla="*/ 10769078 h 11618845"/>
              <a:gd name="connsiteX86" fmla="*/ 12321337 w 12819626"/>
              <a:gd name="connsiteY86" fmla="*/ 10767388 h 11618845"/>
              <a:gd name="connsiteX87" fmla="*/ 12296371 w 12819626"/>
              <a:gd name="connsiteY87" fmla="*/ 10759141 h 11618845"/>
              <a:gd name="connsiteX88" fmla="*/ 12188947 w 12819626"/>
              <a:gd name="connsiteY88" fmla="*/ 10708695 h 11618845"/>
              <a:gd name="connsiteX89" fmla="*/ 12166575 w 12819626"/>
              <a:gd name="connsiteY89" fmla="*/ 10706448 h 11618845"/>
              <a:gd name="connsiteX90" fmla="*/ 12163655 w 12819626"/>
              <a:gd name="connsiteY90" fmla="*/ 10705992 h 11618845"/>
              <a:gd name="connsiteX91" fmla="*/ 12144351 w 12819626"/>
              <a:gd name="connsiteY91" fmla="*/ 10710582 h 11618845"/>
              <a:gd name="connsiteX92" fmla="*/ 12061395 w 12819626"/>
              <a:gd name="connsiteY92" fmla="*/ 10748458 h 11618845"/>
              <a:gd name="connsiteX93" fmla="*/ 12015907 w 12819626"/>
              <a:gd name="connsiteY93" fmla="*/ 10754412 h 11618845"/>
              <a:gd name="connsiteX94" fmla="*/ 12020719 w 12819626"/>
              <a:gd name="connsiteY94" fmla="*/ 10769994 h 11618845"/>
              <a:gd name="connsiteX95" fmla="*/ 11885861 w 12819626"/>
              <a:gd name="connsiteY95" fmla="*/ 10793047 h 11618845"/>
              <a:gd name="connsiteX96" fmla="*/ 11887467 w 12819626"/>
              <a:gd name="connsiteY96" fmla="*/ 10798242 h 11618845"/>
              <a:gd name="connsiteX97" fmla="*/ 11887663 w 12819626"/>
              <a:gd name="connsiteY97" fmla="*/ 10798890 h 11618845"/>
              <a:gd name="connsiteX98" fmla="*/ 11887807 w 12819626"/>
              <a:gd name="connsiteY98" fmla="*/ 10799343 h 11618845"/>
              <a:gd name="connsiteX99" fmla="*/ 11888117 w 12819626"/>
              <a:gd name="connsiteY99" fmla="*/ 10800351 h 11618845"/>
              <a:gd name="connsiteX100" fmla="*/ 11888429 w 12819626"/>
              <a:gd name="connsiteY100" fmla="*/ 10801362 h 11618845"/>
              <a:gd name="connsiteX101" fmla="*/ 11888867 w 12819626"/>
              <a:gd name="connsiteY101" fmla="*/ 10802786 h 11618845"/>
              <a:gd name="connsiteX102" fmla="*/ 11889071 w 12819626"/>
              <a:gd name="connsiteY102" fmla="*/ 10803436 h 11618845"/>
              <a:gd name="connsiteX103" fmla="*/ 11796491 w 12819626"/>
              <a:gd name="connsiteY103" fmla="*/ 10810148 h 11618845"/>
              <a:gd name="connsiteX104" fmla="*/ 11785265 w 12819626"/>
              <a:gd name="connsiteY104" fmla="*/ 10773790 h 11618845"/>
              <a:gd name="connsiteX105" fmla="*/ 11736571 w 12819626"/>
              <a:gd name="connsiteY105" fmla="*/ 10769355 h 11618845"/>
              <a:gd name="connsiteX106" fmla="*/ 11691083 w 12819626"/>
              <a:gd name="connsiteY106" fmla="*/ 10775308 h 11618845"/>
              <a:gd name="connsiteX107" fmla="*/ 11694291 w 12819626"/>
              <a:gd name="connsiteY107" fmla="*/ 10785696 h 11618845"/>
              <a:gd name="connsiteX108" fmla="*/ 11652013 w 12819626"/>
              <a:gd name="connsiteY108" fmla="*/ 10802037 h 11618845"/>
              <a:gd name="connsiteX109" fmla="*/ 11627375 w 12819626"/>
              <a:gd name="connsiteY109" fmla="*/ 10875513 h 11618845"/>
              <a:gd name="connsiteX110" fmla="*/ 11674463 w 12819626"/>
              <a:gd name="connsiteY110" fmla="*/ 10874753 h 11618845"/>
              <a:gd name="connsiteX111" fmla="*/ 11602735 w 12819626"/>
              <a:gd name="connsiteY111" fmla="*/ 10948988 h 11618845"/>
              <a:gd name="connsiteX112" fmla="*/ 11649823 w 12819626"/>
              <a:gd name="connsiteY112" fmla="*/ 10948229 h 11618845"/>
              <a:gd name="connsiteX113" fmla="*/ 11609149 w 12819626"/>
              <a:gd name="connsiteY113" fmla="*/ 10969763 h 11618845"/>
              <a:gd name="connsiteX114" fmla="*/ 11610751 w 12819626"/>
              <a:gd name="connsiteY114" fmla="*/ 10974958 h 11618845"/>
              <a:gd name="connsiteX115" fmla="*/ 11623583 w 12819626"/>
              <a:gd name="connsiteY115" fmla="*/ 11016508 h 11618845"/>
              <a:gd name="connsiteX116" fmla="*/ 11587719 w 12819626"/>
              <a:gd name="connsiteY116" fmla="*/ 11053626 h 11618845"/>
              <a:gd name="connsiteX117" fmla="*/ 11594131 w 12819626"/>
              <a:gd name="connsiteY117" fmla="*/ 11074404 h 11618845"/>
              <a:gd name="connsiteX118" fmla="*/ 11561475 w 12819626"/>
              <a:gd name="connsiteY118" fmla="*/ 11121908 h 11618845"/>
              <a:gd name="connsiteX119" fmla="*/ 11563079 w 12819626"/>
              <a:gd name="connsiteY119" fmla="*/ 11127102 h 11618845"/>
              <a:gd name="connsiteX120" fmla="*/ 11579115 w 12819626"/>
              <a:gd name="connsiteY120" fmla="*/ 11179042 h 11618845"/>
              <a:gd name="connsiteX121" fmla="*/ 11580719 w 12819626"/>
              <a:gd name="connsiteY121" fmla="*/ 11184236 h 11618845"/>
              <a:gd name="connsiteX122" fmla="*/ 11556079 w 12819626"/>
              <a:gd name="connsiteY122" fmla="*/ 11257710 h 11618845"/>
              <a:gd name="connsiteX123" fmla="*/ 11560891 w 12819626"/>
              <a:gd name="connsiteY123" fmla="*/ 11273292 h 11618845"/>
              <a:gd name="connsiteX124" fmla="*/ 11578531 w 12819626"/>
              <a:gd name="connsiteY124" fmla="*/ 11330428 h 11618845"/>
              <a:gd name="connsiteX125" fmla="*/ 11584947 w 12819626"/>
              <a:gd name="connsiteY125" fmla="*/ 11351202 h 11618845"/>
              <a:gd name="connsiteX126" fmla="*/ 11544271 w 12819626"/>
              <a:gd name="connsiteY126" fmla="*/ 11372738 h 11618845"/>
              <a:gd name="connsiteX127" fmla="*/ 11506801 w 12819626"/>
              <a:gd name="connsiteY127" fmla="*/ 11404661 h 11618845"/>
              <a:gd name="connsiteX128" fmla="*/ 11493971 w 12819626"/>
              <a:gd name="connsiteY128" fmla="*/ 11363109 h 11618845"/>
              <a:gd name="connsiteX129" fmla="*/ 11536253 w 12819626"/>
              <a:gd name="connsiteY129" fmla="*/ 11346768 h 11618845"/>
              <a:gd name="connsiteX130" fmla="*/ 11529839 w 12819626"/>
              <a:gd name="connsiteY130" fmla="*/ 11325992 h 11618845"/>
              <a:gd name="connsiteX131" fmla="*/ 11505781 w 12819626"/>
              <a:gd name="connsiteY131" fmla="*/ 11248083 h 11618845"/>
              <a:gd name="connsiteX132" fmla="*/ 11409997 w 12819626"/>
              <a:gd name="connsiteY132" fmla="*/ 11244407 h 11618845"/>
              <a:gd name="connsiteX133" fmla="*/ 11420203 w 12819626"/>
              <a:gd name="connsiteY133" fmla="*/ 11124186 h 11618845"/>
              <a:gd name="connsiteX134" fmla="*/ 11410579 w 12819626"/>
              <a:gd name="connsiteY134" fmla="*/ 11093022 h 11618845"/>
              <a:gd name="connsiteX135" fmla="*/ 11383319 w 12819626"/>
              <a:gd name="connsiteY135" fmla="*/ 11004723 h 11618845"/>
              <a:gd name="connsiteX136" fmla="*/ 11376903 w 12819626"/>
              <a:gd name="connsiteY136" fmla="*/ 10983947 h 11618845"/>
              <a:gd name="connsiteX137" fmla="*/ 11409559 w 12819626"/>
              <a:gd name="connsiteY137" fmla="*/ 10936444 h 11618845"/>
              <a:gd name="connsiteX138" fmla="*/ 11406353 w 12819626"/>
              <a:gd name="connsiteY138" fmla="*/ 10926055 h 11618845"/>
              <a:gd name="connsiteX139" fmla="*/ 11390315 w 12819626"/>
              <a:gd name="connsiteY139" fmla="*/ 10874114 h 11618845"/>
              <a:gd name="connsiteX140" fmla="*/ 11383899 w 12819626"/>
              <a:gd name="connsiteY140" fmla="*/ 10853338 h 11618845"/>
              <a:gd name="connsiteX141" fmla="*/ 11369467 w 12819626"/>
              <a:gd name="connsiteY141" fmla="*/ 10806593 h 11618845"/>
              <a:gd name="connsiteX142" fmla="*/ 11317565 w 12819626"/>
              <a:gd name="connsiteY142" fmla="*/ 10791770 h 11618845"/>
              <a:gd name="connsiteX143" fmla="*/ 11230821 w 12819626"/>
              <a:gd name="connsiteY143" fmla="*/ 10970642 h 11618845"/>
              <a:gd name="connsiteX144" fmla="*/ 11235631 w 12819626"/>
              <a:gd name="connsiteY144" fmla="*/ 10986226 h 11618845"/>
              <a:gd name="connsiteX145" fmla="*/ 11214199 w 12819626"/>
              <a:gd name="connsiteY145" fmla="*/ 11070089 h 11618845"/>
              <a:gd name="connsiteX146" fmla="*/ 11233443 w 12819626"/>
              <a:gd name="connsiteY146" fmla="*/ 11132416 h 11618845"/>
              <a:gd name="connsiteX147" fmla="*/ 11241461 w 12819626"/>
              <a:gd name="connsiteY147" fmla="*/ 11158386 h 11618845"/>
              <a:gd name="connsiteX148" fmla="*/ 11244669 w 12819626"/>
              <a:gd name="connsiteY148" fmla="*/ 11168775 h 11618845"/>
              <a:gd name="connsiteX149" fmla="*/ 11199183 w 12819626"/>
              <a:gd name="connsiteY149" fmla="*/ 11174729 h 11618845"/>
              <a:gd name="connsiteX150" fmla="*/ 11189559 w 12819626"/>
              <a:gd name="connsiteY150" fmla="*/ 11143564 h 11618845"/>
              <a:gd name="connsiteX151" fmla="*/ 11123809 w 12819626"/>
              <a:gd name="connsiteY151" fmla="*/ 10930610 h 11618845"/>
              <a:gd name="connsiteX152" fmla="*/ 11065491 w 12819626"/>
              <a:gd name="connsiteY152" fmla="*/ 10895012 h 11618845"/>
              <a:gd name="connsiteX153" fmla="*/ 10960085 w 12819626"/>
              <a:gd name="connsiteY153" fmla="*/ 10860172 h 11618845"/>
              <a:gd name="connsiteX154" fmla="*/ 10964895 w 12819626"/>
              <a:gd name="connsiteY154" fmla="*/ 10875754 h 11618845"/>
              <a:gd name="connsiteX155" fmla="*/ 10966499 w 12819626"/>
              <a:gd name="connsiteY155" fmla="*/ 10880948 h 11618845"/>
              <a:gd name="connsiteX156" fmla="*/ 10971311 w 12819626"/>
              <a:gd name="connsiteY156" fmla="*/ 10896530 h 11618845"/>
              <a:gd name="connsiteX157" fmla="*/ 10902787 w 12819626"/>
              <a:gd name="connsiteY157" fmla="*/ 10981153 h 11618845"/>
              <a:gd name="connsiteX158" fmla="*/ 10891719 w 12819626"/>
              <a:gd name="connsiteY158" fmla="*/ 11009958 h 11618845"/>
              <a:gd name="connsiteX159" fmla="*/ 10867295 w 12819626"/>
              <a:gd name="connsiteY159" fmla="*/ 11018144 h 11618845"/>
              <a:gd name="connsiteX160" fmla="*/ 10868411 w 12819626"/>
              <a:gd name="connsiteY160" fmla="*/ 11020722 h 11618845"/>
              <a:gd name="connsiteX161" fmla="*/ 10916463 w 12819626"/>
              <a:gd name="connsiteY161" fmla="*/ 11032853 h 11618845"/>
              <a:gd name="connsiteX162" fmla="*/ 10931555 w 12819626"/>
              <a:gd name="connsiteY162" fmla="*/ 11067766 h 11618845"/>
              <a:gd name="connsiteX163" fmla="*/ 10877843 w 12819626"/>
              <a:gd name="connsiteY163" fmla="*/ 11042543 h 11618845"/>
              <a:gd name="connsiteX164" fmla="*/ 10867257 w 12819626"/>
              <a:gd name="connsiteY164" fmla="*/ 11040696 h 11618845"/>
              <a:gd name="connsiteX165" fmla="*/ 10866697 w 12819626"/>
              <a:gd name="connsiteY165" fmla="*/ 11043882 h 11618845"/>
              <a:gd name="connsiteX166" fmla="*/ 10800005 w 12819626"/>
              <a:gd name="connsiteY166" fmla="*/ 11108086 h 11618845"/>
              <a:gd name="connsiteX167" fmla="*/ 10752915 w 12819626"/>
              <a:gd name="connsiteY167" fmla="*/ 11108846 h 11618845"/>
              <a:gd name="connsiteX168" fmla="*/ 10756123 w 12819626"/>
              <a:gd name="connsiteY168" fmla="*/ 11119232 h 11618845"/>
              <a:gd name="connsiteX169" fmla="*/ 10760931 w 12819626"/>
              <a:gd name="connsiteY169" fmla="*/ 11134816 h 11618845"/>
              <a:gd name="connsiteX170" fmla="*/ 10762535 w 12819626"/>
              <a:gd name="connsiteY170" fmla="*/ 11140010 h 11618845"/>
              <a:gd name="connsiteX171" fmla="*/ 10765743 w 12819626"/>
              <a:gd name="connsiteY171" fmla="*/ 11150397 h 11618845"/>
              <a:gd name="connsiteX172" fmla="*/ 10720741 w 12819626"/>
              <a:gd name="connsiteY172" fmla="*/ 11155528 h 11618845"/>
              <a:gd name="connsiteX173" fmla="*/ 10720255 w 12819626"/>
              <a:gd name="connsiteY173" fmla="*/ 11156350 h 11618845"/>
              <a:gd name="connsiteX174" fmla="*/ 10719655 w 12819626"/>
              <a:gd name="connsiteY174" fmla="*/ 11154404 h 11618845"/>
              <a:gd name="connsiteX175" fmla="*/ 10717049 w 12819626"/>
              <a:gd name="connsiteY175" fmla="*/ 11145962 h 11618845"/>
              <a:gd name="connsiteX176" fmla="*/ 10713843 w 12819626"/>
              <a:gd name="connsiteY176" fmla="*/ 11135574 h 11618845"/>
              <a:gd name="connsiteX177" fmla="*/ 10707427 w 12819626"/>
              <a:gd name="connsiteY177" fmla="*/ 11114798 h 11618845"/>
              <a:gd name="connsiteX178" fmla="*/ 10705823 w 12819626"/>
              <a:gd name="connsiteY178" fmla="*/ 11109605 h 11618845"/>
              <a:gd name="connsiteX179" fmla="*/ 10744895 w 12819626"/>
              <a:gd name="connsiteY179" fmla="*/ 11082876 h 11618845"/>
              <a:gd name="connsiteX180" fmla="*/ 10634677 w 12819626"/>
              <a:gd name="connsiteY180" fmla="*/ 11032454 h 11618845"/>
              <a:gd name="connsiteX181" fmla="*/ 10609019 w 12819626"/>
              <a:gd name="connsiteY181" fmla="*/ 10949350 h 11618845"/>
              <a:gd name="connsiteX182" fmla="*/ 10580583 w 12819626"/>
              <a:gd name="connsiteY182" fmla="*/ 10921914 h 11618845"/>
              <a:gd name="connsiteX183" fmla="*/ 10581647 w 12819626"/>
              <a:gd name="connsiteY183" fmla="*/ 10920932 h 11618845"/>
              <a:gd name="connsiteX184" fmla="*/ 10578849 w 12819626"/>
              <a:gd name="connsiteY184" fmla="*/ 10920632 h 11618845"/>
              <a:gd name="connsiteX185" fmla="*/ 10575929 w 12819626"/>
              <a:gd name="connsiteY185" fmla="*/ 10920176 h 11618845"/>
              <a:gd name="connsiteX186" fmla="*/ 10556623 w 12819626"/>
              <a:gd name="connsiteY186" fmla="*/ 10924766 h 11618845"/>
              <a:gd name="connsiteX187" fmla="*/ 10473669 w 12819626"/>
              <a:gd name="connsiteY187" fmla="*/ 10962643 h 11618845"/>
              <a:gd name="connsiteX188" fmla="*/ 10428181 w 12819626"/>
              <a:gd name="connsiteY188" fmla="*/ 10968596 h 11618845"/>
              <a:gd name="connsiteX189" fmla="*/ 10432991 w 12819626"/>
              <a:gd name="connsiteY189" fmla="*/ 10984178 h 11618845"/>
              <a:gd name="connsiteX190" fmla="*/ 10298135 w 12819626"/>
              <a:gd name="connsiteY190" fmla="*/ 11007232 h 11618845"/>
              <a:gd name="connsiteX191" fmla="*/ 10299739 w 12819626"/>
              <a:gd name="connsiteY191" fmla="*/ 11012426 h 11618845"/>
              <a:gd name="connsiteX192" fmla="*/ 10299939 w 12819626"/>
              <a:gd name="connsiteY192" fmla="*/ 11013074 h 11618845"/>
              <a:gd name="connsiteX193" fmla="*/ 10300079 w 12819626"/>
              <a:gd name="connsiteY193" fmla="*/ 11013528 h 11618845"/>
              <a:gd name="connsiteX194" fmla="*/ 10300391 w 12819626"/>
              <a:gd name="connsiteY194" fmla="*/ 11014536 h 11618845"/>
              <a:gd name="connsiteX195" fmla="*/ 10300701 w 12819626"/>
              <a:gd name="connsiteY195" fmla="*/ 11015546 h 11618845"/>
              <a:gd name="connsiteX196" fmla="*/ 10301141 w 12819626"/>
              <a:gd name="connsiteY196" fmla="*/ 11016970 h 11618845"/>
              <a:gd name="connsiteX197" fmla="*/ 10301343 w 12819626"/>
              <a:gd name="connsiteY197" fmla="*/ 11017620 h 11618845"/>
              <a:gd name="connsiteX198" fmla="*/ 10208765 w 12819626"/>
              <a:gd name="connsiteY198" fmla="*/ 11024332 h 11618845"/>
              <a:gd name="connsiteX199" fmla="*/ 10197539 w 12819626"/>
              <a:gd name="connsiteY199" fmla="*/ 10987974 h 11618845"/>
              <a:gd name="connsiteX200" fmla="*/ 10148843 w 12819626"/>
              <a:gd name="connsiteY200" fmla="*/ 10983538 h 11618845"/>
              <a:gd name="connsiteX201" fmla="*/ 10103357 w 12819626"/>
              <a:gd name="connsiteY201" fmla="*/ 10989493 h 11618845"/>
              <a:gd name="connsiteX202" fmla="*/ 10106563 w 12819626"/>
              <a:gd name="connsiteY202" fmla="*/ 10999882 h 11618845"/>
              <a:gd name="connsiteX203" fmla="*/ 10064285 w 12819626"/>
              <a:gd name="connsiteY203" fmla="*/ 11016222 h 11618845"/>
              <a:gd name="connsiteX204" fmla="*/ 10039647 w 12819626"/>
              <a:gd name="connsiteY204" fmla="*/ 11089696 h 11618845"/>
              <a:gd name="connsiteX205" fmla="*/ 10086737 w 12819626"/>
              <a:gd name="connsiteY205" fmla="*/ 11088937 h 11618845"/>
              <a:gd name="connsiteX206" fmla="*/ 10015007 w 12819626"/>
              <a:gd name="connsiteY206" fmla="*/ 11163172 h 11618845"/>
              <a:gd name="connsiteX207" fmla="*/ 10062099 w 12819626"/>
              <a:gd name="connsiteY207" fmla="*/ 11162413 h 11618845"/>
              <a:gd name="connsiteX208" fmla="*/ 10021421 w 12819626"/>
              <a:gd name="connsiteY208" fmla="*/ 11183948 h 11618845"/>
              <a:gd name="connsiteX209" fmla="*/ 10023025 w 12819626"/>
              <a:gd name="connsiteY209" fmla="*/ 11189142 h 11618845"/>
              <a:gd name="connsiteX210" fmla="*/ 10035855 w 12819626"/>
              <a:gd name="connsiteY210" fmla="*/ 11230694 h 11618845"/>
              <a:gd name="connsiteX211" fmla="*/ 9999991 w 12819626"/>
              <a:gd name="connsiteY211" fmla="*/ 11267812 h 11618845"/>
              <a:gd name="connsiteX212" fmla="*/ 10006407 w 12819626"/>
              <a:gd name="connsiteY212" fmla="*/ 11288588 h 11618845"/>
              <a:gd name="connsiteX213" fmla="*/ 9973747 w 12819626"/>
              <a:gd name="connsiteY213" fmla="*/ 11336093 h 11618845"/>
              <a:gd name="connsiteX214" fmla="*/ 9975351 w 12819626"/>
              <a:gd name="connsiteY214" fmla="*/ 11341286 h 11618845"/>
              <a:gd name="connsiteX215" fmla="*/ 9991389 w 12819626"/>
              <a:gd name="connsiteY215" fmla="*/ 11393226 h 11618845"/>
              <a:gd name="connsiteX216" fmla="*/ 9992991 w 12819626"/>
              <a:gd name="connsiteY216" fmla="*/ 11398420 h 11618845"/>
              <a:gd name="connsiteX217" fmla="*/ 9968353 w 12819626"/>
              <a:gd name="connsiteY217" fmla="*/ 11471896 h 11618845"/>
              <a:gd name="connsiteX218" fmla="*/ 9973165 w 12819626"/>
              <a:gd name="connsiteY218" fmla="*/ 11487478 h 11618845"/>
              <a:gd name="connsiteX219" fmla="*/ 9990805 w 12819626"/>
              <a:gd name="connsiteY219" fmla="*/ 11544612 h 11618845"/>
              <a:gd name="connsiteX220" fmla="*/ 9997219 w 12819626"/>
              <a:gd name="connsiteY220" fmla="*/ 11565388 h 11618845"/>
              <a:gd name="connsiteX221" fmla="*/ 9956545 w 12819626"/>
              <a:gd name="connsiteY221" fmla="*/ 11586922 h 11618845"/>
              <a:gd name="connsiteX222" fmla="*/ 9919075 w 12819626"/>
              <a:gd name="connsiteY222" fmla="*/ 11618844 h 11618845"/>
              <a:gd name="connsiteX223" fmla="*/ 9906245 w 12819626"/>
              <a:gd name="connsiteY223" fmla="*/ 11577294 h 11618845"/>
              <a:gd name="connsiteX224" fmla="*/ 9948527 w 12819626"/>
              <a:gd name="connsiteY224" fmla="*/ 11560954 h 11618845"/>
              <a:gd name="connsiteX225" fmla="*/ 9942111 w 12819626"/>
              <a:gd name="connsiteY225" fmla="*/ 11540178 h 11618845"/>
              <a:gd name="connsiteX226" fmla="*/ 9918055 w 12819626"/>
              <a:gd name="connsiteY226" fmla="*/ 11462268 h 11618845"/>
              <a:gd name="connsiteX227" fmla="*/ 9822271 w 12819626"/>
              <a:gd name="connsiteY227" fmla="*/ 11458592 h 11618845"/>
              <a:gd name="connsiteX228" fmla="*/ 9832475 w 12819626"/>
              <a:gd name="connsiteY228" fmla="*/ 11338370 h 11618845"/>
              <a:gd name="connsiteX229" fmla="*/ 9822853 w 12819626"/>
              <a:gd name="connsiteY229" fmla="*/ 11307206 h 11618845"/>
              <a:gd name="connsiteX230" fmla="*/ 9795591 w 12819626"/>
              <a:gd name="connsiteY230" fmla="*/ 11218908 h 11618845"/>
              <a:gd name="connsiteX231" fmla="*/ 9789179 w 12819626"/>
              <a:gd name="connsiteY231" fmla="*/ 11198132 h 11618845"/>
              <a:gd name="connsiteX232" fmla="*/ 9821833 w 12819626"/>
              <a:gd name="connsiteY232" fmla="*/ 11150627 h 11618845"/>
              <a:gd name="connsiteX233" fmla="*/ 9818627 w 12819626"/>
              <a:gd name="connsiteY233" fmla="*/ 11140239 h 11618845"/>
              <a:gd name="connsiteX234" fmla="*/ 9802589 w 12819626"/>
              <a:gd name="connsiteY234" fmla="*/ 11088300 h 11618845"/>
              <a:gd name="connsiteX235" fmla="*/ 9800399 w 12819626"/>
              <a:gd name="connsiteY235" fmla="*/ 11081212 h 11618845"/>
              <a:gd name="connsiteX236" fmla="*/ 9787591 w 12819626"/>
              <a:gd name="connsiteY236" fmla="*/ 11088603 h 11618845"/>
              <a:gd name="connsiteX237" fmla="*/ 9757595 w 12819626"/>
              <a:gd name="connsiteY237" fmla="*/ 11104013 h 11618845"/>
              <a:gd name="connsiteX238" fmla="*/ 9716919 w 12819626"/>
              <a:gd name="connsiteY238" fmla="*/ 11125548 h 11618845"/>
              <a:gd name="connsiteX239" fmla="*/ 9676241 w 12819626"/>
              <a:gd name="connsiteY239" fmla="*/ 11147084 h 11618845"/>
              <a:gd name="connsiteX240" fmla="*/ 9661337 w 12819626"/>
              <a:gd name="connsiteY240" fmla="*/ 11163473 h 11618845"/>
              <a:gd name="connsiteX241" fmla="*/ 9651997 w 12819626"/>
              <a:gd name="connsiteY241" fmla="*/ 11165808 h 11618845"/>
              <a:gd name="connsiteX242" fmla="*/ 9643095 w 12819626"/>
              <a:gd name="connsiteY242" fmla="*/ 11184828 h 11618845"/>
              <a:gd name="connsiteX243" fmla="*/ 9647903 w 12819626"/>
              <a:gd name="connsiteY243" fmla="*/ 11200410 h 11618845"/>
              <a:gd name="connsiteX244" fmla="*/ 9626471 w 12819626"/>
              <a:gd name="connsiteY244" fmla="*/ 11284273 h 11618845"/>
              <a:gd name="connsiteX245" fmla="*/ 9645717 w 12819626"/>
              <a:gd name="connsiteY245" fmla="*/ 11346602 h 11618845"/>
              <a:gd name="connsiteX246" fmla="*/ 9653735 w 12819626"/>
              <a:gd name="connsiteY246" fmla="*/ 11372570 h 11618845"/>
              <a:gd name="connsiteX247" fmla="*/ 9656943 w 12819626"/>
              <a:gd name="connsiteY247" fmla="*/ 11382958 h 11618845"/>
              <a:gd name="connsiteX248" fmla="*/ 9611455 w 12819626"/>
              <a:gd name="connsiteY248" fmla="*/ 11388913 h 11618845"/>
              <a:gd name="connsiteX249" fmla="*/ 9601833 w 12819626"/>
              <a:gd name="connsiteY249" fmla="*/ 11357748 h 11618845"/>
              <a:gd name="connsiteX250" fmla="*/ 9566237 w 12819626"/>
              <a:gd name="connsiteY250" fmla="*/ 11242461 h 11618845"/>
              <a:gd name="connsiteX251" fmla="*/ 9563837 w 12819626"/>
              <a:gd name="connsiteY251" fmla="*/ 11242854 h 11618845"/>
              <a:gd name="connsiteX252" fmla="*/ 9549835 w 12819626"/>
              <a:gd name="connsiteY252" fmla="*/ 11262164 h 11618845"/>
              <a:gd name="connsiteX253" fmla="*/ 9524989 w 12819626"/>
              <a:gd name="connsiteY253" fmla="*/ 11269516 h 11618845"/>
              <a:gd name="connsiteX254" fmla="*/ 9524731 w 12819626"/>
              <a:gd name="connsiteY254" fmla="*/ 11269476 h 11618845"/>
              <a:gd name="connsiteX255" fmla="*/ 9505519 w 12819626"/>
              <a:gd name="connsiteY255" fmla="*/ 11207254 h 11618845"/>
              <a:gd name="connsiteX256" fmla="*/ 9503915 w 12819626"/>
              <a:gd name="connsiteY256" fmla="*/ 11202061 h 11618845"/>
              <a:gd name="connsiteX257" fmla="*/ 9499105 w 12819626"/>
              <a:gd name="connsiteY257" fmla="*/ 11186478 h 11618845"/>
              <a:gd name="connsiteX258" fmla="*/ 9536575 w 12819626"/>
              <a:gd name="connsiteY258" fmla="*/ 11154556 h 11618845"/>
              <a:gd name="connsiteX259" fmla="*/ 9532511 w 12819626"/>
              <a:gd name="connsiteY259" fmla="*/ 11141401 h 11618845"/>
              <a:gd name="connsiteX260" fmla="*/ 9527829 w 12819626"/>
              <a:gd name="connsiteY260" fmla="*/ 11136950 h 11618845"/>
              <a:gd name="connsiteX261" fmla="*/ 9515353 w 12819626"/>
              <a:gd name="connsiteY261" fmla="*/ 11130537 h 11618845"/>
              <a:gd name="connsiteX262" fmla="*/ 9506923 w 12819626"/>
              <a:gd name="connsiteY262" fmla="*/ 11126995 h 11618845"/>
              <a:gd name="connsiteX263" fmla="*/ 9477767 w 12819626"/>
              <a:gd name="connsiteY263" fmla="*/ 11109196 h 11618845"/>
              <a:gd name="connsiteX264" fmla="*/ 9372357 w 12819626"/>
              <a:gd name="connsiteY264" fmla="*/ 11074356 h 11618845"/>
              <a:gd name="connsiteX265" fmla="*/ 9377169 w 12819626"/>
              <a:gd name="connsiteY265" fmla="*/ 11089938 h 11618845"/>
              <a:gd name="connsiteX266" fmla="*/ 9378771 w 12819626"/>
              <a:gd name="connsiteY266" fmla="*/ 11095133 h 11618845"/>
              <a:gd name="connsiteX267" fmla="*/ 9383583 w 12819626"/>
              <a:gd name="connsiteY267" fmla="*/ 11110714 h 11618845"/>
              <a:gd name="connsiteX268" fmla="*/ 9315061 w 12819626"/>
              <a:gd name="connsiteY268" fmla="*/ 11195337 h 11618845"/>
              <a:gd name="connsiteX269" fmla="*/ 9303991 w 12819626"/>
              <a:gd name="connsiteY269" fmla="*/ 11224144 h 11618845"/>
              <a:gd name="connsiteX270" fmla="*/ 9279571 w 12819626"/>
              <a:gd name="connsiteY270" fmla="*/ 11232329 h 11618845"/>
              <a:gd name="connsiteX271" fmla="*/ 9280685 w 12819626"/>
              <a:gd name="connsiteY271" fmla="*/ 11234907 h 11618845"/>
              <a:gd name="connsiteX272" fmla="*/ 9328735 w 12819626"/>
              <a:gd name="connsiteY272" fmla="*/ 11247036 h 11618845"/>
              <a:gd name="connsiteX273" fmla="*/ 9343827 w 12819626"/>
              <a:gd name="connsiteY273" fmla="*/ 11281950 h 11618845"/>
              <a:gd name="connsiteX274" fmla="*/ 9290119 w 12819626"/>
              <a:gd name="connsiteY274" fmla="*/ 11256728 h 11618845"/>
              <a:gd name="connsiteX275" fmla="*/ 9279531 w 12819626"/>
              <a:gd name="connsiteY275" fmla="*/ 11254881 h 11618845"/>
              <a:gd name="connsiteX276" fmla="*/ 9278971 w 12819626"/>
              <a:gd name="connsiteY276" fmla="*/ 11258068 h 11618845"/>
              <a:gd name="connsiteX277" fmla="*/ 9212279 w 12819626"/>
              <a:gd name="connsiteY277" fmla="*/ 11322271 h 11618845"/>
              <a:gd name="connsiteX278" fmla="*/ 9165187 w 12819626"/>
              <a:gd name="connsiteY278" fmla="*/ 11323030 h 11618845"/>
              <a:gd name="connsiteX279" fmla="*/ 9168395 w 12819626"/>
              <a:gd name="connsiteY279" fmla="*/ 11333416 h 11618845"/>
              <a:gd name="connsiteX280" fmla="*/ 9173207 w 12819626"/>
              <a:gd name="connsiteY280" fmla="*/ 11349000 h 11618845"/>
              <a:gd name="connsiteX281" fmla="*/ 9174809 w 12819626"/>
              <a:gd name="connsiteY281" fmla="*/ 11354194 h 11618845"/>
              <a:gd name="connsiteX282" fmla="*/ 9178017 w 12819626"/>
              <a:gd name="connsiteY282" fmla="*/ 11364582 h 11618845"/>
              <a:gd name="connsiteX283" fmla="*/ 9133015 w 12819626"/>
              <a:gd name="connsiteY283" fmla="*/ 11369712 h 11618845"/>
              <a:gd name="connsiteX284" fmla="*/ 9132531 w 12819626"/>
              <a:gd name="connsiteY284" fmla="*/ 11370534 h 11618845"/>
              <a:gd name="connsiteX285" fmla="*/ 9131927 w 12819626"/>
              <a:gd name="connsiteY285" fmla="*/ 11368588 h 11618845"/>
              <a:gd name="connsiteX286" fmla="*/ 9129323 w 12819626"/>
              <a:gd name="connsiteY286" fmla="*/ 11360146 h 11618845"/>
              <a:gd name="connsiteX287" fmla="*/ 9126115 w 12819626"/>
              <a:gd name="connsiteY287" fmla="*/ 11349760 h 11618845"/>
              <a:gd name="connsiteX288" fmla="*/ 9119701 w 12819626"/>
              <a:gd name="connsiteY288" fmla="*/ 11328982 h 11618845"/>
              <a:gd name="connsiteX289" fmla="*/ 9118097 w 12819626"/>
              <a:gd name="connsiteY289" fmla="*/ 11323789 h 11618845"/>
              <a:gd name="connsiteX290" fmla="*/ 9157167 w 12819626"/>
              <a:gd name="connsiteY290" fmla="*/ 11297060 h 11618845"/>
              <a:gd name="connsiteX291" fmla="*/ 9046951 w 12819626"/>
              <a:gd name="connsiteY291" fmla="*/ 11246638 h 11618845"/>
              <a:gd name="connsiteX292" fmla="*/ 9021291 w 12819626"/>
              <a:gd name="connsiteY292" fmla="*/ 11163534 h 11618845"/>
              <a:gd name="connsiteX293" fmla="*/ 9010067 w 12819626"/>
              <a:gd name="connsiteY293" fmla="*/ 11127177 h 11618845"/>
              <a:gd name="connsiteX294" fmla="*/ 9033099 w 12819626"/>
              <a:gd name="connsiteY294" fmla="*/ 11048506 h 11618845"/>
              <a:gd name="connsiteX295" fmla="*/ 8981199 w 12819626"/>
              <a:gd name="connsiteY295" fmla="*/ 11033684 h 11618845"/>
              <a:gd name="connsiteX296" fmla="*/ 8984407 w 12819626"/>
              <a:gd name="connsiteY296" fmla="*/ 11044072 h 11618845"/>
              <a:gd name="connsiteX297" fmla="*/ 8956561 w 12819626"/>
              <a:gd name="connsiteY297" fmla="*/ 11107159 h 11618845"/>
              <a:gd name="connsiteX298" fmla="*/ 8915883 w 12819626"/>
              <a:gd name="connsiteY298" fmla="*/ 11128695 h 11618845"/>
              <a:gd name="connsiteX299" fmla="*/ 8917487 w 12819626"/>
              <a:gd name="connsiteY299" fmla="*/ 11133888 h 11618845"/>
              <a:gd name="connsiteX300" fmla="*/ 8925505 w 12819626"/>
              <a:gd name="connsiteY300" fmla="*/ 11159859 h 11618845"/>
              <a:gd name="connsiteX301" fmla="*/ 8873603 w 12819626"/>
              <a:gd name="connsiteY301" fmla="*/ 11145036 h 11618845"/>
              <a:gd name="connsiteX302" fmla="*/ 8816891 w 12819626"/>
              <a:gd name="connsiteY302" fmla="*/ 11114632 h 11618845"/>
              <a:gd name="connsiteX303" fmla="*/ 8763387 w 12819626"/>
              <a:gd name="connsiteY303" fmla="*/ 11094614 h 11618845"/>
              <a:gd name="connsiteX304" fmla="*/ 8737727 w 12819626"/>
              <a:gd name="connsiteY304" fmla="*/ 11011510 h 11618845"/>
              <a:gd name="connsiteX305" fmla="*/ 8697051 w 12819626"/>
              <a:gd name="connsiteY305" fmla="*/ 11033046 h 11618845"/>
              <a:gd name="connsiteX306" fmla="*/ 8698655 w 12819626"/>
              <a:gd name="connsiteY306" fmla="*/ 11038240 h 11618845"/>
              <a:gd name="connsiteX307" fmla="*/ 8654771 w 12819626"/>
              <a:gd name="connsiteY307" fmla="*/ 11049387 h 11618845"/>
              <a:gd name="connsiteX308" fmla="*/ 8641941 w 12819626"/>
              <a:gd name="connsiteY308" fmla="*/ 11007835 h 11618845"/>
              <a:gd name="connsiteX309" fmla="*/ 8679411 w 12819626"/>
              <a:gd name="connsiteY309" fmla="*/ 10975911 h 11618845"/>
              <a:gd name="connsiteX310" fmla="*/ 8677807 w 12819626"/>
              <a:gd name="connsiteY310" fmla="*/ 10970718 h 11618845"/>
              <a:gd name="connsiteX311" fmla="*/ 8671393 w 12819626"/>
              <a:gd name="connsiteY311" fmla="*/ 10949942 h 11618845"/>
              <a:gd name="connsiteX312" fmla="*/ 8629111 w 12819626"/>
              <a:gd name="connsiteY312" fmla="*/ 10966283 h 11618845"/>
              <a:gd name="connsiteX313" fmla="*/ 8578815 w 12819626"/>
              <a:gd name="connsiteY313" fmla="*/ 10956654 h 11618845"/>
              <a:gd name="connsiteX314" fmla="*/ 8528515 w 12819626"/>
              <a:gd name="connsiteY314" fmla="*/ 10947025 h 11618845"/>
              <a:gd name="connsiteX315" fmla="*/ 8486237 w 12819626"/>
              <a:gd name="connsiteY315" fmla="*/ 10963367 h 11618845"/>
              <a:gd name="connsiteX316" fmla="*/ 8464805 w 12819626"/>
              <a:gd name="connsiteY316" fmla="*/ 11047229 h 11618845"/>
              <a:gd name="connsiteX317" fmla="*/ 8396281 w 12819626"/>
              <a:gd name="connsiteY317" fmla="*/ 11131852 h 11618845"/>
              <a:gd name="connsiteX318" fmla="*/ 8402697 w 12819626"/>
              <a:gd name="connsiteY318" fmla="*/ 11152628 h 11618845"/>
              <a:gd name="connsiteX319" fmla="*/ 8360419 w 12819626"/>
              <a:gd name="connsiteY319" fmla="*/ 11168969 h 11618845"/>
              <a:gd name="connsiteX320" fmla="*/ 8318139 w 12819626"/>
              <a:gd name="connsiteY320" fmla="*/ 11185311 h 11618845"/>
              <a:gd name="connsiteX321" fmla="*/ 8288687 w 12819626"/>
              <a:gd name="connsiteY321" fmla="*/ 11243204 h 11618845"/>
              <a:gd name="connsiteX322" fmla="*/ 8244805 w 12819626"/>
              <a:gd name="connsiteY322" fmla="*/ 11254352 h 11618845"/>
              <a:gd name="connsiteX323" fmla="*/ 8169867 w 12819626"/>
              <a:gd name="connsiteY323" fmla="*/ 11318197 h 11618845"/>
              <a:gd name="connsiteX324" fmla="*/ 8129191 w 12819626"/>
              <a:gd name="connsiteY324" fmla="*/ 11339734 h 11618845"/>
              <a:gd name="connsiteX325" fmla="*/ 8123963 w 12819626"/>
              <a:gd name="connsiteY325" fmla="*/ 11346750 h 11618845"/>
              <a:gd name="connsiteX326" fmla="*/ 8119569 w 12819626"/>
              <a:gd name="connsiteY326" fmla="*/ 11348476 h 11618845"/>
              <a:gd name="connsiteX327" fmla="*/ 8120411 w 12819626"/>
              <a:gd name="connsiteY327" fmla="*/ 11351203 h 11618845"/>
              <a:gd name="connsiteX328" fmla="*/ 8092679 w 12819626"/>
              <a:gd name="connsiteY328" fmla="*/ 11370348 h 11618845"/>
              <a:gd name="connsiteX329" fmla="*/ 8085927 w 12819626"/>
              <a:gd name="connsiteY329" fmla="*/ 11371595 h 11618845"/>
              <a:gd name="connsiteX330" fmla="*/ 8085837 w 12819626"/>
              <a:gd name="connsiteY330" fmla="*/ 11371751 h 11618845"/>
              <a:gd name="connsiteX331" fmla="*/ 8080115 w 12819626"/>
              <a:gd name="connsiteY331" fmla="*/ 11374514 h 11618845"/>
              <a:gd name="connsiteX332" fmla="*/ 8081405 w 12819626"/>
              <a:gd name="connsiteY332" fmla="*/ 11380542 h 11618845"/>
              <a:gd name="connsiteX333" fmla="*/ 8042267 w 12819626"/>
              <a:gd name="connsiteY333" fmla="*/ 11404661 h 11618845"/>
              <a:gd name="connsiteX334" fmla="*/ 8040513 w 12819626"/>
              <a:gd name="connsiteY334" fmla="*/ 11398985 h 11618845"/>
              <a:gd name="connsiteX335" fmla="*/ 8025703 w 12819626"/>
              <a:gd name="connsiteY335" fmla="*/ 11399717 h 11618845"/>
              <a:gd name="connsiteX336" fmla="*/ 8008767 w 12819626"/>
              <a:gd name="connsiteY336" fmla="*/ 11409532 h 11618845"/>
              <a:gd name="connsiteX337" fmla="*/ 8010373 w 12819626"/>
              <a:gd name="connsiteY337" fmla="*/ 11414726 h 11618845"/>
              <a:gd name="connsiteX338" fmla="*/ 8015183 w 12819626"/>
              <a:gd name="connsiteY338" fmla="*/ 11430308 h 11618845"/>
              <a:gd name="connsiteX339" fmla="*/ 7968091 w 12819626"/>
              <a:gd name="connsiteY339" fmla="*/ 11431068 h 11618845"/>
              <a:gd name="connsiteX340" fmla="*/ 7969695 w 12819626"/>
              <a:gd name="connsiteY340" fmla="*/ 11436262 h 11618845"/>
              <a:gd name="connsiteX341" fmla="*/ 8015183 w 12819626"/>
              <a:gd name="connsiteY341" fmla="*/ 11430308 h 11618845"/>
              <a:gd name="connsiteX342" fmla="*/ 7976111 w 12819626"/>
              <a:gd name="connsiteY342" fmla="*/ 11457038 h 11618845"/>
              <a:gd name="connsiteX343" fmla="*/ 7962107 w 12819626"/>
              <a:gd name="connsiteY343" fmla="*/ 11476349 h 11618845"/>
              <a:gd name="connsiteX344" fmla="*/ 7937263 w 12819626"/>
              <a:gd name="connsiteY344" fmla="*/ 11483701 h 11618845"/>
              <a:gd name="connsiteX345" fmla="*/ 7937003 w 12819626"/>
              <a:gd name="connsiteY345" fmla="*/ 11483660 h 11618845"/>
              <a:gd name="connsiteX346" fmla="*/ 7917793 w 12819626"/>
              <a:gd name="connsiteY346" fmla="*/ 11421438 h 11618845"/>
              <a:gd name="connsiteX347" fmla="*/ 7916187 w 12819626"/>
              <a:gd name="connsiteY347" fmla="*/ 11416245 h 11618845"/>
              <a:gd name="connsiteX348" fmla="*/ 7911379 w 12819626"/>
              <a:gd name="connsiteY348" fmla="*/ 11400662 h 11618845"/>
              <a:gd name="connsiteX349" fmla="*/ 7948847 w 12819626"/>
              <a:gd name="connsiteY349" fmla="*/ 11368740 h 11618845"/>
              <a:gd name="connsiteX350" fmla="*/ 7944035 w 12819626"/>
              <a:gd name="connsiteY350" fmla="*/ 11353158 h 11618845"/>
              <a:gd name="connsiteX351" fmla="*/ 7919979 w 12819626"/>
              <a:gd name="connsiteY351" fmla="*/ 11275248 h 11618845"/>
              <a:gd name="connsiteX352" fmla="*/ 7911963 w 12819626"/>
              <a:gd name="connsiteY352" fmla="*/ 11249278 h 11618845"/>
              <a:gd name="connsiteX353" fmla="*/ 7927995 w 12819626"/>
              <a:gd name="connsiteY353" fmla="*/ 11236540 h 11618845"/>
              <a:gd name="connsiteX354" fmla="*/ 7942651 w 12819626"/>
              <a:gd name="connsiteY354" fmla="*/ 11234528 h 11618845"/>
              <a:gd name="connsiteX355" fmla="*/ 7937427 w 12819626"/>
              <a:gd name="connsiteY355" fmla="*/ 11216154 h 11618845"/>
              <a:gd name="connsiteX356" fmla="*/ 7928513 w 12819626"/>
              <a:gd name="connsiteY356" fmla="*/ 11214267 h 11618845"/>
              <a:gd name="connsiteX357" fmla="*/ 7902341 w 12819626"/>
              <a:gd name="connsiteY357" fmla="*/ 11218114 h 11618845"/>
              <a:gd name="connsiteX358" fmla="*/ 7861663 w 12819626"/>
              <a:gd name="connsiteY358" fmla="*/ 11239650 h 11618845"/>
              <a:gd name="connsiteX359" fmla="*/ 7819383 w 12819626"/>
              <a:gd name="connsiteY359" fmla="*/ 11255990 h 11618845"/>
              <a:gd name="connsiteX360" fmla="*/ 7824197 w 12819626"/>
              <a:gd name="connsiteY360" fmla="*/ 11271571 h 11618845"/>
              <a:gd name="connsiteX361" fmla="*/ 7778707 w 12819626"/>
              <a:gd name="connsiteY361" fmla="*/ 11277526 h 11618845"/>
              <a:gd name="connsiteX362" fmla="*/ 7772293 w 12819626"/>
              <a:gd name="connsiteY362" fmla="*/ 11256750 h 11618845"/>
              <a:gd name="connsiteX363" fmla="*/ 7769085 w 12819626"/>
              <a:gd name="connsiteY363" fmla="*/ 11246362 h 11618845"/>
              <a:gd name="connsiteX364" fmla="*/ 7718789 w 12819626"/>
              <a:gd name="connsiteY364" fmla="*/ 11236733 h 11618845"/>
              <a:gd name="connsiteX365" fmla="*/ 7723599 w 12819626"/>
              <a:gd name="connsiteY365" fmla="*/ 11252314 h 11618845"/>
              <a:gd name="connsiteX366" fmla="*/ 7666885 w 12819626"/>
              <a:gd name="connsiteY366" fmla="*/ 11221910 h 11618845"/>
              <a:gd name="connsiteX367" fmla="*/ 7710769 w 12819626"/>
              <a:gd name="connsiteY367" fmla="*/ 11210762 h 11618845"/>
              <a:gd name="connsiteX368" fmla="*/ 7709165 w 12819626"/>
              <a:gd name="connsiteY368" fmla="*/ 11205568 h 11618845"/>
              <a:gd name="connsiteX369" fmla="*/ 7701147 w 12819626"/>
              <a:gd name="connsiteY369" fmla="*/ 11179600 h 11618845"/>
              <a:gd name="connsiteX370" fmla="*/ 7716051 w 12819626"/>
              <a:gd name="connsiteY370" fmla="*/ 11163209 h 11618845"/>
              <a:gd name="connsiteX371" fmla="*/ 7730217 w 12819626"/>
              <a:gd name="connsiteY371" fmla="*/ 11160381 h 11618845"/>
              <a:gd name="connsiteX372" fmla="*/ 7725025 w 12819626"/>
              <a:gd name="connsiteY372" fmla="*/ 11143565 h 11618845"/>
              <a:gd name="connsiteX373" fmla="*/ 7724111 w 12819626"/>
              <a:gd name="connsiteY373" fmla="*/ 11140604 h 11618845"/>
              <a:gd name="connsiteX374" fmla="*/ 7716947 w 12819626"/>
              <a:gd name="connsiteY374" fmla="*/ 11134976 h 11618845"/>
              <a:gd name="connsiteX375" fmla="*/ 7715675 w 12819626"/>
              <a:gd name="connsiteY375" fmla="*/ 11117378 h 11618845"/>
              <a:gd name="connsiteX376" fmla="*/ 7716765 w 12819626"/>
              <a:gd name="connsiteY376" fmla="*/ 11116814 h 11618845"/>
              <a:gd name="connsiteX377" fmla="*/ 7659273 w 12819626"/>
              <a:gd name="connsiteY377" fmla="*/ 10930610 h 11618845"/>
              <a:gd name="connsiteX378" fmla="*/ 7600955 w 12819626"/>
              <a:gd name="connsiteY378" fmla="*/ 10895012 h 11618845"/>
              <a:gd name="connsiteX379" fmla="*/ 7495549 w 12819626"/>
              <a:gd name="connsiteY379" fmla="*/ 10860172 h 11618845"/>
              <a:gd name="connsiteX380" fmla="*/ 7500359 w 12819626"/>
              <a:gd name="connsiteY380" fmla="*/ 10875754 h 11618845"/>
              <a:gd name="connsiteX381" fmla="*/ 7501963 w 12819626"/>
              <a:gd name="connsiteY381" fmla="*/ 10880948 h 11618845"/>
              <a:gd name="connsiteX382" fmla="*/ 7506775 w 12819626"/>
              <a:gd name="connsiteY382" fmla="*/ 10896530 h 11618845"/>
              <a:gd name="connsiteX383" fmla="*/ 7438253 w 12819626"/>
              <a:gd name="connsiteY383" fmla="*/ 10981154 h 11618845"/>
              <a:gd name="connsiteX384" fmla="*/ 7427183 w 12819626"/>
              <a:gd name="connsiteY384" fmla="*/ 11009958 h 11618845"/>
              <a:gd name="connsiteX385" fmla="*/ 7402761 w 12819626"/>
              <a:gd name="connsiteY385" fmla="*/ 11018144 h 11618845"/>
              <a:gd name="connsiteX386" fmla="*/ 7403875 w 12819626"/>
              <a:gd name="connsiteY386" fmla="*/ 11020722 h 11618845"/>
              <a:gd name="connsiteX387" fmla="*/ 7451927 w 12819626"/>
              <a:gd name="connsiteY387" fmla="*/ 11032853 h 11618845"/>
              <a:gd name="connsiteX388" fmla="*/ 7467019 w 12819626"/>
              <a:gd name="connsiteY388" fmla="*/ 11067767 h 11618845"/>
              <a:gd name="connsiteX389" fmla="*/ 7413309 w 12819626"/>
              <a:gd name="connsiteY389" fmla="*/ 11042544 h 11618845"/>
              <a:gd name="connsiteX390" fmla="*/ 7402721 w 12819626"/>
              <a:gd name="connsiteY390" fmla="*/ 11040696 h 11618845"/>
              <a:gd name="connsiteX391" fmla="*/ 7402163 w 12819626"/>
              <a:gd name="connsiteY391" fmla="*/ 11043883 h 11618845"/>
              <a:gd name="connsiteX392" fmla="*/ 7335469 w 12819626"/>
              <a:gd name="connsiteY392" fmla="*/ 11108086 h 11618845"/>
              <a:gd name="connsiteX393" fmla="*/ 7288379 w 12819626"/>
              <a:gd name="connsiteY393" fmla="*/ 11108846 h 11618845"/>
              <a:gd name="connsiteX394" fmla="*/ 7291587 w 12819626"/>
              <a:gd name="connsiteY394" fmla="*/ 11119233 h 11618845"/>
              <a:gd name="connsiteX395" fmla="*/ 7296395 w 12819626"/>
              <a:gd name="connsiteY395" fmla="*/ 11134816 h 11618845"/>
              <a:gd name="connsiteX396" fmla="*/ 7298001 w 12819626"/>
              <a:gd name="connsiteY396" fmla="*/ 11140010 h 11618845"/>
              <a:gd name="connsiteX397" fmla="*/ 7301207 w 12819626"/>
              <a:gd name="connsiteY397" fmla="*/ 11150398 h 11618845"/>
              <a:gd name="connsiteX398" fmla="*/ 7256207 w 12819626"/>
              <a:gd name="connsiteY398" fmla="*/ 11155528 h 11618845"/>
              <a:gd name="connsiteX399" fmla="*/ 7255721 w 12819626"/>
              <a:gd name="connsiteY399" fmla="*/ 11156350 h 11618845"/>
              <a:gd name="connsiteX400" fmla="*/ 7255119 w 12819626"/>
              <a:gd name="connsiteY400" fmla="*/ 11154404 h 11618845"/>
              <a:gd name="connsiteX401" fmla="*/ 7252515 w 12819626"/>
              <a:gd name="connsiteY401" fmla="*/ 11145962 h 11618845"/>
              <a:gd name="connsiteX402" fmla="*/ 7249307 w 12819626"/>
              <a:gd name="connsiteY402" fmla="*/ 11135574 h 11618845"/>
              <a:gd name="connsiteX403" fmla="*/ 7242891 w 12819626"/>
              <a:gd name="connsiteY403" fmla="*/ 11114799 h 11618845"/>
              <a:gd name="connsiteX404" fmla="*/ 7241289 w 12819626"/>
              <a:gd name="connsiteY404" fmla="*/ 11109606 h 11618845"/>
              <a:gd name="connsiteX405" fmla="*/ 7280359 w 12819626"/>
              <a:gd name="connsiteY405" fmla="*/ 11082876 h 11618845"/>
              <a:gd name="connsiteX406" fmla="*/ 7170141 w 12819626"/>
              <a:gd name="connsiteY406" fmla="*/ 11032454 h 11618845"/>
              <a:gd name="connsiteX407" fmla="*/ 7144483 w 12819626"/>
              <a:gd name="connsiteY407" fmla="*/ 10949350 h 11618845"/>
              <a:gd name="connsiteX408" fmla="*/ 7116047 w 12819626"/>
              <a:gd name="connsiteY408" fmla="*/ 10921914 h 11618845"/>
              <a:gd name="connsiteX409" fmla="*/ 7117111 w 12819626"/>
              <a:gd name="connsiteY409" fmla="*/ 10920932 h 11618845"/>
              <a:gd name="connsiteX410" fmla="*/ 7114313 w 12819626"/>
              <a:gd name="connsiteY410" fmla="*/ 10920632 h 11618845"/>
              <a:gd name="connsiteX411" fmla="*/ 7111393 w 12819626"/>
              <a:gd name="connsiteY411" fmla="*/ 10920177 h 11618845"/>
              <a:gd name="connsiteX412" fmla="*/ 7092087 w 12819626"/>
              <a:gd name="connsiteY412" fmla="*/ 10924766 h 11618845"/>
              <a:gd name="connsiteX413" fmla="*/ 7009133 w 12819626"/>
              <a:gd name="connsiteY413" fmla="*/ 10962644 h 11618845"/>
              <a:gd name="connsiteX414" fmla="*/ 6963647 w 12819626"/>
              <a:gd name="connsiteY414" fmla="*/ 10968597 h 11618845"/>
              <a:gd name="connsiteX415" fmla="*/ 6968457 w 12819626"/>
              <a:gd name="connsiteY415" fmla="*/ 10984179 h 11618845"/>
              <a:gd name="connsiteX416" fmla="*/ 6833599 w 12819626"/>
              <a:gd name="connsiteY416" fmla="*/ 11007232 h 11618845"/>
              <a:gd name="connsiteX417" fmla="*/ 6835203 w 12819626"/>
              <a:gd name="connsiteY417" fmla="*/ 11012426 h 11618845"/>
              <a:gd name="connsiteX418" fmla="*/ 6835403 w 12819626"/>
              <a:gd name="connsiteY418" fmla="*/ 11013075 h 11618845"/>
              <a:gd name="connsiteX419" fmla="*/ 6835543 w 12819626"/>
              <a:gd name="connsiteY419" fmla="*/ 11013528 h 11618845"/>
              <a:gd name="connsiteX420" fmla="*/ 6835855 w 12819626"/>
              <a:gd name="connsiteY420" fmla="*/ 11014536 h 11618845"/>
              <a:gd name="connsiteX421" fmla="*/ 6836167 w 12819626"/>
              <a:gd name="connsiteY421" fmla="*/ 11015546 h 11618845"/>
              <a:gd name="connsiteX422" fmla="*/ 6836605 w 12819626"/>
              <a:gd name="connsiteY422" fmla="*/ 11016970 h 11618845"/>
              <a:gd name="connsiteX423" fmla="*/ 6836807 w 12819626"/>
              <a:gd name="connsiteY423" fmla="*/ 11017620 h 11618845"/>
              <a:gd name="connsiteX424" fmla="*/ 6744231 w 12819626"/>
              <a:gd name="connsiteY424" fmla="*/ 11024332 h 11618845"/>
              <a:gd name="connsiteX425" fmla="*/ 6733003 w 12819626"/>
              <a:gd name="connsiteY425" fmla="*/ 10987974 h 11618845"/>
              <a:gd name="connsiteX426" fmla="*/ 6684309 w 12819626"/>
              <a:gd name="connsiteY426" fmla="*/ 10983539 h 11618845"/>
              <a:gd name="connsiteX427" fmla="*/ 6638823 w 12819626"/>
              <a:gd name="connsiteY427" fmla="*/ 10989494 h 11618845"/>
              <a:gd name="connsiteX428" fmla="*/ 6642029 w 12819626"/>
              <a:gd name="connsiteY428" fmla="*/ 10999882 h 11618845"/>
              <a:gd name="connsiteX429" fmla="*/ 6599751 w 12819626"/>
              <a:gd name="connsiteY429" fmla="*/ 11016222 h 11618845"/>
              <a:gd name="connsiteX430" fmla="*/ 6575111 w 12819626"/>
              <a:gd name="connsiteY430" fmla="*/ 11089697 h 11618845"/>
              <a:gd name="connsiteX431" fmla="*/ 6622203 w 12819626"/>
              <a:gd name="connsiteY431" fmla="*/ 11088938 h 11618845"/>
              <a:gd name="connsiteX432" fmla="*/ 6550473 w 12819626"/>
              <a:gd name="connsiteY432" fmla="*/ 11163172 h 11618845"/>
              <a:gd name="connsiteX433" fmla="*/ 6597562 w 12819626"/>
              <a:gd name="connsiteY433" fmla="*/ 11162414 h 11618845"/>
              <a:gd name="connsiteX434" fmla="*/ 6556887 w 12819626"/>
              <a:gd name="connsiteY434" fmla="*/ 11183948 h 11618845"/>
              <a:gd name="connsiteX435" fmla="*/ 6558489 w 12819626"/>
              <a:gd name="connsiteY435" fmla="*/ 11189142 h 11618845"/>
              <a:gd name="connsiteX436" fmla="*/ 6571319 w 12819626"/>
              <a:gd name="connsiteY436" fmla="*/ 11230694 h 11618845"/>
              <a:gd name="connsiteX437" fmla="*/ 6535456 w 12819626"/>
              <a:gd name="connsiteY437" fmla="*/ 11267812 h 11618845"/>
              <a:gd name="connsiteX438" fmla="*/ 6541871 w 12819626"/>
              <a:gd name="connsiteY438" fmla="*/ 11288588 h 11618845"/>
              <a:gd name="connsiteX439" fmla="*/ 6509213 w 12819626"/>
              <a:gd name="connsiteY439" fmla="*/ 11336094 h 11618845"/>
              <a:gd name="connsiteX440" fmla="*/ 6510817 w 12819626"/>
              <a:gd name="connsiteY440" fmla="*/ 11341286 h 11618845"/>
              <a:gd name="connsiteX441" fmla="*/ 6526853 w 12819626"/>
              <a:gd name="connsiteY441" fmla="*/ 11393226 h 11618845"/>
              <a:gd name="connsiteX442" fmla="*/ 6528456 w 12819626"/>
              <a:gd name="connsiteY442" fmla="*/ 11398420 h 11618845"/>
              <a:gd name="connsiteX443" fmla="*/ 6503818 w 12819626"/>
              <a:gd name="connsiteY443" fmla="*/ 11471896 h 11618845"/>
              <a:gd name="connsiteX444" fmla="*/ 6508629 w 12819626"/>
              <a:gd name="connsiteY444" fmla="*/ 11487478 h 11618845"/>
              <a:gd name="connsiteX445" fmla="*/ 6526269 w 12819626"/>
              <a:gd name="connsiteY445" fmla="*/ 11544612 h 11618845"/>
              <a:gd name="connsiteX446" fmla="*/ 6532685 w 12819626"/>
              <a:gd name="connsiteY446" fmla="*/ 11565388 h 11618845"/>
              <a:gd name="connsiteX447" fmla="*/ 6492009 w 12819626"/>
              <a:gd name="connsiteY447" fmla="*/ 11586922 h 11618845"/>
              <a:gd name="connsiteX448" fmla="*/ 6454541 w 12819626"/>
              <a:gd name="connsiteY448" fmla="*/ 11618845 h 11618845"/>
              <a:gd name="connsiteX449" fmla="*/ 6441710 w 12819626"/>
              <a:gd name="connsiteY449" fmla="*/ 11577294 h 11618845"/>
              <a:gd name="connsiteX450" fmla="*/ 6483991 w 12819626"/>
              <a:gd name="connsiteY450" fmla="*/ 11560954 h 11618845"/>
              <a:gd name="connsiteX451" fmla="*/ 6477576 w 12819626"/>
              <a:gd name="connsiteY451" fmla="*/ 11540178 h 11618845"/>
              <a:gd name="connsiteX452" fmla="*/ 6453521 w 12819626"/>
              <a:gd name="connsiteY452" fmla="*/ 11462268 h 11618845"/>
              <a:gd name="connsiteX453" fmla="*/ 6357735 w 12819626"/>
              <a:gd name="connsiteY453" fmla="*/ 11458592 h 11618845"/>
              <a:gd name="connsiteX454" fmla="*/ 6367940 w 12819626"/>
              <a:gd name="connsiteY454" fmla="*/ 11338371 h 11618845"/>
              <a:gd name="connsiteX455" fmla="*/ 6358317 w 12819626"/>
              <a:gd name="connsiteY455" fmla="*/ 11307207 h 11618845"/>
              <a:gd name="connsiteX456" fmla="*/ 6331056 w 12819626"/>
              <a:gd name="connsiteY456" fmla="*/ 11218908 h 11618845"/>
              <a:gd name="connsiteX457" fmla="*/ 6324642 w 12819626"/>
              <a:gd name="connsiteY457" fmla="*/ 11198132 h 11618845"/>
              <a:gd name="connsiteX458" fmla="*/ 6357298 w 12819626"/>
              <a:gd name="connsiteY458" fmla="*/ 11150628 h 11618845"/>
              <a:gd name="connsiteX459" fmla="*/ 6354090 w 12819626"/>
              <a:gd name="connsiteY459" fmla="*/ 11140239 h 11618845"/>
              <a:gd name="connsiteX460" fmla="*/ 6338053 w 12819626"/>
              <a:gd name="connsiteY460" fmla="*/ 11088300 h 11618845"/>
              <a:gd name="connsiteX461" fmla="*/ 6335865 w 12819626"/>
              <a:gd name="connsiteY461" fmla="*/ 11081212 h 11618845"/>
              <a:gd name="connsiteX462" fmla="*/ 6323055 w 12819626"/>
              <a:gd name="connsiteY462" fmla="*/ 11088604 h 11618845"/>
              <a:gd name="connsiteX463" fmla="*/ 6293058 w 12819626"/>
              <a:gd name="connsiteY463" fmla="*/ 11104014 h 11618845"/>
              <a:gd name="connsiteX464" fmla="*/ 6252383 w 12819626"/>
              <a:gd name="connsiteY464" fmla="*/ 11125548 h 11618845"/>
              <a:gd name="connsiteX465" fmla="*/ 6211706 w 12819626"/>
              <a:gd name="connsiteY465" fmla="*/ 11147084 h 11618845"/>
              <a:gd name="connsiteX466" fmla="*/ 6196801 w 12819626"/>
              <a:gd name="connsiteY466" fmla="*/ 11163474 h 11618845"/>
              <a:gd name="connsiteX467" fmla="*/ 6187461 w 12819626"/>
              <a:gd name="connsiteY467" fmla="*/ 11165808 h 11618845"/>
              <a:gd name="connsiteX468" fmla="*/ 6178559 w 12819626"/>
              <a:gd name="connsiteY468" fmla="*/ 11184828 h 11618845"/>
              <a:gd name="connsiteX469" fmla="*/ 6183368 w 12819626"/>
              <a:gd name="connsiteY469" fmla="*/ 11200410 h 11618845"/>
              <a:gd name="connsiteX470" fmla="*/ 6161936 w 12819626"/>
              <a:gd name="connsiteY470" fmla="*/ 11284274 h 11618845"/>
              <a:gd name="connsiteX471" fmla="*/ 6181182 w 12819626"/>
              <a:gd name="connsiteY471" fmla="*/ 11346602 h 11618845"/>
              <a:gd name="connsiteX472" fmla="*/ 6189201 w 12819626"/>
              <a:gd name="connsiteY472" fmla="*/ 11372570 h 11618845"/>
              <a:gd name="connsiteX473" fmla="*/ 6192407 w 12819626"/>
              <a:gd name="connsiteY473" fmla="*/ 11382959 h 11618845"/>
              <a:gd name="connsiteX474" fmla="*/ 6146921 w 12819626"/>
              <a:gd name="connsiteY474" fmla="*/ 11388914 h 11618845"/>
              <a:gd name="connsiteX475" fmla="*/ 6137298 w 12819626"/>
              <a:gd name="connsiteY475" fmla="*/ 11357749 h 11618845"/>
              <a:gd name="connsiteX476" fmla="*/ 6101703 w 12819626"/>
              <a:gd name="connsiteY476" fmla="*/ 11242461 h 11618845"/>
              <a:gd name="connsiteX477" fmla="*/ 6099301 w 12819626"/>
              <a:gd name="connsiteY477" fmla="*/ 11242854 h 11618845"/>
              <a:gd name="connsiteX478" fmla="*/ 6085299 w 12819626"/>
              <a:gd name="connsiteY478" fmla="*/ 11262164 h 11618845"/>
              <a:gd name="connsiteX479" fmla="*/ 6060454 w 12819626"/>
              <a:gd name="connsiteY479" fmla="*/ 11269516 h 11618845"/>
              <a:gd name="connsiteX480" fmla="*/ 6060196 w 12819626"/>
              <a:gd name="connsiteY480" fmla="*/ 11269477 h 11618845"/>
              <a:gd name="connsiteX481" fmla="*/ 6040984 w 12819626"/>
              <a:gd name="connsiteY481" fmla="*/ 11207254 h 11618845"/>
              <a:gd name="connsiteX482" fmla="*/ 6039379 w 12819626"/>
              <a:gd name="connsiteY482" fmla="*/ 11202062 h 11618845"/>
              <a:gd name="connsiteX483" fmla="*/ 6034570 w 12819626"/>
              <a:gd name="connsiteY483" fmla="*/ 11186478 h 11618845"/>
              <a:gd name="connsiteX484" fmla="*/ 6072039 w 12819626"/>
              <a:gd name="connsiteY484" fmla="*/ 11154556 h 11618845"/>
              <a:gd name="connsiteX485" fmla="*/ 6067976 w 12819626"/>
              <a:gd name="connsiteY485" fmla="*/ 11141402 h 11618845"/>
              <a:gd name="connsiteX486" fmla="*/ 6063293 w 12819626"/>
              <a:gd name="connsiteY486" fmla="*/ 11136951 h 11618845"/>
              <a:gd name="connsiteX487" fmla="*/ 6050818 w 12819626"/>
              <a:gd name="connsiteY487" fmla="*/ 11130538 h 11618845"/>
              <a:gd name="connsiteX488" fmla="*/ 6042388 w 12819626"/>
              <a:gd name="connsiteY488" fmla="*/ 11126996 h 11618845"/>
              <a:gd name="connsiteX489" fmla="*/ 6013230 w 12819626"/>
              <a:gd name="connsiteY489" fmla="*/ 11109196 h 11618845"/>
              <a:gd name="connsiteX490" fmla="*/ 5907822 w 12819626"/>
              <a:gd name="connsiteY490" fmla="*/ 11074356 h 11618845"/>
              <a:gd name="connsiteX491" fmla="*/ 5912633 w 12819626"/>
              <a:gd name="connsiteY491" fmla="*/ 11089939 h 11618845"/>
              <a:gd name="connsiteX492" fmla="*/ 5914236 w 12819626"/>
              <a:gd name="connsiteY492" fmla="*/ 11095134 h 11618845"/>
              <a:gd name="connsiteX493" fmla="*/ 5919048 w 12819626"/>
              <a:gd name="connsiteY493" fmla="*/ 11110714 h 11618845"/>
              <a:gd name="connsiteX494" fmla="*/ 5850526 w 12819626"/>
              <a:gd name="connsiteY494" fmla="*/ 11195338 h 11618845"/>
              <a:gd name="connsiteX495" fmla="*/ 5839457 w 12819626"/>
              <a:gd name="connsiteY495" fmla="*/ 11224144 h 11618845"/>
              <a:gd name="connsiteX496" fmla="*/ 5815035 w 12819626"/>
              <a:gd name="connsiteY496" fmla="*/ 11232330 h 11618845"/>
              <a:gd name="connsiteX497" fmla="*/ 5816149 w 12819626"/>
              <a:gd name="connsiteY497" fmla="*/ 11234908 h 11618845"/>
              <a:gd name="connsiteX498" fmla="*/ 5864201 w 12819626"/>
              <a:gd name="connsiteY498" fmla="*/ 11247037 h 11618845"/>
              <a:gd name="connsiteX499" fmla="*/ 5879293 w 12819626"/>
              <a:gd name="connsiteY499" fmla="*/ 11281950 h 11618845"/>
              <a:gd name="connsiteX500" fmla="*/ 5825583 w 12819626"/>
              <a:gd name="connsiteY500" fmla="*/ 11256728 h 11618845"/>
              <a:gd name="connsiteX501" fmla="*/ 5814995 w 12819626"/>
              <a:gd name="connsiteY501" fmla="*/ 11254881 h 11618845"/>
              <a:gd name="connsiteX502" fmla="*/ 5814437 w 12819626"/>
              <a:gd name="connsiteY502" fmla="*/ 11258068 h 11618845"/>
              <a:gd name="connsiteX503" fmla="*/ 5747743 w 12819626"/>
              <a:gd name="connsiteY503" fmla="*/ 11322271 h 11618845"/>
              <a:gd name="connsiteX504" fmla="*/ 5700653 w 12819626"/>
              <a:gd name="connsiteY504" fmla="*/ 11323031 h 11618845"/>
              <a:gd name="connsiteX505" fmla="*/ 5703860 w 12819626"/>
              <a:gd name="connsiteY505" fmla="*/ 11333417 h 11618845"/>
              <a:gd name="connsiteX506" fmla="*/ 5708671 w 12819626"/>
              <a:gd name="connsiteY506" fmla="*/ 11349000 h 11618845"/>
              <a:gd name="connsiteX507" fmla="*/ 5710274 w 12819626"/>
              <a:gd name="connsiteY507" fmla="*/ 11354194 h 11618845"/>
              <a:gd name="connsiteX508" fmla="*/ 5713481 w 12819626"/>
              <a:gd name="connsiteY508" fmla="*/ 11364582 h 11618845"/>
              <a:gd name="connsiteX509" fmla="*/ 5668479 w 12819626"/>
              <a:gd name="connsiteY509" fmla="*/ 11369713 h 11618845"/>
              <a:gd name="connsiteX510" fmla="*/ 5667994 w 12819626"/>
              <a:gd name="connsiteY510" fmla="*/ 11370534 h 11618845"/>
              <a:gd name="connsiteX511" fmla="*/ 5667392 w 12819626"/>
              <a:gd name="connsiteY511" fmla="*/ 11368588 h 11618845"/>
              <a:gd name="connsiteX512" fmla="*/ 5664787 w 12819626"/>
              <a:gd name="connsiteY512" fmla="*/ 11360147 h 11618845"/>
              <a:gd name="connsiteX513" fmla="*/ 5661579 w 12819626"/>
              <a:gd name="connsiteY513" fmla="*/ 11349760 h 11618845"/>
              <a:gd name="connsiteX514" fmla="*/ 5655165 w 12819626"/>
              <a:gd name="connsiteY514" fmla="*/ 11328983 h 11618845"/>
              <a:gd name="connsiteX515" fmla="*/ 5653562 w 12819626"/>
              <a:gd name="connsiteY515" fmla="*/ 11323789 h 11618845"/>
              <a:gd name="connsiteX516" fmla="*/ 5692632 w 12819626"/>
              <a:gd name="connsiteY516" fmla="*/ 11297060 h 11618845"/>
              <a:gd name="connsiteX517" fmla="*/ 5582415 w 12819626"/>
              <a:gd name="connsiteY517" fmla="*/ 11246638 h 11618845"/>
              <a:gd name="connsiteX518" fmla="*/ 5556757 w 12819626"/>
              <a:gd name="connsiteY518" fmla="*/ 11163534 h 11618845"/>
              <a:gd name="connsiteX519" fmla="*/ 5545530 w 12819626"/>
              <a:gd name="connsiteY519" fmla="*/ 11127178 h 11618845"/>
              <a:gd name="connsiteX520" fmla="*/ 5568565 w 12819626"/>
              <a:gd name="connsiteY520" fmla="*/ 11048506 h 11618845"/>
              <a:gd name="connsiteX521" fmla="*/ 5516664 w 12819626"/>
              <a:gd name="connsiteY521" fmla="*/ 11033684 h 11618845"/>
              <a:gd name="connsiteX522" fmla="*/ 5519871 w 12819626"/>
              <a:gd name="connsiteY522" fmla="*/ 11044072 h 11618845"/>
              <a:gd name="connsiteX523" fmla="*/ 5492025 w 12819626"/>
              <a:gd name="connsiteY523" fmla="*/ 11107160 h 11618845"/>
              <a:gd name="connsiteX524" fmla="*/ 5451349 w 12819626"/>
              <a:gd name="connsiteY524" fmla="*/ 11128695 h 11618845"/>
              <a:gd name="connsiteX525" fmla="*/ 5452953 w 12819626"/>
              <a:gd name="connsiteY525" fmla="*/ 11133889 h 11618845"/>
              <a:gd name="connsiteX526" fmla="*/ 5460970 w 12819626"/>
              <a:gd name="connsiteY526" fmla="*/ 11159860 h 11618845"/>
              <a:gd name="connsiteX527" fmla="*/ 5409067 w 12819626"/>
              <a:gd name="connsiteY527" fmla="*/ 11145037 h 11618845"/>
              <a:gd name="connsiteX528" fmla="*/ 5352355 w 12819626"/>
              <a:gd name="connsiteY528" fmla="*/ 11114632 h 11618845"/>
              <a:gd name="connsiteX529" fmla="*/ 5298851 w 12819626"/>
              <a:gd name="connsiteY529" fmla="*/ 11094614 h 11618845"/>
              <a:gd name="connsiteX530" fmla="*/ 5273191 w 12819626"/>
              <a:gd name="connsiteY530" fmla="*/ 11011511 h 11618845"/>
              <a:gd name="connsiteX531" fmla="*/ 5232516 w 12819626"/>
              <a:gd name="connsiteY531" fmla="*/ 11033046 h 11618845"/>
              <a:gd name="connsiteX532" fmla="*/ 5234120 w 12819626"/>
              <a:gd name="connsiteY532" fmla="*/ 11038240 h 11618845"/>
              <a:gd name="connsiteX533" fmla="*/ 5190235 w 12819626"/>
              <a:gd name="connsiteY533" fmla="*/ 11049387 h 11618845"/>
              <a:gd name="connsiteX534" fmla="*/ 5177406 w 12819626"/>
              <a:gd name="connsiteY534" fmla="*/ 11007835 h 11618845"/>
              <a:gd name="connsiteX535" fmla="*/ 5214875 w 12819626"/>
              <a:gd name="connsiteY535" fmla="*/ 10975911 h 11618845"/>
              <a:gd name="connsiteX536" fmla="*/ 5213271 w 12819626"/>
              <a:gd name="connsiteY536" fmla="*/ 10970719 h 11618845"/>
              <a:gd name="connsiteX537" fmla="*/ 5206858 w 12819626"/>
              <a:gd name="connsiteY537" fmla="*/ 10949942 h 11618845"/>
              <a:gd name="connsiteX538" fmla="*/ 5164577 w 12819626"/>
              <a:gd name="connsiteY538" fmla="*/ 10966284 h 11618845"/>
              <a:gd name="connsiteX539" fmla="*/ 5114279 w 12819626"/>
              <a:gd name="connsiteY539" fmla="*/ 10956654 h 11618845"/>
              <a:gd name="connsiteX540" fmla="*/ 5063980 w 12819626"/>
              <a:gd name="connsiteY540" fmla="*/ 10947026 h 11618845"/>
              <a:gd name="connsiteX541" fmla="*/ 5021701 w 12819626"/>
              <a:gd name="connsiteY541" fmla="*/ 10963368 h 11618845"/>
              <a:gd name="connsiteX542" fmla="*/ 5000269 w 12819626"/>
              <a:gd name="connsiteY542" fmla="*/ 11047230 h 11618845"/>
              <a:gd name="connsiteX543" fmla="*/ 4931746 w 12819626"/>
              <a:gd name="connsiteY543" fmla="*/ 11131853 h 11618845"/>
              <a:gd name="connsiteX544" fmla="*/ 4938163 w 12819626"/>
              <a:gd name="connsiteY544" fmla="*/ 11152629 h 11618845"/>
              <a:gd name="connsiteX545" fmla="*/ 4895883 w 12819626"/>
              <a:gd name="connsiteY545" fmla="*/ 11168970 h 11618845"/>
              <a:gd name="connsiteX546" fmla="*/ 4853603 w 12819626"/>
              <a:gd name="connsiteY546" fmla="*/ 11185312 h 11618845"/>
              <a:gd name="connsiteX547" fmla="*/ 4824152 w 12819626"/>
              <a:gd name="connsiteY547" fmla="*/ 11243204 h 11618845"/>
              <a:gd name="connsiteX548" fmla="*/ 4780269 w 12819626"/>
              <a:gd name="connsiteY548" fmla="*/ 11254352 h 11618845"/>
              <a:gd name="connsiteX549" fmla="*/ 4705331 w 12819626"/>
              <a:gd name="connsiteY549" fmla="*/ 11318198 h 11618845"/>
              <a:gd name="connsiteX550" fmla="*/ 4664656 w 12819626"/>
              <a:gd name="connsiteY550" fmla="*/ 11339734 h 11618845"/>
              <a:gd name="connsiteX551" fmla="*/ 4623980 w 12819626"/>
              <a:gd name="connsiteY551" fmla="*/ 11361268 h 11618845"/>
              <a:gd name="connsiteX552" fmla="*/ 4583303 w 12819626"/>
              <a:gd name="connsiteY552" fmla="*/ 11382804 h 11618845"/>
              <a:gd name="connsiteX553" fmla="*/ 4588115 w 12819626"/>
              <a:gd name="connsiteY553" fmla="*/ 11398386 h 11618845"/>
              <a:gd name="connsiteX554" fmla="*/ 4544231 w 12819626"/>
              <a:gd name="connsiteY554" fmla="*/ 11409532 h 11618845"/>
              <a:gd name="connsiteX555" fmla="*/ 4545837 w 12819626"/>
              <a:gd name="connsiteY555" fmla="*/ 11414726 h 11618845"/>
              <a:gd name="connsiteX556" fmla="*/ 4550647 w 12819626"/>
              <a:gd name="connsiteY556" fmla="*/ 11430308 h 11618845"/>
              <a:gd name="connsiteX557" fmla="*/ 4503557 w 12819626"/>
              <a:gd name="connsiteY557" fmla="*/ 11431068 h 11618845"/>
              <a:gd name="connsiteX558" fmla="*/ 4505158 w 12819626"/>
              <a:gd name="connsiteY558" fmla="*/ 11436262 h 11618845"/>
              <a:gd name="connsiteX559" fmla="*/ 4550647 w 12819626"/>
              <a:gd name="connsiteY559" fmla="*/ 11430308 h 11618845"/>
              <a:gd name="connsiteX560" fmla="*/ 4511575 w 12819626"/>
              <a:gd name="connsiteY560" fmla="*/ 11457038 h 11618845"/>
              <a:gd name="connsiteX561" fmla="*/ 4497573 w 12819626"/>
              <a:gd name="connsiteY561" fmla="*/ 11476350 h 11618845"/>
              <a:gd name="connsiteX562" fmla="*/ 4472727 w 12819626"/>
              <a:gd name="connsiteY562" fmla="*/ 11483701 h 11618845"/>
              <a:gd name="connsiteX563" fmla="*/ 4472469 w 12819626"/>
              <a:gd name="connsiteY563" fmla="*/ 11483660 h 11618845"/>
              <a:gd name="connsiteX564" fmla="*/ 4453258 w 12819626"/>
              <a:gd name="connsiteY564" fmla="*/ 11421439 h 11618845"/>
              <a:gd name="connsiteX565" fmla="*/ 4451652 w 12819626"/>
              <a:gd name="connsiteY565" fmla="*/ 11416246 h 11618845"/>
              <a:gd name="connsiteX566" fmla="*/ 4446843 w 12819626"/>
              <a:gd name="connsiteY566" fmla="*/ 11400663 h 11618845"/>
              <a:gd name="connsiteX567" fmla="*/ 4484313 w 12819626"/>
              <a:gd name="connsiteY567" fmla="*/ 11368740 h 11618845"/>
              <a:gd name="connsiteX568" fmla="*/ 4479500 w 12819626"/>
              <a:gd name="connsiteY568" fmla="*/ 11353158 h 11618845"/>
              <a:gd name="connsiteX569" fmla="*/ 4455444 w 12819626"/>
              <a:gd name="connsiteY569" fmla="*/ 11275248 h 11618845"/>
              <a:gd name="connsiteX570" fmla="*/ 4447427 w 12819626"/>
              <a:gd name="connsiteY570" fmla="*/ 11249278 h 11618845"/>
              <a:gd name="connsiteX571" fmla="*/ 4489707 w 12819626"/>
              <a:gd name="connsiteY571" fmla="*/ 11232937 h 11618845"/>
              <a:gd name="connsiteX572" fmla="*/ 4437805 w 12819626"/>
              <a:gd name="connsiteY572" fmla="*/ 11218114 h 11618845"/>
              <a:gd name="connsiteX573" fmla="*/ 4397128 w 12819626"/>
              <a:gd name="connsiteY573" fmla="*/ 11239650 h 11618845"/>
              <a:gd name="connsiteX574" fmla="*/ 4354848 w 12819626"/>
              <a:gd name="connsiteY574" fmla="*/ 11255990 h 11618845"/>
              <a:gd name="connsiteX575" fmla="*/ 4359661 w 12819626"/>
              <a:gd name="connsiteY575" fmla="*/ 11271572 h 11618845"/>
              <a:gd name="connsiteX576" fmla="*/ 4314172 w 12819626"/>
              <a:gd name="connsiteY576" fmla="*/ 11277526 h 11618845"/>
              <a:gd name="connsiteX577" fmla="*/ 4307757 w 12819626"/>
              <a:gd name="connsiteY577" fmla="*/ 11256750 h 11618845"/>
              <a:gd name="connsiteX578" fmla="*/ 4304550 w 12819626"/>
              <a:gd name="connsiteY578" fmla="*/ 11246363 h 11618845"/>
              <a:gd name="connsiteX579" fmla="*/ 4254253 w 12819626"/>
              <a:gd name="connsiteY579" fmla="*/ 11236734 h 11618845"/>
              <a:gd name="connsiteX580" fmla="*/ 4259063 w 12819626"/>
              <a:gd name="connsiteY580" fmla="*/ 11252314 h 11618845"/>
              <a:gd name="connsiteX581" fmla="*/ 4202350 w 12819626"/>
              <a:gd name="connsiteY581" fmla="*/ 11221911 h 11618845"/>
              <a:gd name="connsiteX582" fmla="*/ 4246234 w 12819626"/>
              <a:gd name="connsiteY582" fmla="*/ 11210763 h 11618845"/>
              <a:gd name="connsiteX583" fmla="*/ 4244630 w 12819626"/>
              <a:gd name="connsiteY583" fmla="*/ 11205569 h 11618845"/>
              <a:gd name="connsiteX584" fmla="*/ 4236611 w 12819626"/>
              <a:gd name="connsiteY584" fmla="*/ 11179600 h 11618845"/>
              <a:gd name="connsiteX585" fmla="*/ 4277287 w 12819626"/>
              <a:gd name="connsiteY585" fmla="*/ 11158064 h 11618845"/>
              <a:gd name="connsiteX586" fmla="*/ 4262855 w 12819626"/>
              <a:gd name="connsiteY586" fmla="*/ 11111318 h 11618845"/>
              <a:gd name="connsiteX587" fmla="*/ 4306739 w 12819626"/>
              <a:gd name="connsiteY587" fmla="*/ 11100171 h 11618845"/>
              <a:gd name="connsiteX588" fmla="*/ 4305135 w 12819626"/>
              <a:gd name="connsiteY588" fmla="*/ 11094977 h 11618845"/>
              <a:gd name="connsiteX589" fmla="*/ 4245214 w 12819626"/>
              <a:gd name="connsiteY589" fmla="*/ 11054184 h 11618845"/>
              <a:gd name="connsiteX590" fmla="*/ 4265041 w 12819626"/>
              <a:gd name="connsiteY590" fmla="*/ 10965127 h 11618845"/>
              <a:gd name="connsiteX591" fmla="*/ 4226553 w 12819626"/>
              <a:gd name="connsiteY591" fmla="*/ 10840472 h 11618845"/>
              <a:gd name="connsiteX592" fmla="*/ 4207309 w 12819626"/>
              <a:gd name="connsiteY592" fmla="*/ 10778143 h 11618845"/>
              <a:gd name="connsiteX593" fmla="*/ 4140972 w 12819626"/>
              <a:gd name="connsiteY593" fmla="*/ 10716575 h 11618845"/>
              <a:gd name="connsiteX594" fmla="*/ 4074639 w 12819626"/>
              <a:gd name="connsiteY594" fmla="*/ 10655006 h 11618845"/>
              <a:gd name="connsiteX595" fmla="*/ 4067853 w 12819626"/>
              <a:gd name="connsiteY595" fmla="*/ 10653966 h 11618845"/>
              <a:gd name="connsiteX596" fmla="*/ 4052365 w 12819626"/>
              <a:gd name="connsiteY596" fmla="*/ 10668236 h 11618845"/>
              <a:gd name="connsiteX597" fmla="*/ 4024047 w 12819626"/>
              <a:gd name="connsiteY597" fmla="*/ 10689084 h 11618845"/>
              <a:gd name="connsiteX598" fmla="*/ 4012977 w 12819626"/>
              <a:gd name="connsiteY598" fmla="*/ 10717889 h 11618845"/>
              <a:gd name="connsiteX599" fmla="*/ 3988557 w 12819626"/>
              <a:gd name="connsiteY599" fmla="*/ 10726075 h 11618845"/>
              <a:gd name="connsiteX600" fmla="*/ 3989671 w 12819626"/>
              <a:gd name="connsiteY600" fmla="*/ 10728653 h 11618845"/>
              <a:gd name="connsiteX601" fmla="*/ 4037722 w 12819626"/>
              <a:gd name="connsiteY601" fmla="*/ 10740784 h 11618845"/>
              <a:gd name="connsiteX602" fmla="*/ 4052815 w 12819626"/>
              <a:gd name="connsiteY602" fmla="*/ 10775698 h 11618845"/>
              <a:gd name="connsiteX603" fmla="*/ 3999105 w 12819626"/>
              <a:gd name="connsiteY603" fmla="*/ 10750474 h 11618845"/>
              <a:gd name="connsiteX604" fmla="*/ 3988517 w 12819626"/>
              <a:gd name="connsiteY604" fmla="*/ 10748626 h 11618845"/>
              <a:gd name="connsiteX605" fmla="*/ 3987958 w 12819626"/>
              <a:gd name="connsiteY605" fmla="*/ 10751813 h 11618845"/>
              <a:gd name="connsiteX606" fmla="*/ 3921265 w 12819626"/>
              <a:gd name="connsiteY606" fmla="*/ 10816016 h 11618845"/>
              <a:gd name="connsiteX607" fmla="*/ 3874174 w 12819626"/>
              <a:gd name="connsiteY607" fmla="*/ 10816776 h 11618845"/>
              <a:gd name="connsiteX608" fmla="*/ 3877381 w 12819626"/>
              <a:gd name="connsiteY608" fmla="*/ 10827164 h 11618845"/>
              <a:gd name="connsiteX609" fmla="*/ 3882192 w 12819626"/>
              <a:gd name="connsiteY609" fmla="*/ 10842747 h 11618845"/>
              <a:gd name="connsiteX610" fmla="*/ 3883796 w 12819626"/>
              <a:gd name="connsiteY610" fmla="*/ 10847940 h 11618845"/>
              <a:gd name="connsiteX611" fmla="*/ 3887003 w 12819626"/>
              <a:gd name="connsiteY611" fmla="*/ 10858328 h 11618845"/>
              <a:gd name="connsiteX612" fmla="*/ 3842000 w 12819626"/>
              <a:gd name="connsiteY612" fmla="*/ 10863458 h 11618845"/>
              <a:gd name="connsiteX613" fmla="*/ 3841516 w 12819626"/>
              <a:gd name="connsiteY613" fmla="*/ 10864281 h 11618845"/>
              <a:gd name="connsiteX614" fmla="*/ 3840914 w 12819626"/>
              <a:gd name="connsiteY614" fmla="*/ 10862334 h 11618845"/>
              <a:gd name="connsiteX615" fmla="*/ 3838309 w 12819626"/>
              <a:gd name="connsiteY615" fmla="*/ 10853892 h 11618845"/>
              <a:gd name="connsiteX616" fmla="*/ 3835101 w 12819626"/>
              <a:gd name="connsiteY616" fmla="*/ 10843505 h 11618845"/>
              <a:gd name="connsiteX617" fmla="*/ 3828687 w 12819626"/>
              <a:gd name="connsiteY617" fmla="*/ 10822730 h 11618845"/>
              <a:gd name="connsiteX618" fmla="*/ 3827084 w 12819626"/>
              <a:gd name="connsiteY618" fmla="*/ 10817534 h 11618845"/>
              <a:gd name="connsiteX619" fmla="*/ 3866153 w 12819626"/>
              <a:gd name="connsiteY619" fmla="*/ 10790807 h 11618845"/>
              <a:gd name="connsiteX620" fmla="*/ 3755937 w 12819626"/>
              <a:gd name="connsiteY620" fmla="*/ 10740384 h 11618845"/>
              <a:gd name="connsiteX621" fmla="*/ 3730278 w 12819626"/>
              <a:gd name="connsiteY621" fmla="*/ 10657281 h 11618845"/>
              <a:gd name="connsiteX622" fmla="*/ 3719052 w 12819626"/>
              <a:gd name="connsiteY622" fmla="*/ 10620922 h 11618845"/>
              <a:gd name="connsiteX623" fmla="*/ 3742086 w 12819626"/>
              <a:gd name="connsiteY623" fmla="*/ 10542253 h 11618845"/>
              <a:gd name="connsiteX624" fmla="*/ 3690186 w 12819626"/>
              <a:gd name="connsiteY624" fmla="*/ 10527430 h 11618845"/>
              <a:gd name="connsiteX625" fmla="*/ 3693393 w 12819626"/>
              <a:gd name="connsiteY625" fmla="*/ 10537819 h 11618845"/>
              <a:gd name="connsiteX626" fmla="*/ 3665547 w 12819626"/>
              <a:gd name="connsiteY626" fmla="*/ 10600906 h 11618845"/>
              <a:gd name="connsiteX627" fmla="*/ 3624871 w 12819626"/>
              <a:gd name="connsiteY627" fmla="*/ 10622440 h 11618845"/>
              <a:gd name="connsiteX628" fmla="*/ 3626474 w 12819626"/>
              <a:gd name="connsiteY628" fmla="*/ 10627636 h 11618845"/>
              <a:gd name="connsiteX629" fmla="*/ 3634492 w 12819626"/>
              <a:gd name="connsiteY629" fmla="*/ 10653605 h 11618845"/>
              <a:gd name="connsiteX630" fmla="*/ 3582589 w 12819626"/>
              <a:gd name="connsiteY630" fmla="*/ 10638782 h 11618845"/>
              <a:gd name="connsiteX631" fmla="*/ 3525877 w 12819626"/>
              <a:gd name="connsiteY631" fmla="*/ 10608378 h 11618845"/>
              <a:gd name="connsiteX632" fmla="*/ 3472372 w 12819626"/>
              <a:gd name="connsiteY632" fmla="*/ 10588361 h 11618845"/>
              <a:gd name="connsiteX633" fmla="*/ 3446713 w 12819626"/>
              <a:gd name="connsiteY633" fmla="*/ 10505257 h 11618845"/>
              <a:gd name="connsiteX634" fmla="*/ 3406038 w 12819626"/>
              <a:gd name="connsiteY634" fmla="*/ 10526792 h 11618845"/>
              <a:gd name="connsiteX635" fmla="*/ 3407641 w 12819626"/>
              <a:gd name="connsiteY635" fmla="*/ 10531986 h 11618845"/>
              <a:gd name="connsiteX636" fmla="*/ 3363757 w 12819626"/>
              <a:gd name="connsiteY636" fmla="*/ 10543134 h 11618845"/>
              <a:gd name="connsiteX637" fmla="*/ 3350927 w 12819626"/>
              <a:gd name="connsiteY637" fmla="*/ 10501582 h 11618845"/>
              <a:gd name="connsiteX638" fmla="*/ 3388396 w 12819626"/>
              <a:gd name="connsiteY638" fmla="*/ 10469658 h 11618845"/>
              <a:gd name="connsiteX639" fmla="*/ 3386793 w 12819626"/>
              <a:gd name="connsiteY639" fmla="*/ 10464464 h 11618845"/>
              <a:gd name="connsiteX640" fmla="*/ 3380380 w 12819626"/>
              <a:gd name="connsiteY640" fmla="*/ 10443688 h 11618845"/>
              <a:gd name="connsiteX641" fmla="*/ 3338098 w 12819626"/>
              <a:gd name="connsiteY641" fmla="*/ 10460030 h 11618845"/>
              <a:gd name="connsiteX642" fmla="*/ 3287801 w 12819626"/>
              <a:gd name="connsiteY642" fmla="*/ 10450402 h 11618845"/>
              <a:gd name="connsiteX643" fmla="*/ 3237501 w 12819626"/>
              <a:gd name="connsiteY643" fmla="*/ 10440772 h 11618845"/>
              <a:gd name="connsiteX644" fmla="*/ 3195223 w 12819626"/>
              <a:gd name="connsiteY644" fmla="*/ 10457113 h 11618845"/>
              <a:gd name="connsiteX645" fmla="*/ 3173791 w 12819626"/>
              <a:gd name="connsiteY645" fmla="*/ 10540976 h 11618845"/>
              <a:gd name="connsiteX646" fmla="*/ 3105268 w 12819626"/>
              <a:gd name="connsiteY646" fmla="*/ 10625598 h 11618845"/>
              <a:gd name="connsiteX647" fmla="*/ 3111685 w 12819626"/>
              <a:gd name="connsiteY647" fmla="*/ 10646374 h 11618845"/>
              <a:gd name="connsiteX648" fmla="*/ 3069404 w 12819626"/>
              <a:gd name="connsiteY648" fmla="*/ 10662716 h 11618845"/>
              <a:gd name="connsiteX649" fmla="*/ 3027125 w 12819626"/>
              <a:gd name="connsiteY649" fmla="*/ 10679056 h 11618845"/>
              <a:gd name="connsiteX650" fmla="*/ 2997673 w 12819626"/>
              <a:gd name="connsiteY650" fmla="*/ 10736950 h 11618845"/>
              <a:gd name="connsiteX651" fmla="*/ 2953791 w 12819626"/>
              <a:gd name="connsiteY651" fmla="*/ 10748097 h 11618845"/>
              <a:gd name="connsiteX652" fmla="*/ 2878853 w 12819626"/>
              <a:gd name="connsiteY652" fmla="*/ 10811944 h 11618845"/>
              <a:gd name="connsiteX653" fmla="*/ 2838178 w 12819626"/>
              <a:gd name="connsiteY653" fmla="*/ 10833479 h 11618845"/>
              <a:gd name="connsiteX654" fmla="*/ 2797502 w 12819626"/>
              <a:gd name="connsiteY654" fmla="*/ 10855014 h 11618845"/>
              <a:gd name="connsiteX655" fmla="*/ 2756826 w 12819626"/>
              <a:gd name="connsiteY655" fmla="*/ 10876550 h 11618845"/>
              <a:gd name="connsiteX656" fmla="*/ 2761637 w 12819626"/>
              <a:gd name="connsiteY656" fmla="*/ 10892132 h 11618845"/>
              <a:gd name="connsiteX657" fmla="*/ 2717753 w 12819626"/>
              <a:gd name="connsiteY657" fmla="*/ 10903280 h 11618845"/>
              <a:gd name="connsiteX658" fmla="*/ 2719360 w 12819626"/>
              <a:gd name="connsiteY658" fmla="*/ 10908473 h 11618845"/>
              <a:gd name="connsiteX659" fmla="*/ 2724168 w 12819626"/>
              <a:gd name="connsiteY659" fmla="*/ 10924056 h 11618845"/>
              <a:gd name="connsiteX660" fmla="*/ 2677079 w 12819626"/>
              <a:gd name="connsiteY660" fmla="*/ 10924814 h 11618845"/>
              <a:gd name="connsiteX661" fmla="*/ 2678681 w 12819626"/>
              <a:gd name="connsiteY661" fmla="*/ 10930008 h 11618845"/>
              <a:gd name="connsiteX662" fmla="*/ 2724168 w 12819626"/>
              <a:gd name="connsiteY662" fmla="*/ 10924056 h 11618845"/>
              <a:gd name="connsiteX663" fmla="*/ 2685096 w 12819626"/>
              <a:gd name="connsiteY663" fmla="*/ 10950784 h 11618845"/>
              <a:gd name="connsiteX664" fmla="*/ 2671094 w 12819626"/>
              <a:gd name="connsiteY664" fmla="*/ 10970096 h 11618845"/>
              <a:gd name="connsiteX665" fmla="*/ 2646250 w 12819626"/>
              <a:gd name="connsiteY665" fmla="*/ 10977446 h 11618845"/>
              <a:gd name="connsiteX666" fmla="*/ 2645992 w 12819626"/>
              <a:gd name="connsiteY666" fmla="*/ 10977406 h 11618845"/>
              <a:gd name="connsiteX667" fmla="*/ 2626779 w 12819626"/>
              <a:gd name="connsiteY667" fmla="*/ 10915184 h 11618845"/>
              <a:gd name="connsiteX668" fmla="*/ 2625175 w 12819626"/>
              <a:gd name="connsiteY668" fmla="*/ 10909991 h 11618845"/>
              <a:gd name="connsiteX669" fmla="*/ 2620366 w 12819626"/>
              <a:gd name="connsiteY669" fmla="*/ 10894409 h 11618845"/>
              <a:gd name="connsiteX670" fmla="*/ 2657834 w 12819626"/>
              <a:gd name="connsiteY670" fmla="*/ 10862487 h 11618845"/>
              <a:gd name="connsiteX671" fmla="*/ 2653021 w 12819626"/>
              <a:gd name="connsiteY671" fmla="*/ 10846904 h 11618845"/>
              <a:gd name="connsiteX672" fmla="*/ 2628967 w 12819626"/>
              <a:gd name="connsiteY672" fmla="*/ 10768994 h 11618845"/>
              <a:gd name="connsiteX673" fmla="*/ 2620948 w 12819626"/>
              <a:gd name="connsiteY673" fmla="*/ 10743023 h 11618845"/>
              <a:gd name="connsiteX674" fmla="*/ 2663228 w 12819626"/>
              <a:gd name="connsiteY674" fmla="*/ 10726682 h 11618845"/>
              <a:gd name="connsiteX675" fmla="*/ 2611326 w 12819626"/>
              <a:gd name="connsiteY675" fmla="*/ 10711861 h 11618845"/>
              <a:gd name="connsiteX676" fmla="*/ 2570650 w 12819626"/>
              <a:gd name="connsiteY676" fmla="*/ 10733396 h 11618845"/>
              <a:gd name="connsiteX677" fmla="*/ 2528370 w 12819626"/>
              <a:gd name="connsiteY677" fmla="*/ 10749737 h 11618845"/>
              <a:gd name="connsiteX678" fmla="*/ 2533183 w 12819626"/>
              <a:gd name="connsiteY678" fmla="*/ 10765318 h 11618845"/>
              <a:gd name="connsiteX679" fmla="*/ 2487693 w 12819626"/>
              <a:gd name="connsiteY679" fmla="*/ 10771272 h 11618845"/>
              <a:gd name="connsiteX680" fmla="*/ 2481279 w 12819626"/>
              <a:gd name="connsiteY680" fmla="*/ 10750496 h 11618845"/>
              <a:gd name="connsiteX681" fmla="*/ 2478072 w 12819626"/>
              <a:gd name="connsiteY681" fmla="*/ 10740108 h 11618845"/>
              <a:gd name="connsiteX682" fmla="*/ 2427774 w 12819626"/>
              <a:gd name="connsiteY682" fmla="*/ 10730480 h 11618845"/>
              <a:gd name="connsiteX683" fmla="*/ 2432585 w 12819626"/>
              <a:gd name="connsiteY683" fmla="*/ 10746062 h 11618845"/>
              <a:gd name="connsiteX684" fmla="*/ 2375872 w 12819626"/>
              <a:gd name="connsiteY684" fmla="*/ 10715656 h 11618845"/>
              <a:gd name="connsiteX685" fmla="*/ 2419756 w 12819626"/>
              <a:gd name="connsiteY685" fmla="*/ 10704508 h 11618845"/>
              <a:gd name="connsiteX686" fmla="*/ 2418152 w 12819626"/>
              <a:gd name="connsiteY686" fmla="*/ 10699316 h 11618845"/>
              <a:gd name="connsiteX687" fmla="*/ 2410132 w 12819626"/>
              <a:gd name="connsiteY687" fmla="*/ 10673345 h 11618845"/>
              <a:gd name="connsiteX688" fmla="*/ 2450810 w 12819626"/>
              <a:gd name="connsiteY688" fmla="*/ 10651810 h 11618845"/>
              <a:gd name="connsiteX689" fmla="*/ 2436377 w 12819626"/>
              <a:gd name="connsiteY689" fmla="*/ 10605064 h 11618845"/>
              <a:gd name="connsiteX690" fmla="*/ 2480261 w 12819626"/>
              <a:gd name="connsiteY690" fmla="*/ 10593916 h 11618845"/>
              <a:gd name="connsiteX691" fmla="*/ 2478657 w 12819626"/>
              <a:gd name="connsiteY691" fmla="*/ 10588723 h 11618845"/>
              <a:gd name="connsiteX692" fmla="*/ 2418736 w 12819626"/>
              <a:gd name="connsiteY692" fmla="*/ 10547930 h 11618845"/>
              <a:gd name="connsiteX693" fmla="*/ 2438563 w 12819626"/>
              <a:gd name="connsiteY693" fmla="*/ 10458874 h 11618845"/>
              <a:gd name="connsiteX694" fmla="*/ 2429940 w 12819626"/>
              <a:gd name="connsiteY694" fmla="*/ 10430944 h 11618845"/>
              <a:gd name="connsiteX695" fmla="*/ 2387371 w 12819626"/>
              <a:gd name="connsiteY695" fmla="*/ 10434993 h 11618845"/>
              <a:gd name="connsiteX696" fmla="*/ 2247900 w 12819626"/>
              <a:gd name="connsiteY696" fmla="*/ 10439399 h 11618845"/>
              <a:gd name="connsiteX697" fmla="*/ 76201 w 12819626"/>
              <a:gd name="connsiteY697" fmla="*/ 8267699 h 11618845"/>
              <a:gd name="connsiteX698" fmla="*/ 1810228 w 12819626"/>
              <a:gd name="connsiteY698" fmla="*/ 6140122 h 11618845"/>
              <a:gd name="connsiteX699" fmla="*/ 1982852 w 12819626"/>
              <a:gd name="connsiteY699" fmla="*/ 6113775 h 11618845"/>
              <a:gd name="connsiteX700" fmla="*/ 1965143 w 12819626"/>
              <a:gd name="connsiteY700" fmla="*/ 6014609 h 11618845"/>
              <a:gd name="connsiteX701" fmla="*/ 1905000 w 12819626"/>
              <a:gd name="connsiteY701" fmla="*/ 5219699 h 11618845"/>
              <a:gd name="connsiteX702" fmla="*/ 2069330 w 12819626"/>
              <a:gd name="connsiteY702" fmla="*/ 3915215 h 11618845"/>
              <a:gd name="connsiteX703" fmla="*/ 2080012 w 12819626"/>
              <a:gd name="connsiteY703" fmla="*/ 3877599 h 11618845"/>
              <a:gd name="connsiteX704" fmla="*/ 2021297 w 12819626"/>
              <a:gd name="connsiteY704" fmla="*/ 3848521 h 11618845"/>
              <a:gd name="connsiteX705" fmla="*/ 1753524 w 12819626"/>
              <a:gd name="connsiteY705" fmla="*/ 3645705 h 11618845"/>
              <a:gd name="connsiteX706" fmla="*/ 1731173 w 12819626"/>
              <a:gd name="connsiteY706" fmla="*/ 1759895 h 11618845"/>
              <a:gd name="connsiteX707" fmla="*/ 3305948 w 12819626"/>
              <a:gd name="connsiteY707" fmla="*/ 1510921 h 11618845"/>
              <a:gd name="connsiteX708" fmla="*/ 3399080 w 12819626"/>
              <a:gd name="connsiteY708" fmla="*/ 1565248 h 11618845"/>
              <a:gd name="connsiteX709" fmla="*/ 3433815 w 12819626"/>
              <a:gd name="connsiteY709" fmla="*/ 1528815 h 11618845"/>
              <a:gd name="connsiteX710" fmla="*/ 4001670 w 12819626"/>
              <a:gd name="connsiteY710" fmla="*/ 1036970 h 11618845"/>
              <a:gd name="connsiteX711" fmla="*/ 4165246 w 12819626"/>
              <a:gd name="connsiteY711" fmla="*/ 920648 h 11618845"/>
              <a:gd name="connsiteX712" fmla="*/ 4340209 w 12819626"/>
              <a:gd name="connsiteY712" fmla="*/ 788798 h 11618845"/>
              <a:gd name="connsiteX713" fmla="*/ 4894188 w 12819626"/>
              <a:gd name="connsiteY713" fmla="*/ 488839 h 11618845"/>
              <a:gd name="connsiteX714" fmla="*/ 5020237 w 12819626"/>
              <a:gd name="connsiteY714" fmla="*/ 443066 h 11618845"/>
              <a:gd name="connsiteX715" fmla="*/ 5092957 w 12819626"/>
              <a:gd name="connsiteY715" fmla="*/ 410190 h 11618845"/>
              <a:gd name="connsiteX716" fmla="*/ 7124699 w 12819626"/>
              <a:gd name="connsiteY716" fmla="*/ 0 h 1161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</a:cxnLst>
            <a:rect l="l" t="t" r="r" b="b"/>
            <a:pathLst>
              <a:path w="12819626" h="11618845">
                <a:moveTo>
                  <a:pt x="9555819" y="11216884"/>
                </a:moveTo>
                <a:lnTo>
                  <a:pt x="9557419" y="11222078"/>
                </a:lnTo>
                <a:cubicBezTo>
                  <a:pt x="9557419" y="11222078"/>
                  <a:pt x="9558157" y="11222066"/>
                  <a:pt x="9559441" y="11222035"/>
                </a:cubicBezTo>
                <a:cubicBezTo>
                  <a:pt x="9559603" y="11222030"/>
                  <a:pt x="9559765" y="11222026"/>
                  <a:pt x="9559927" y="11222020"/>
                </a:cubicBezTo>
                <a:lnTo>
                  <a:pt x="9558635" y="11217839"/>
                </a:lnTo>
                <a:close/>
                <a:moveTo>
                  <a:pt x="6091284" y="11216884"/>
                </a:moveTo>
                <a:lnTo>
                  <a:pt x="6092885" y="11222078"/>
                </a:lnTo>
                <a:cubicBezTo>
                  <a:pt x="6092885" y="11222078"/>
                  <a:pt x="6093621" y="11222066"/>
                  <a:pt x="6094905" y="11222035"/>
                </a:cubicBezTo>
                <a:cubicBezTo>
                  <a:pt x="6095067" y="11222030"/>
                  <a:pt x="6095229" y="11222026"/>
                  <a:pt x="6095391" y="11222020"/>
                </a:cubicBezTo>
                <a:lnTo>
                  <a:pt x="6094101" y="11217840"/>
                </a:lnTo>
                <a:close/>
                <a:moveTo>
                  <a:pt x="7755895" y="11090276"/>
                </a:moveTo>
                <a:lnTo>
                  <a:pt x="7759135" y="11100770"/>
                </a:lnTo>
                <a:lnTo>
                  <a:pt x="7771275" y="11100170"/>
                </a:lnTo>
                <a:lnTo>
                  <a:pt x="7769671" y="11094976"/>
                </a:lnTo>
                <a:close/>
                <a:moveTo>
                  <a:pt x="381000" y="5943599"/>
                </a:moveTo>
                <a:cubicBezTo>
                  <a:pt x="591421" y="5943599"/>
                  <a:pt x="762000" y="6114179"/>
                  <a:pt x="762000" y="6324600"/>
                </a:cubicBezTo>
                <a:cubicBezTo>
                  <a:pt x="762000" y="6535019"/>
                  <a:pt x="591421" y="6705600"/>
                  <a:pt x="381001" y="6705599"/>
                </a:cubicBezTo>
                <a:cubicBezTo>
                  <a:pt x="170580" y="6705599"/>
                  <a:pt x="1" y="6535020"/>
                  <a:pt x="1" y="6324599"/>
                </a:cubicBezTo>
                <a:cubicBezTo>
                  <a:pt x="0" y="6114180"/>
                  <a:pt x="170580" y="5943599"/>
                  <a:pt x="381000" y="5943599"/>
                </a:cubicBezTo>
                <a:close/>
                <a:moveTo>
                  <a:pt x="1134718" y="4919869"/>
                </a:moveTo>
                <a:cubicBezTo>
                  <a:pt x="1466817" y="4919868"/>
                  <a:pt x="1736036" y="5189087"/>
                  <a:pt x="1736036" y="5521187"/>
                </a:cubicBezTo>
                <a:cubicBezTo>
                  <a:pt x="1736037" y="5853285"/>
                  <a:pt x="1466818" y="6122505"/>
                  <a:pt x="1134718" y="6122505"/>
                </a:cubicBezTo>
                <a:cubicBezTo>
                  <a:pt x="802619" y="6122504"/>
                  <a:pt x="533400" y="5853285"/>
                  <a:pt x="533400" y="5521187"/>
                </a:cubicBezTo>
                <a:cubicBezTo>
                  <a:pt x="533401" y="5189088"/>
                  <a:pt x="802620" y="4919869"/>
                  <a:pt x="1134718" y="4919869"/>
                </a:cubicBezTo>
                <a:close/>
                <a:moveTo>
                  <a:pt x="1464020" y="3950805"/>
                </a:moveTo>
                <a:cubicBezTo>
                  <a:pt x="1674441" y="3950803"/>
                  <a:pt x="1845020" y="4121383"/>
                  <a:pt x="1845020" y="4331804"/>
                </a:cubicBezTo>
                <a:cubicBezTo>
                  <a:pt x="1845020" y="4542224"/>
                  <a:pt x="1674440" y="4712803"/>
                  <a:pt x="1464021" y="4712804"/>
                </a:cubicBezTo>
                <a:cubicBezTo>
                  <a:pt x="1253600" y="4712804"/>
                  <a:pt x="1083020" y="4542223"/>
                  <a:pt x="1083021" y="4331803"/>
                </a:cubicBezTo>
                <a:cubicBezTo>
                  <a:pt x="1083020" y="4121384"/>
                  <a:pt x="1253600" y="3950803"/>
                  <a:pt x="1464020" y="3950805"/>
                </a:cubicBezTo>
                <a:close/>
                <a:moveTo>
                  <a:pt x="12418631" y="3576225"/>
                </a:moveTo>
                <a:cubicBezTo>
                  <a:pt x="12509773" y="3578687"/>
                  <a:pt x="12594949" y="3634633"/>
                  <a:pt x="12630277" y="3724873"/>
                </a:cubicBezTo>
                <a:cubicBezTo>
                  <a:pt x="12677379" y="3845194"/>
                  <a:pt x="12618025" y="3980916"/>
                  <a:pt x="12497705" y="4028019"/>
                </a:cubicBezTo>
                <a:cubicBezTo>
                  <a:pt x="12377385" y="4075122"/>
                  <a:pt x="12241661" y="4015768"/>
                  <a:pt x="12194557" y="3895448"/>
                </a:cubicBezTo>
                <a:cubicBezTo>
                  <a:pt x="12147455" y="3775128"/>
                  <a:pt x="12206809" y="3639404"/>
                  <a:pt x="12327129" y="3592302"/>
                </a:cubicBezTo>
                <a:cubicBezTo>
                  <a:pt x="12357209" y="3580528"/>
                  <a:pt x="12388251" y="3575404"/>
                  <a:pt x="12418631" y="3576225"/>
                </a:cubicBezTo>
                <a:close/>
                <a:moveTo>
                  <a:pt x="12344279" y="2687133"/>
                </a:moveTo>
                <a:cubicBezTo>
                  <a:pt x="12488121" y="2691019"/>
                  <a:pt x="12622553" y="2779317"/>
                  <a:pt x="12678307" y="2921740"/>
                </a:cubicBezTo>
                <a:cubicBezTo>
                  <a:pt x="12752649" y="3111636"/>
                  <a:pt x="12658973" y="3325843"/>
                  <a:pt x="12469075" y="3400185"/>
                </a:cubicBezTo>
                <a:cubicBezTo>
                  <a:pt x="12279179" y="3474526"/>
                  <a:pt x="12064971" y="3380849"/>
                  <a:pt x="11990631" y="3190952"/>
                </a:cubicBezTo>
                <a:cubicBezTo>
                  <a:pt x="11916289" y="3001055"/>
                  <a:pt x="12009965" y="2786849"/>
                  <a:pt x="12199863" y="2712508"/>
                </a:cubicBezTo>
                <a:cubicBezTo>
                  <a:pt x="12247337" y="2693922"/>
                  <a:pt x="12296331" y="2685838"/>
                  <a:pt x="12344279" y="2687133"/>
                </a:cubicBezTo>
                <a:close/>
                <a:moveTo>
                  <a:pt x="12591821" y="2194291"/>
                </a:moveTo>
                <a:cubicBezTo>
                  <a:pt x="12682963" y="2196753"/>
                  <a:pt x="12768139" y="2252700"/>
                  <a:pt x="12803465" y="2342940"/>
                </a:cubicBezTo>
                <a:cubicBezTo>
                  <a:pt x="12850567" y="2463259"/>
                  <a:pt x="12791213" y="2598983"/>
                  <a:pt x="12670893" y="2646086"/>
                </a:cubicBezTo>
                <a:cubicBezTo>
                  <a:pt x="12550573" y="2693189"/>
                  <a:pt x="12414849" y="2633835"/>
                  <a:pt x="12367747" y="2513515"/>
                </a:cubicBezTo>
                <a:cubicBezTo>
                  <a:pt x="12320643" y="2393195"/>
                  <a:pt x="12379999" y="2257470"/>
                  <a:pt x="12500319" y="2210367"/>
                </a:cubicBezTo>
                <a:cubicBezTo>
                  <a:pt x="12530399" y="2198592"/>
                  <a:pt x="12561441" y="2193470"/>
                  <a:pt x="12591821" y="2194291"/>
                </a:cubicBezTo>
                <a:close/>
                <a:moveTo>
                  <a:pt x="2695958" y="803070"/>
                </a:moveTo>
                <a:cubicBezTo>
                  <a:pt x="2755829" y="802361"/>
                  <a:pt x="2815972" y="824492"/>
                  <a:pt x="2862193" y="869630"/>
                </a:cubicBezTo>
                <a:cubicBezTo>
                  <a:pt x="2954635" y="959906"/>
                  <a:pt x="2956391" y="1108031"/>
                  <a:pt x="2866114" y="1200474"/>
                </a:cubicBezTo>
                <a:cubicBezTo>
                  <a:pt x="2775837" y="1292916"/>
                  <a:pt x="2627711" y="1294672"/>
                  <a:pt x="2535269" y="1204396"/>
                </a:cubicBezTo>
                <a:cubicBezTo>
                  <a:pt x="2442826" y="1114119"/>
                  <a:pt x="2441072" y="965993"/>
                  <a:pt x="2531349" y="873551"/>
                </a:cubicBezTo>
                <a:cubicBezTo>
                  <a:pt x="2576488" y="827330"/>
                  <a:pt x="2636088" y="803780"/>
                  <a:pt x="2695958" y="803070"/>
                </a:cubicBezTo>
                <a:close/>
                <a:moveTo>
                  <a:pt x="3370171" y="638202"/>
                </a:moveTo>
                <a:cubicBezTo>
                  <a:pt x="3464663" y="637081"/>
                  <a:pt x="3559583" y="672009"/>
                  <a:pt x="3632532" y="743250"/>
                </a:cubicBezTo>
                <a:cubicBezTo>
                  <a:pt x="3778431" y="885731"/>
                  <a:pt x="3781203" y="1119509"/>
                  <a:pt x="3638722" y="1265408"/>
                </a:cubicBezTo>
                <a:cubicBezTo>
                  <a:pt x="3496239" y="1411307"/>
                  <a:pt x="3262461" y="1414078"/>
                  <a:pt x="3116562" y="1271596"/>
                </a:cubicBezTo>
                <a:cubicBezTo>
                  <a:pt x="2970663" y="1129115"/>
                  <a:pt x="2967893" y="895337"/>
                  <a:pt x="3110373" y="749438"/>
                </a:cubicBezTo>
                <a:cubicBezTo>
                  <a:pt x="3181614" y="676488"/>
                  <a:pt x="3275679" y="639321"/>
                  <a:pt x="3370171" y="638202"/>
                </a:cubicBezTo>
                <a:close/>
                <a:moveTo>
                  <a:pt x="4026730" y="392237"/>
                </a:moveTo>
                <a:cubicBezTo>
                  <a:pt x="4086600" y="391528"/>
                  <a:pt x="4146742" y="413659"/>
                  <a:pt x="4192963" y="458796"/>
                </a:cubicBezTo>
                <a:cubicBezTo>
                  <a:pt x="4285405" y="549074"/>
                  <a:pt x="4287162" y="697198"/>
                  <a:pt x="4196884" y="789640"/>
                </a:cubicBezTo>
                <a:cubicBezTo>
                  <a:pt x="4106607" y="882083"/>
                  <a:pt x="3958483" y="883839"/>
                  <a:pt x="3866040" y="793562"/>
                </a:cubicBezTo>
                <a:cubicBezTo>
                  <a:pt x="3773598" y="703285"/>
                  <a:pt x="3771842" y="555160"/>
                  <a:pt x="3862119" y="462718"/>
                </a:cubicBezTo>
                <a:cubicBezTo>
                  <a:pt x="3907257" y="416497"/>
                  <a:pt x="3966857" y="392947"/>
                  <a:pt x="4026730" y="392237"/>
                </a:cubicBezTo>
                <a:close/>
                <a:moveTo>
                  <a:pt x="7124699" y="0"/>
                </a:moveTo>
                <a:cubicBezTo>
                  <a:pt x="8205735" y="1"/>
                  <a:pt x="9210015" y="328632"/>
                  <a:pt x="10043083" y="891443"/>
                </a:cubicBezTo>
                <a:lnTo>
                  <a:pt x="10048529" y="895316"/>
                </a:lnTo>
                <a:lnTo>
                  <a:pt x="10063751" y="874859"/>
                </a:lnTo>
                <a:cubicBezTo>
                  <a:pt x="10202287" y="710393"/>
                  <a:pt x="10382671" y="577160"/>
                  <a:pt x="10596991" y="493258"/>
                </a:cubicBezTo>
                <a:cubicBezTo>
                  <a:pt x="11282817" y="224771"/>
                  <a:pt x="12056439" y="563090"/>
                  <a:pt x="12324927" y="1248916"/>
                </a:cubicBezTo>
                <a:cubicBezTo>
                  <a:pt x="12559853" y="1849012"/>
                  <a:pt x="12330193" y="2516330"/>
                  <a:pt x="11809657" y="2853648"/>
                </a:cubicBezTo>
                <a:lnTo>
                  <a:pt x="11784371" y="2868280"/>
                </a:lnTo>
                <a:lnTo>
                  <a:pt x="11829681" y="2956744"/>
                </a:lnTo>
                <a:cubicBezTo>
                  <a:pt x="12159543" y="3641322"/>
                  <a:pt x="12344399" y="4408924"/>
                  <a:pt x="12344399" y="5219700"/>
                </a:cubicBezTo>
                <a:lnTo>
                  <a:pt x="12343477" y="5256146"/>
                </a:lnTo>
                <a:lnTo>
                  <a:pt x="12344403" y="5256146"/>
                </a:lnTo>
                <a:lnTo>
                  <a:pt x="12344403" y="7821166"/>
                </a:lnTo>
                <a:lnTo>
                  <a:pt x="12344403" y="8056026"/>
                </a:lnTo>
                <a:lnTo>
                  <a:pt x="12344403" y="8193861"/>
                </a:lnTo>
                <a:lnTo>
                  <a:pt x="12344403" y="8256140"/>
                </a:lnTo>
                <a:lnTo>
                  <a:pt x="12344403" y="9130265"/>
                </a:lnTo>
                <a:lnTo>
                  <a:pt x="12344403" y="9330379"/>
                </a:lnTo>
                <a:lnTo>
                  <a:pt x="12344403" y="10035414"/>
                </a:lnTo>
                <a:lnTo>
                  <a:pt x="12336199" y="10035414"/>
                </a:lnTo>
                <a:lnTo>
                  <a:pt x="12327663" y="10769078"/>
                </a:lnTo>
                <a:lnTo>
                  <a:pt x="12321337" y="10767388"/>
                </a:lnTo>
                <a:cubicBezTo>
                  <a:pt x="12309323" y="10764356"/>
                  <a:pt x="12297311" y="10761323"/>
                  <a:pt x="12296371" y="10759141"/>
                </a:cubicBezTo>
                <a:cubicBezTo>
                  <a:pt x="12246431" y="10742646"/>
                  <a:pt x="12198383" y="10730516"/>
                  <a:pt x="12188947" y="10708695"/>
                </a:cubicBezTo>
                <a:cubicBezTo>
                  <a:pt x="12188947" y="10708695"/>
                  <a:pt x="12177879" y="10707844"/>
                  <a:pt x="12166575" y="10706448"/>
                </a:cubicBezTo>
                <a:lnTo>
                  <a:pt x="12163655" y="10705992"/>
                </a:lnTo>
                <a:lnTo>
                  <a:pt x="12144351" y="10710582"/>
                </a:lnTo>
                <a:cubicBezTo>
                  <a:pt x="12150767" y="10731358"/>
                  <a:pt x="12105279" y="10737311"/>
                  <a:pt x="12061395" y="10748458"/>
                </a:cubicBezTo>
                <a:cubicBezTo>
                  <a:pt x="12062999" y="10753653"/>
                  <a:pt x="12062999" y="10753653"/>
                  <a:pt x="12015907" y="10754412"/>
                </a:cubicBezTo>
                <a:lnTo>
                  <a:pt x="12020719" y="10769994"/>
                </a:lnTo>
                <a:cubicBezTo>
                  <a:pt x="11978439" y="10786336"/>
                  <a:pt x="11932951" y="10792288"/>
                  <a:pt x="11885861" y="10793047"/>
                </a:cubicBezTo>
                <a:lnTo>
                  <a:pt x="11887467" y="10798242"/>
                </a:lnTo>
                <a:lnTo>
                  <a:pt x="11887663" y="10798890"/>
                </a:lnTo>
                <a:lnTo>
                  <a:pt x="11887807" y="10799343"/>
                </a:lnTo>
                <a:lnTo>
                  <a:pt x="11888117" y="10800351"/>
                </a:lnTo>
                <a:lnTo>
                  <a:pt x="11888429" y="10801362"/>
                </a:lnTo>
                <a:lnTo>
                  <a:pt x="11888867" y="10802786"/>
                </a:lnTo>
                <a:lnTo>
                  <a:pt x="11889071" y="10803436"/>
                </a:lnTo>
                <a:cubicBezTo>
                  <a:pt x="11890673" y="10808630"/>
                  <a:pt x="11846791" y="10819776"/>
                  <a:pt x="11796491" y="10810148"/>
                </a:cubicBezTo>
                <a:cubicBezTo>
                  <a:pt x="11744591" y="10795326"/>
                  <a:pt x="11744591" y="10795326"/>
                  <a:pt x="11785265" y="10773790"/>
                </a:cubicBezTo>
                <a:cubicBezTo>
                  <a:pt x="11783659" y="10768596"/>
                  <a:pt x="11736571" y="10769355"/>
                  <a:pt x="11736571" y="10769355"/>
                </a:cubicBezTo>
                <a:cubicBezTo>
                  <a:pt x="11736571" y="10769355"/>
                  <a:pt x="11738173" y="10774550"/>
                  <a:pt x="11691083" y="10775308"/>
                </a:cubicBezTo>
                <a:lnTo>
                  <a:pt x="11694291" y="10785696"/>
                </a:lnTo>
                <a:cubicBezTo>
                  <a:pt x="11695895" y="10790890"/>
                  <a:pt x="11699103" y="10801279"/>
                  <a:pt x="11652013" y="10802037"/>
                </a:cubicBezTo>
                <a:cubicBezTo>
                  <a:pt x="11660031" y="10828008"/>
                  <a:pt x="11668049" y="10853978"/>
                  <a:pt x="11627375" y="10875513"/>
                </a:cubicBezTo>
                <a:lnTo>
                  <a:pt x="11674463" y="10874753"/>
                </a:lnTo>
                <a:cubicBezTo>
                  <a:pt x="11635391" y="10901482"/>
                  <a:pt x="11643411" y="10927453"/>
                  <a:pt x="11602735" y="10948988"/>
                </a:cubicBezTo>
                <a:cubicBezTo>
                  <a:pt x="11618431" y="10948736"/>
                  <a:pt x="11634127" y="10948482"/>
                  <a:pt x="11649823" y="10948229"/>
                </a:cubicBezTo>
                <a:cubicBezTo>
                  <a:pt x="11604339" y="10954182"/>
                  <a:pt x="11654635" y="10963810"/>
                  <a:pt x="11609149" y="10969763"/>
                </a:cubicBezTo>
                <a:lnTo>
                  <a:pt x="11610751" y="10974958"/>
                </a:lnTo>
                <a:lnTo>
                  <a:pt x="11623583" y="11016508"/>
                </a:lnTo>
                <a:cubicBezTo>
                  <a:pt x="11626791" y="11026898"/>
                  <a:pt x="11631599" y="11042480"/>
                  <a:pt x="11587719" y="11053626"/>
                </a:cubicBezTo>
                <a:lnTo>
                  <a:pt x="11594131" y="11074404"/>
                </a:lnTo>
                <a:cubicBezTo>
                  <a:pt x="11551851" y="11090744"/>
                  <a:pt x="11603755" y="11105568"/>
                  <a:pt x="11561475" y="11121908"/>
                </a:cubicBezTo>
                <a:lnTo>
                  <a:pt x="11563079" y="11127102"/>
                </a:lnTo>
                <a:cubicBezTo>
                  <a:pt x="11569491" y="11147879"/>
                  <a:pt x="11621395" y="11162700"/>
                  <a:pt x="11579115" y="11179042"/>
                </a:cubicBezTo>
                <a:lnTo>
                  <a:pt x="11580719" y="11184236"/>
                </a:lnTo>
                <a:cubicBezTo>
                  <a:pt x="11541647" y="11210965"/>
                  <a:pt x="11596755" y="11236176"/>
                  <a:pt x="11556079" y="11257710"/>
                </a:cubicBezTo>
                <a:lnTo>
                  <a:pt x="11560891" y="11273292"/>
                </a:lnTo>
                <a:cubicBezTo>
                  <a:pt x="11565703" y="11288875"/>
                  <a:pt x="11619209" y="11308892"/>
                  <a:pt x="11578531" y="11330428"/>
                </a:cubicBezTo>
                <a:lnTo>
                  <a:pt x="11584947" y="11351202"/>
                </a:lnTo>
                <a:cubicBezTo>
                  <a:pt x="11539459" y="11357157"/>
                  <a:pt x="11589759" y="11366784"/>
                  <a:pt x="11544271" y="11372738"/>
                </a:cubicBezTo>
                <a:cubicBezTo>
                  <a:pt x="11547479" y="11383126"/>
                  <a:pt x="11550687" y="11393514"/>
                  <a:pt x="11506801" y="11404661"/>
                </a:cubicBezTo>
                <a:lnTo>
                  <a:pt x="11493971" y="11363109"/>
                </a:lnTo>
                <a:cubicBezTo>
                  <a:pt x="11492369" y="11357916"/>
                  <a:pt x="11537855" y="11351963"/>
                  <a:pt x="11536253" y="11346768"/>
                </a:cubicBezTo>
                <a:lnTo>
                  <a:pt x="11529839" y="11325992"/>
                </a:lnTo>
                <a:lnTo>
                  <a:pt x="11505781" y="11248083"/>
                </a:lnTo>
                <a:cubicBezTo>
                  <a:pt x="11458691" y="11248842"/>
                  <a:pt x="11414807" y="11259989"/>
                  <a:pt x="11409997" y="11244407"/>
                </a:cubicBezTo>
                <a:cubicBezTo>
                  <a:pt x="11397167" y="11202855"/>
                  <a:pt x="11385943" y="11166498"/>
                  <a:pt x="11420203" y="11124186"/>
                </a:cubicBezTo>
                <a:lnTo>
                  <a:pt x="11410579" y="11093022"/>
                </a:lnTo>
                <a:lnTo>
                  <a:pt x="11383319" y="11004723"/>
                </a:lnTo>
                <a:lnTo>
                  <a:pt x="11376903" y="10983947"/>
                </a:lnTo>
                <a:cubicBezTo>
                  <a:pt x="11419183" y="10967606"/>
                  <a:pt x="11367281" y="10952784"/>
                  <a:pt x="11409559" y="10936444"/>
                </a:cubicBezTo>
                <a:lnTo>
                  <a:pt x="11406353" y="10926055"/>
                </a:lnTo>
                <a:lnTo>
                  <a:pt x="11390315" y="10874114"/>
                </a:lnTo>
                <a:lnTo>
                  <a:pt x="11383899" y="10853338"/>
                </a:lnTo>
                <a:lnTo>
                  <a:pt x="11369467" y="10806593"/>
                </a:lnTo>
                <a:cubicBezTo>
                  <a:pt x="11366259" y="10796205"/>
                  <a:pt x="11364655" y="10791011"/>
                  <a:pt x="11317565" y="10791770"/>
                </a:cubicBezTo>
                <a:cubicBezTo>
                  <a:pt x="11288115" y="10849663"/>
                  <a:pt x="11258667" y="10907556"/>
                  <a:pt x="11230821" y="10970642"/>
                </a:cubicBezTo>
                <a:lnTo>
                  <a:pt x="11235631" y="10986226"/>
                </a:lnTo>
                <a:cubicBezTo>
                  <a:pt x="11245251" y="11017389"/>
                  <a:pt x="11253271" y="11043360"/>
                  <a:pt x="11214199" y="11070089"/>
                </a:cubicBezTo>
                <a:lnTo>
                  <a:pt x="11233443" y="11132416"/>
                </a:lnTo>
                <a:lnTo>
                  <a:pt x="11241461" y="11158386"/>
                </a:lnTo>
                <a:lnTo>
                  <a:pt x="11244669" y="11168775"/>
                </a:lnTo>
                <a:cubicBezTo>
                  <a:pt x="11246273" y="11173968"/>
                  <a:pt x="11199183" y="11174729"/>
                  <a:pt x="11199183" y="11174729"/>
                </a:cubicBezTo>
                <a:lnTo>
                  <a:pt x="11189559" y="11143564"/>
                </a:lnTo>
                <a:lnTo>
                  <a:pt x="11123809" y="10930610"/>
                </a:lnTo>
                <a:cubicBezTo>
                  <a:pt x="11118999" y="10915028"/>
                  <a:pt x="11070303" y="10910594"/>
                  <a:pt x="11065491" y="10895012"/>
                </a:cubicBezTo>
                <a:cubicBezTo>
                  <a:pt x="11015193" y="10885382"/>
                  <a:pt x="11055869" y="10863848"/>
                  <a:pt x="10960085" y="10860172"/>
                </a:cubicBezTo>
                <a:lnTo>
                  <a:pt x="10964895" y="10875754"/>
                </a:lnTo>
                <a:lnTo>
                  <a:pt x="10966499" y="10880948"/>
                </a:lnTo>
                <a:lnTo>
                  <a:pt x="10971311" y="10896530"/>
                </a:lnTo>
                <a:cubicBezTo>
                  <a:pt x="10979327" y="10922500"/>
                  <a:pt x="10941861" y="10954423"/>
                  <a:pt x="10902787" y="10981153"/>
                </a:cubicBezTo>
                <a:cubicBezTo>
                  <a:pt x="10906397" y="10992838"/>
                  <a:pt x="10909103" y="11001603"/>
                  <a:pt x="10891719" y="11009958"/>
                </a:cubicBezTo>
                <a:lnTo>
                  <a:pt x="10867295" y="11018144"/>
                </a:lnTo>
                <a:lnTo>
                  <a:pt x="10868411" y="11020722"/>
                </a:lnTo>
                <a:cubicBezTo>
                  <a:pt x="10870299" y="11025087"/>
                  <a:pt x="10914577" y="11028488"/>
                  <a:pt x="10916463" y="11032853"/>
                </a:cubicBezTo>
                <a:lnTo>
                  <a:pt x="10931555" y="11067766"/>
                </a:lnTo>
                <a:cubicBezTo>
                  <a:pt x="10885391" y="11060001"/>
                  <a:pt x="10881617" y="11051272"/>
                  <a:pt x="10877843" y="11042543"/>
                </a:cubicBezTo>
                <a:lnTo>
                  <a:pt x="10867257" y="11040696"/>
                </a:lnTo>
                <a:lnTo>
                  <a:pt x="10866697" y="11043882"/>
                </a:lnTo>
                <a:cubicBezTo>
                  <a:pt x="10858613" y="11067992"/>
                  <a:pt x="10829309" y="11088040"/>
                  <a:pt x="10800005" y="11108086"/>
                </a:cubicBezTo>
                <a:lnTo>
                  <a:pt x="10752915" y="11108846"/>
                </a:lnTo>
                <a:lnTo>
                  <a:pt x="10756123" y="11119232"/>
                </a:lnTo>
                <a:lnTo>
                  <a:pt x="10760931" y="11134816"/>
                </a:lnTo>
                <a:lnTo>
                  <a:pt x="10762535" y="11140010"/>
                </a:lnTo>
                <a:lnTo>
                  <a:pt x="10765743" y="11150397"/>
                </a:lnTo>
                <a:cubicBezTo>
                  <a:pt x="10730423" y="11150967"/>
                  <a:pt x="10722497" y="11154030"/>
                  <a:pt x="10720741" y="11155528"/>
                </a:cubicBezTo>
                <a:lnTo>
                  <a:pt x="10720255" y="11156350"/>
                </a:lnTo>
                <a:lnTo>
                  <a:pt x="10719655" y="11154404"/>
                </a:lnTo>
                <a:lnTo>
                  <a:pt x="10717049" y="11145962"/>
                </a:lnTo>
                <a:lnTo>
                  <a:pt x="10713843" y="11135574"/>
                </a:lnTo>
                <a:lnTo>
                  <a:pt x="10707427" y="11114798"/>
                </a:lnTo>
                <a:lnTo>
                  <a:pt x="10705823" y="11109605"/>
                </a:lnTo>
                <a:cubicBezTo>
                  <a:pt x="10749707" y="11098457"/>
                  <a:pt x="10746499" y="11088070"/>
                  <a:pt x="10744895" y="11082876"/>
                </a:cubicBezTo>
                <a:cubicBezTo>
                  <a:pt x="10738479" y="11062098"/>
                  <a:pt x="10686579" y="11047276"/>
                  <a:pt x="10634677" y="11032454"/>
                </a:cubicBezTo>
                <a:cubicBezTo>
                  <a:pt x="10581171" y="11012437"/>
                  <a:pt x="10524459" y="10982032"/>
                  <a:pt x="10609019" y="10949350"/>
                </a:cubicBezTo>
                <a:cubicBezTo>
                  <a:pt x="10606611" y="10941559"/>
                  <a:pt x="10576815" y="10931273"/>
                  <a:pt x="10580583" y="10921914"/>
                </a:cubicBezTo>
                <a:lnTo>
                  <a:pt x="10581647" y="10920932"/>
                </a:lnTo>
                <a:lnTo>
                  <a:pt x="10578849" y="10920632"/>
                </a:lnTo>
                <a:lnTo>
                  <a:pt x="10575929" y="10920176"/>
                </a:lnTo>
                <a:lnTo>
                  <a:pt x="10556623" y="10924766"/>
                </a:lnTo>
                <a:cubicBezTo>
                  <a:pt x="10563039" y="10945542"/>
                  <a:pt x="10517551" y="10951496"/>
                  <a:pt x="10473669" y="10962643"/>
                </a:cubicBezTo>
                <a:cubicBezTo>
                  <a:pt x="10475271" y="10967837"/>
                  <a:pt x="10475271" y="10967837"/>
                  <a:pt x="10428181" y="10968596"/>
                </a:cubicBezTo>
                <a:lnTo>
                  <a:pt x="10432991" y="10984178"/>
                </a:lnTo>
                <a:cubicBezTo>
                  <a:pt x="10390711" y="11000519"/>
                  <a:pt x="10345225" y="11006472"/>
                  <a:pt x="10298135" y="11007232"/>
                </a:cubicBezTo>
                <a:lnTo>
                  <a:pt x="10299739" y="11012426"/>
                </a:lnTo>
                <a:lnTo>
                  <a:pt x="10299939" y="11013074"/>
                </a:lnTo>
                <a:lnTo>
                  <a:pt x="10300079" y="11013528"/>
                </a:lnTo>
                <a:lnTo>
                  <a:pt x="10300391" y="11014536"/>
                </a:lnTo>
                <a:lnTo>
                  <a:pt x="10300701" y="11015546"/>
                </a:lnTo>
                <a:lnTo>
                  <a:pt x="10301141" y="11016970"/>
                </a:lnTo>
                <a:lnTo>
                  <a:pt x="10301343" y="11017620"/>
                </a:lnTo>
                <a:cubicBezTo>
                  <a:pt x="10302947" y="11022814"/>
                  <a:pt x="10259063" y="11033961"/>
                  <a:pt x="10208765" y="11024332"/>
                </a:cubicBezTo>
                <a:cubicBezTo>
                  <a:pt x="10156863" y="11009510"/>
                  <a:pt x="10156863" y="11009510"/>
                  <a:pt x="10197539" y="10987974"/>
                </a:cubicBezTo>
                <a:cubicBezTo>
                  <a:pt x="10195933" y="10982780"/>
                  <a:pt x="10148843" y="10983538"/>
                  <a:pt x="10148843" y="10983538"/>
                </a:cubicBezTo>
                <a:cubicBezTo>
                  <a:pt x="10148843" y="10983538"/>
                  <a:pt x="10150447" y="10988734"/>
                  <a:pt x="10103357" y="10989493"/>
                </a:cubicBezTo>
                <a:lnTo>
                  <a:pt x="10106563" y="10999882"/>
                </a:lnTo>
                <a:cubicBezTo>
                  <a:pt x="10108167" y="11005074"/>
                  <a:pt x="10111375" y="11015462"/>
                  <a:pt x="10064285" y="11016222"/>
                </a:cubicBezTo>
                <a:cubicBezTo>
                  <a:pt x="10072303" y="11042192"/>
                  <a:pt x="10080323" y="11068162"/>
                  <a:pt x="10039647" y="11089696"/>
                </a:cubicBezTo>
                <a:lnTo>
                  <a:pt x="10086737" y="11088937"/>
                </a:lnTo>
                <a:cubicBezTo>
                  <a:pt x="10047665" y="11115666"/>
                  <a:pt x="10055683" y="11141637"/>
                  <a:pt x="10015007" y="11163172"/>
                </a:cubicBezTo>
                <a:lnTo>
                  <a:pt x="10062099" y="11162413"/>
                </a:lnTo>
                <a:cubicBezTo>
                  <a:pt x="10016611" y="11168366"/>
                  <a:pt x="10066909" y="11177995"/>
                  <a:pt x="10021421" y="11183948"/>
                </a:cubicBezTo>
                <a:lnTo>
                  <a:pt x="10023025" y="11189142"/>
                </a:lnTo>
                <a:lnTo>
                  <a:pt x="10035855" y="11230694"/>
                </a:lnTo>
                <a:cubicBezTo>
                  <a:pt x="10039063" y="11241082"/>
                  <a:pt x="10043871" y="11256664"/>
                  <a:pt x="9999991" y="11267812"/>
                </a:cubicBezTo>
                <a:lnTo>
                  <a:pt x="10006407" y="11288588"/>
                </a:lnTo>
                <a:cubicBezTo>
                  <a:pt x="9964125" y="11304929"/>
                  <a:pt x="10016027" y="11319752"/>
                  <a:pt x="9973747" y="11336093"/>
                </a:cubicBezTo>
                <a:lnTo>
                  <a:pt x="9975351" y="11341286"/>
                </a:lnTo>
                <a:cubicBezTo>
                  <a:pt x="9981767" y="11362063"/>
                  <a:pt x="10033667" y="11376886"/>
                  <a:pt x="9991389" y="11393226"/>
                </a:cubicBezTo>
                <a:lnTo>
                  <a:pt x="9992991" y="11398420"/>
                </a:lnTo>
                <a:cubicBezTo>
                  <a:pt x="9953919" y="11425149"/>
                  <a:pt x="10009027" y="11450361"/>
                  <a:pt x="9968353" y="11471896"/>
                </a:cubicBezTo>
                <a:lnTo>
                  <a:pt x="9973165" y="11487478"/>
                </a:lnTo>
                <a:cubicBezTo>
                  <a:pt x="9977975" y="11503060"/>
                  <a:pt x="10031483" y="11523076"/>
                  <a:pt x="9990805" y="11544612"/>
                </a:cubicBezTo>
                <a:lnTo>
                  <a:pt x="9997219" y="11565388"/>
                </a:lnTo>
                <a:cubicBezTo>
                  <a:pt x="9951733" y="11571341"/>
                  <a:pt x="10002033" y="11580970"/>
                  <a:pt x="9956545" y="11586922"/>
                </a:cubicBezTo>
                <a:cubicBezTo>
                  <a:pt x="9959751" y="11597310"/>
                  <a:pt x="9962959" y="11607698"/>
                  <a:pt x="9919075" y="11618844"/>
                </a:cubicBezTo>
                <a:lnTo>
                  <a:pt x="9906245" y="11577294"/>
                </a:lnTo>
                <a:cubicBezTo>
                  <a:pt x="9904643" y="11572100"/>
                  <a:pt x="9950129" y="11566147"/>
                  <a:pt x="9948527" y="11560954"/>
                </a:cubicBezTo>
                <a:lnTo>
                  <a:pt x="9942111" y="11540178"/>
                </a:lnTo>
                <a:lnTo>
                  <a:pt x="9918055" y="11462268"/>
                </a:lnTo>
                <a:cubicBezTo>
                  <a:pt x="9870965" y="11463027"/>
                  <a:pt x="9827081" y="11474174"/>
                  <a:pt x="9822271" y="11458592"/>
                </a:cubicBezTo>
                <a:cubicBezTo>
                  <a:pt x="9809441" y="11417039"/>
                  <a:pt x="9798215" y="11380681"/>
                  <a:pt x="9832475" y="11338370"/>
                </a:cubicBezTo>
                <a:lnTo>
                  <a:pt x="9822853" y="11307206"/>
                </a:lnTo>
                <a:lnTo>
                  <a:pt x="9795591" y="11218908"/>
                </a:lnTo>
                <a:lnTo>
                  <a:pt x="9789179" y="11198132"/>
                </a:lnTo>
                <a:cubicBezTo>
                  <a:pt x="9831457" y="11181792"/>
                  <a:pt x="9779555" y="11166968"/>
                  <a:pt x="9821833" y="11150627"/>
                </a:cubicBezTo>
                <a:lnTo>
                  <a:pt x="9818627" y="11140239"/>
                </a:lnTo>
                <a:lnTo>
                  <a:pt x="9802589" y="11088300"/>
                </a:lnTo>
                <a:lnTo>
                  <a:pt x="9800399" y="11081212"/>
                </a:lnTo>
                <a:lnTo>
                  <a:pt x="9787591" y="11088603"/>
                </a:lnTo>
                <a:cubicBezTo>
                  <a:pt x="9778033" y="11093570"/>
                  <a:pt x="9767763" y="11098629"/>
                  <a:pt x="9757595" y="11104013"/>
                </a:cubicBezTo>
                <a:cubicBezTo>
                  <a:pt x="9759199" y="11109208"/>
                  <a:pt x="9715315" y="11120354"/>
                  <a:pt x="9716919" y="11125548"/>
                </a:cubicBezTo>
                <a:cubicBezTo>
                  <a:pt x="9720125" y="11135936"/>
                  <a:pt x="9674639" y="11141890"/>
                  <a:pt x="9676241" y="11147084"/>
                </a:cubicBezTo>
                <a:cubicBezTo>
                  <a:pt x="9677445" y="11150980"/>
                  <a:pt x="9679549" y="11157797"/>
                  <a:pt x="9661337" y="11163473"/>
                </a:cubicBezTo>
                <a:lnTo>
                  <a:pt x="9651997" y="11165808"/>
                </a:lnTo>
                <a:lnTo>
                  <a:pt x="9643095" y="11184828"/>
                </a:lnTo>
                <a:lnTo>
                  <a:pt x="9647903" y="11200410"/>
                </a:lnTo>
                <a:cubicBezTo>
                  <a:pt x="9657527" y="11231574"/>
                  <a:pt x="9665545" y="11257544"/>
                  <a:pt x="9626471" y="11284273"/>
                </a:cubicBezTo>
                <a:lnTo>
                  <a:pt x="9645717" y="11346602"/>
                </a:lnTo>
                <a:lnTo>
                  <a:pt x="9653735" y="11372570"/>
                </a:lnTo>
                <a:lnTo>
                  <a:pt x="9656943" y="11382958"/>
                </a:lnTo>
                <a:cubicBezTo>
                  <a:pt x="9658547" y="11388154"/>
                  <a:pt x="9611455" y="11388913"/>
                  <a:pt x="9611455" y="11388913"/>
                </a:cubicBezTo>
                <a:lnTo>
                  <a:pt x="9601833" y="11357748"/>
                </a:lnTo>
                <a:lnTo>
                  <a:pt x="9566237" y="11242461"/>
                </a:lnTo>
                <a:lnTo>
                  <a:pt x="9563837" y="11242854"/>
                </a:lnTo>
                <a:cubicBezTo>
                  <a:pt x="9566243" y="11250644"/>
                  <a:pt x="9567745" y="11255514"/>
                  <a:pt x="9549835" y="11262164"/>
                </a:cubicBezTo>
                <a:lnTo>
                  <a:pt x="9524989" y="11269516"/>
                </a:lnTo>
                <a:cubicBezTo>
                  <a:pt x="9524903" y="11269503"/>
                  <a:pt x="9524817" y="11269489"/>
                  <a:pt x="9524731" y="11269476"/>
                </a:cubicBezTo>
                <a:lnTo>
                  <a:pt x="9505519" y="11207254"/>
                </a:lnTo>
                <a:lnTo>
                  <a:pt x="9503915" y="11202061"/>
                </a:lnTo>
                <a:lnTo>
                  <a:pt x="9499105" y="11186478"/>
                </a:lnTo>
                <a:cubicBezTo>
                  <a:pt x="9542989" y="11175331"/>
                  <a:pt x="9492691" y="11165703"/>
                  <a:pt x="9536575" y="11154556"/>
                </a:cubicBezTo>
                <a:lnTo>
                  <a:pt x="9532511" y="11141401"/>
                </a:lnTo>
                <a:lnTo>
                  <a:pt x="9527829" y="11136950"/>
                </a:lnTo>
                <a:lnTo>
                  <a:pt x="9515353" y="11130537"/>
                </a:lnTo>
                <a:lnTo>
                  <a:pt x="9506923" y="11126995"/>
                </a:lnTo>
                <a:cubicBezTo>
                  <a:pt x="9493547" y="11121992"/>
                  <a:pt x="9480171" y="11116986"/>
                  <a:pt x="9477767" y="11109196"/>
                </a:cubicBezTo>
                <a:cubicBezTo>
                  <a:pt x="9427467" y="11099568"/>
                  <a:pt x="9468143" y="11078032"/>
                  <a:pt x="9372357" y="11074356"/>
                </a:cubicBezTo>
                <a:lnTo>
                  <a:pt x="9377169" y="11089938"/>
                </a:lnTo>
                <a:lnTo>
                  <a:pt x="9378771" y="11095133"/>
                </a:lnTo>
                <a:lnTo>
                  <a:pt x="9383583" y="11110714"/>
                </a:lnTo>
                <a:cubicBezTo>
                  <a:pt x="9391601" y="11136685"/>
                  <a:pt x="9354135" y="11168608"/>
                  <a:pt x="9315061" y="11195337"/>
                </a:cubicBezTo>
                <a:cubicBezTo>
                  <a:pt x="9318671" y="11207024"/>
                  <a:pt x="9321377" y="11215788"/>
                  <a:pt x="9303991" y="11224144"/>
                </a:cubicBezTo>
                <a:lnTo>
                  <a:pt x="9279571" y="11232329"/>
                </a:lnTo>
                <a:lnTo>
                  <a:pt x="9280685" y="11234907"/>
                </a:lnTo>
                <a:cubicBezTo>
                  <a:pt x="9282571" y="11239271"/>
                  <a:pt x="9326849" y="11242672"/>
                  <a:pt x="9328735" y="11247036"/>
                </a:cubicBezTo>
                <a:lnTo>
                  <a:pt x="9343827" y="11281950"/>
                </a:lnTo>
                <a:cubicBezTo>
                  <a:pt x="9297665" y="11274186"/>
                  <a:pt x="9293891" y="11265457"/>
                  <a:pt x="9290119" y="11256728"/>
                </a:cubicBezTo>
                <a:lnTo>
                  <a:pt x="9279531" y="11254881"/>
                </a:lnTo>
                <a:lnTo>
                  <a:pt x="9278971" y="11258068"/>
                </a:lnTo>
                <a:cubicBezTo>
                  <a:pt x="9270887" y="11282177"/>
                  <a:pt x="9241583" y="11302224"/>
                  <a:pt x="9212279" y="11322271"/>
                </a:cubicBezTo>
                <a:lnTo>
                  <a:pt x="9165187" y="11323030"/>
                </a:lnTo>
                <a:lnTo>
                  <a:pt x="9168395" y="11333416"/>
                </a:lnTo>
                <a:lnTo>
                  <a:pt x="9173207" y="11349000"/>
                </a:lnTo>
                <a:lnTo>
                  <a:pt x="9174809" y="11354194"/>
                </a:lnTo>
                <a:lnTo>
                  <a:pt x="9178017" y="11364582"/>
                </a:lnTo>
                <a:cubicBezTo>
                  <a:pt x="9142699" y="11365152"/>
                  <a:pt x="9134771" y="11368215"/>
                  <a:pt x="9133015" y="11369712"/>
                </a:cubicBezTo>
                <a:lnTo>
                  <a:pt x="9132531" y="11370534"/>
                </a:lnTo>
                <a:lnTo>
                  <a:pt x="9131927" y="11368588"/>
                </a:lnTo>
                <a:lnTo>
                  <a:pt x="9129323" y="11360146"/>
                </a:lnTo>
                <a:lnTo>
                  <a:pt x="9126115" y="11349760"/>
                </a:lnTo>
                <a:lnTo>
                  <a:pt x="9119701" y="11328982"/>
                </a:lnTo>
                <a:lnTo>
                  <a:pt x="9118097" y="11323789"/>
                </a:lnTo>
                <a:cubicBezTo>
                  <a:pt x="9161981" y="11312642"/>
                  <a:pt x="9158773" y="11302253"/>
                  <a:pt x="9157167" y="11297060"/>
                </a:cubicBezTo>
                <a:cubicBezTo>
                  <a:pt x="9150753" y="11276284"/>
                  <a:pt x="9098853" y="11261461"/>
                  <a:pt x="9046951" y="11246638"/>
                </a:cubicBezTo>
                <a:cubicBezTo>
                  <a:pt x="8993445" y="11226622"/>
                  <a:pt x="8936731" y="11196216"/>
                  <a:pt x="9021291" y="11163534"/>
                </a:cubicBezTo>
                <a:cubicBezTo>
                  <a:pt x="9018083" y="11153146"/>
                  <a:pt x="8966183" y="11138324"/>
                  <a:pt x="9010067" y="11127177"/>
                </a:cubicBezTo>
                <a:cubicBezTo>
                  <a:pt x="9002047" y="11101206"/>
                  <a:pt x="8994027" y="11075236"/>
                  <a:pt x="9033099" y="11048506"/>
                </a:cubicBezTo>
                <a:cubicBezTo>
                  <a:pt x="9031497" y="11043314"/>
                  <a:pt x="9029893" y="11038119"/>
                  <a:pt x="8981199" y="11033684"/>
                </a:cubicBezTo>
                <a:lnTo>
                  <a:pt x="8984407" y="11044072"/>
                </a:lnTo>
                <a:cubicBezTo>
                  <a:pt x="8943731" y="11065608"/>
                  <a:pt x="8951747" y="11091577"/>
                  <a:pt x="8956561" y="11107159"/>
                </a:cubicBezTo>
                <a:cubicBezTo>
                  <a:pt x="8911073" y="11113112"/>
                  <a:pt x="8961371" y="11122742"/>
                  <a:pt x="8915883" y="11128695"/>
                </a:cubicBezTo>
                <a:lnTo>
                  <a:pt x="8917487" y="11133888"/>
                </a:lnTo>
                <a:lnTo>
                  <a:pt x="8925505" y="11159859"/>
                </a:lnTo>
                <a:cubicBezTo>
                  <a:pt x="8878415" y="11160618"/>
                  <a:pt x="8875209" y="11150230"/>
                  <a:pt x="8873603" y="11145036"/>
                </a:cubicBezTo>
                <a:cubicBezTo>
                  <a:pt x="8868795" y="11129453"/>
                  <a:pt x="8865585" y="11119066"/>
                  <a:pt x="8816891" y="11114632"/>
                </a:cubicBezTo>
                <a:cubicBezTo>
                  <a:pt x="8768195" y="11110196"/>
                  <a:pt x="8764989" y="11099809"/>
                  <a:pt x="8763387" y="11094614"/>
                </a:cubicBezTo>
                <a:lnTo>
                  <a:pt x="8737727" y="11011510"/>
                </a:lnTo>
                <a:cubicBezTo>
                  <a:pt x="8739331" y="11016704"/>
                  <a:pt x="8742539" y="11027093"/>
                  <a:pt x="8697051" y="11033046"/>
                </a:cubicBezTo>
                <a:lnTo>
                  <a:pt x="8698655" y="11038240"/>
                </a:lnTo>
                <a:cubicBezTo>
                  <a:pt x="8701863" y="11048627"/>
                  <a:pt x="8705067" y="11059016"/>
                  <a:pt x="8654771" y="11049387"/>
                </a:cubicBezTo>
                <a:lnTo>
                  <a:pt x="8641941" y="11007835"/>
                </a:lnTo>
                <a:cubicBezTo>
                  <a:pt x="8685827" y="10996688"/>
                  <a:pt x="8635527" y="10987059"/>
                  <a:pt x="8679411" y="10975911"/>
                </a:cubicBezTo>
                <a:lnTo>
                  <a:pt x="8677807" y="10970718"/>
                </a:lnTo>
                <a:lnTo>
                  <a:pt x="8671393" y="10949942"/>
                </a:lnTo>
                <a:cubicBezTo>
                  <a:pt x="8624301" y="10950701"/>
                  <a:pt x="8627509" y="10961090"/>
                  <a:pt x="8629111" y="10966283"/>
                </a:cubicBezTo>
                <a:cubicBezTo>
                  <a:pt x="8629111" y="10966283"/>
                  <a:pt x="8627509" y="10961090"/>
                  <a:pt x="8578815" y="10956654"/>
                </a:cubicBezTo>
                <a:cubicBezTo>
                  <a:pt x="8577211" y="10951460"/>
                  <a:pt x="8574003" y="10941072"/>
                  <a:pt x="8528515" y="10947025"/>
                </a:cubicBezTo>
                <a:cubicBezTo>
                  <a:pt x="8528515" y="10947025"/>
                  <a:pt x="8483029" y="10952978"/>
                  <a:pt x="8486237" y="10963367"/>
                </a:cubicBezTo>
                <a:cubicBezTo>
                  <a:pt x="8494257" y="10989336"/>
                  <a:pt x="8503875" y="11020501"/>
                  <a:pt x="8464805" y="11047229"/>
                </a:cubicBezTo>
                <a:cubicBezTo>
                  <a:pt x="8474427" y="11078394"/>
                  <a:pt x="8484049" y="11109558"/>
                  <a:pt x="8396281" y="11131852"/>
                </a:cubicBezTo>
                <a:lnTo>
                  <a:pt x="8402697" y="11152628"/>
                </a:lnTo>
                <a:cubicBezTo>
                  <a:pt x="8357211" y="11158582"/>
                  <a:pt x="8358815" y="11163776"/>
                  <a:pt x="8360419" y="11168969"/>
                </a:cubicBezTo>
                <a:cubicBezTo>
                  <a:pt x="8362023" y="11174163"/>
                  <a:pt x="8363623" y="11179358"/>
                  <a:pt x="8318139" y="11185311"/>
                </a:cubicBezTo>
                <a:cubicBezTo>
                  <a:pt x="8324553" y="11206087"/>
                  <a:pt x="8330967" y="11226862"/>
                  <a:pt x="8288687" y="11243204"/>
                </a:cubicBezTo>
                <a:cubicBezTo>
                  <a:pt x="8290291" y="11248398"/>
                  <a:pt x="8244805" y="11254352"/>
                  <a:pt x="8244805" y="11254352"/>
                </a:cubicBezTo>
                <a:cubicBezTo>
                  <a:pt x="8252823" y="11280321"/>
                  <a:pt x="8210543" y="11296662"/>
                  <a:pt x="8169867" y="11318197"/>
                </a:cubicBezTo>
                <a:cubicBezTo>
                  <a:pt x="8171471" y="11323392"/>
                  <a:pt x="8127589" y="11334539"/>
                  <a:pt x="8129191" y="11339734"/>
                </a:cubicBezTo>
                <a:cubicBezTo>
                  <a:pt x="8129993" y="11342330"/>
                  <a:pt x="8127751" y="11344650"/>
                  <a:pt x="8123963" y="11346750"/>
                </a:cubicBezTo>
                <a:lnTo>
                  <a:pt x="8119569" y="11348476"/>
                </a:lnTo>
                <a:lnTo>
                  <a:pt x="8120411" y="11351203"/>
                </a:lnTo>
                <a:cubicBezTo>
                  <a:pt x="8080609" y="11356413"/>
                  <a:pt x="8114145" y="11364436"/>
                  <a:pt x="8092679" y="11370348"/>
                </a:cubicBezTo>
                <a:lnTo>
                  <a:pt x="8085927" y="11371595"/>
                </a:lnTo>
                <a:lnTo>
                  <a:pt x="8085837" y="11371751"/>
                </a:lnTo>
                <a:lnTo>
                  <a:pt x="8080115" y="11374514"/>
                </a:lnTo>
                <a:lnTo>
                  <a:pt x="8081405" y="11380542"/>
                </a:lnTo>
                <a:cubicBezTo>
                  <a:pt x="8081603" y="11388368"/>
                  <a:pt x="8075179" y="11396301"/>
                  <a:pt x="8042267" y="11404661"/>
                </a:cubicBezTo>
                <a:lnTo>
                  <a:pt x="8040513" y="11398985"/>
                </a:lnTo>
                <a:lnTo>
                  <a:pt x="8025703" y="11399717"/>
                </a:lnTo>
                <a:cubicBezTo>
                  <a:pt x="8006363" y="11401742"/>
                  <a:pt x="8007565" y="11405637"/>
                  <a:pt x="8008767" y="11409532"/>
                </a:cubicBezTo>
                <a:lnTo>
                  <a:pt x="8010373" y="11414726"/>
                </a:lnTo>
                <a:lnTo>
                  <a:pt x="8015183" y="11430308"/>
                </a:lnTo>
                <a:cubicBezTo>
                  <a:pt x="8016787" y="11435503"/>
                  <a:pt x="7969695" y="11436262"/>
                  <a:pt x="7968091" y="11431068"/>
                </a:cubicBezTo>
                <a:lnTo>
                  <a:pt x="7969695" y="11436262"/>
                </a:lnTo>
                <a:cubicBezTo>
                  <a:pt x="7969695" y="11436262"/>
                  <a:pt x="8016787" y="11435503"/>
                  <a:pt x="8015183" y="11430308"/>
                </a:cubicBezTo>
                <a:cubicBezTo>
                  <a:pt x="8018389" y="11440696"/>
                  <a:pt x="8021597" y="11451084"/>
                  <a:pt x="7976111" y="11457038"/>
                </a:cubicBezTo>
                <a:cubicBezTo>
                  <a:pt x="7978515" y="11464830"/>
                  <a:pt x="7980019" y="11469698"/>
                  <a:pt x="7962107" y="11476349"/>
                </a:cubicBezTo>
                <a:lnTo>
                  <a:pt x="7937263" y="11483701"/>
                </a:lnTo>
                <a:cubicBezTo>
                  <a:pt x="7937177" y="11483686"/>
                  <a:pt x="7937091" y="11483674"/>
                  <a:pt x="7937003" y="11483660"/>
                </a:cubicBezTo>
                <a:lnTo>
                  <a:pt x="7917793" y="11421438"/>
                </a:lnTo>
                <a:lnTo>
                  <a:pt x="7916187" y="11416245"/>
                </a:lnTo>
                <a:lnTo>
                  <a:pt x="7911379" y="11400662"/>
                </a:lnTo>
                <a:cubicBezTo>
                  <a:pt x="7955263" y="11389514"/>
                  <a:pt x="7904963" y="11379886"/>
                  <a:pt x="7948847" y="11368740"/>
                </a:cubicBezTo>
                <a:lnTo>
                  <a:pt x="7944035" y="11353158"/>
                </a:lnTo>
                <a:cubicBezTo>
                  <a:pt x="7888927" y="11327946"/>
                  <a:pt x="7880909" y="11301977"/>
                  <a:pt x="7919979" y="11275248"/>
                </a:cubicBezTo>
                <a:cubicBezTo>
                  <a:pt x="7916775" y="11264860"/>
                  <a:pt x="7866473" y="11255230"/>
                  <a:pt x="7911963" y="11249278"/>
                </a:cubicBezTo>
                <a:cubicBezTo>
                  <a:pt x="7909557" y="11241486"/>
                  <a:pt x="7908955" y="11239539"/>
                  <a:pt x="7927995" y="11236540"/>
                </a:cubicBezTo>
                <a:lnTo>
                  <a:pt x="7942651" y="11234528"/>
                </a:lnTo>
                <a:lnTo>
                  <a:pt x="7937427" y="11216154"/>
                </a:lnTo>
                <a:lnTo>
                  <a:pt x="7928513" y="11214267"/>
                </a:lnTo>
                <a:cubicBezTo>
                  <a:pt x="7921841" y="11214211"/>
                  <a:pt x="7913311" y="11215327"/>
                  <a:pt x="7902341" y="11218114"/>
                </a:cubicBezTo>
                <a:cubicBezTo>
                  <a:pt x="7905547" y="11228502"/>
                  <a:pt x="7861663" y="11239650"/>
                  <a:pt x="7861663" y="11239650"/>
                </a:cubicBezTo>
                <a:cubicBezTo>
                  <a:pt x="7864871" y="11250037"/>
                  <a:pt x="7866473" y="11255230"/>
                  <a:pt x="7819383" y="11255990"/>
                </a:cubicBezTo>
                <a:lnTo>
                  <a:pt x="7824197" y="11271571"/>
                </a:lnTo>
                <a:lnTo>
                  <a:pt x="7778707" y="11277526"/>
                </a:lnTo>
                <a:cubicBezTo>
                  <a:pt x="7730015" y="11273090"/>
                  <a:pt x="7773897" y="11261944"/>
                  <a:pt x="7772293" y="11256750"/>
                </a:cubicBezTo>
                <a:lnTo>
                  <a:pt x="7769085" y="11246362"/>
                </a:lnTo>
                <a:cubicBezTo>
                  <a:pt x="7767483" y="11241168"/>
                  <a:pt x="7767483" y="11241168"/>
                  <a:pt x="7718789" y="11236733"/>
                </a:cubicBezTo>
                <a:lnTo>
                  <a:pt x="7723599" y="11252314"/>
                </a:lnTo>
                <a:cubicBezTo>
                  <a:pt x="7673301" y="11242686"/>
                  <a:pt x="7670093" y="11232298"/>
                  <a:pt x="7666885" y="11221910"/>
                </a:cubicBezTo>
                <a:cubicBezTo>
                  <a:pt x="7665283" y="11216716"/>
                  <a:pt x="7663679" y="11211522"/>
                  <a:pt x="7710769" y="11210762"/>
                </a:cubicBezTo>
                <a:lnTo>
                  <a:pt x="7709165" y="11205568"/>
                </a:lnTo>
                <a:lnTo>
                  <a:pt x="7701147" y="11179600"/>
                </a:lnTo>
                <a:cubicBezTo>
                  <a:pt x="7699943" y="11175703"/>
                  <a:pt x="7697839" y="11168886"/>
                  <a:pt x="7716051" y="11163209"/>
                </a:cubicBezTo>
                <a:lnTo>
                  <a:pt x="7730217" y="11160381"/>
                </a:lnTo>
                <a:lnTo>
                  <a:pt x="7725025" y="11143565"/>
                </a:lnTo>
                <a:lnTo>
                  <a:pt x="7724111" y="11140604"/>
                </a:lnTo>
                <a:lnTo>
                  <a:pt x="7716947" y="11134976"/>
                </a:lnTo>
                <a:cubicBezTo>
                  <a:pt x="7710727" y="11129203"/>
                  <a:pt x="7707821" y="11123378"/>
                  <a:pt x="7715675" y="11117378"/>
                </a:cubicBezTo>
                <a:lnTo>
                  <a:pt x="7716765" y="11116814"/>
                </a:lnTo>
                <a:lnTo>
                  <a:pt x="7659273" y="10930610"/>
                </a:lnTo>
                <a:cubicBezTo>
                  <a:pt x="7654463" y="10915029"/>
                  <a:pt x="7605767" y="10910594"/>
                  <a:pt x="7600955" y="10895012"/>
                </a:cubicBezTo>
                <a:cubicBezTo>
                  <a:pt x="7550659" y="10885382"/>
                  <a:pt x="7591333" y="10863848"/>
                  <a:pt x="7495549" y="10860172"/>
                </a:cubicBezTo>
                <a:lnTo>
                  <a:pt x="7500359" y="10875754"/>
                </a:lnTo>
                <a:lnTo>
                  <a:pt x="7501963" y="10880948"/>
                </a:lnTo>
                <a:lnTo>
                  <a:pt x="7506775" y="10896530"/>
                </a:lnTo>
                <a:cubicBezTo>
                  <a:pt x="7514791" y="10922500"/>
                  <a:pt x="7477325" y="10954423"/>
                  <a:pt x="7438253" y="10981154"/>
                </a:cubicBezTo>
                <a:cubicBezTo>
                  <a:pt x="7441863" y="10992839"/>
                  <a:pt x="7444567" y="11001604"/>
                  <a:pt x="7427183" y="11009958"/>
                </a:cubicBezTo>
                <a:lnTo>
                  <a:pt x="7402761" y="11018144"/>
                </a:lnTo>
                <a:lnTo>
                  <a:pt x="7403875" y="11020722"/>
                </a:lnTo>
                <a:cubicBezTo>
                  <a:pt x="7405763" y="11025088"/>
                  <a:pt x="7450041" y="11028488"/>
                  <a:pt x="7451927" y="11032853"/>
                </a:cubicBezTo>
                <a:lnTo>
                  <a:pt x="7467019" y="11067767"/>
                </a:lnTo>
                <a:cubicBezTo>
                  <a:pt x="7420855" y="11060002"/>
                  <a:pt x="7417081" y="11051272"/>
                  <a:pt x="7413309" y="11042544"/>
                </a:cubicBezTo>
                <a:lnTo>
                  <a:pt x="7402721" y="11040696"/>
                </a:lnTo>
                <a:lnTo>
                  <a:pt x="7402163" y="11043883"/>
                </a:lnTo>
                <a:cubicBezTo>
                  <a:pt x="7394077" y="11067992"/>
                  <a:pt x="7364773" y="11088040"/>
                  <a:pt x="7335469" y="11108086"/>
                </a:cubicBezTo>
                <a:lnTo>
                  <a:pt x="7288379" y="11108846"/>
                </a:lnTo>
                <a:lnTo>
                  <a:pt x="7291587" y="11119233"/>
                </a:lnTo>
                <a:lnTo>
                  <a:pt x="7296395" y="11134816"/>
                </a:lnTo>
                <a:lnTo>
                  <a:pt x="7298001" y="11140010"/>
                </a:lnTo>
                <a:lnTo>
                  <a:pt x="7301207" y="11150398"/>
                </a:lnTo>
                <a:cubicBezTo>
                  <a:pt x="7265889" y="11150967"/>
                  <a:pt x="7257963" y="11154030"/>
                  <a:pt x="7256207" y="11155528"/>
                </a:cubicBezTo>
                <a:lnTo>
                  <a:pt x="7255721" y="11156350"/>
                </a:lnTo>
                <a:lnTo>
                  <a:pt x="7255119" y="11154404"/>
                </a:lnTo>
                <a:lnTo>
                  <a:pt x="7252515" y="11145962"/>
                </a:lnTo>
                <a:lnTo>
                  <a:pt x="7249307" y="11135574"/>
                </a:lnTo>
                <a:lnTo>
                  <a:pt x="7242891" y="11114799"/>
                </a:lnTo>
                <a:lnTo>
                  <a:pt x="7241289" y="11109606"/>
                </a:lnTo>
                <a:cubicBezTo>
                  <a:pt x="7285171" y="11098458"/>
                  <a:pt x="7281965" y="11088070"/>
                  <a:pt x="7280359" y="11082876"/>
                </a:cubicBezTo>
                <a:cubicBezTo>
                  <a:pt x="7273945" y="11062099"/>
                  <a:pt x="7222043" y="11047276"/>
                  <a:pt x="7170141" y="11032454"/>
                </a:cubicBezTo>
                <a:cubicBezTo>
                  <a:pt x="7116635" y="11012438"/>
                  <a:pt x="7059923" y="10982033"/>
                  <a:pt x="7144483" y="10949350"/>
                </a:cubicBezTo>
                <a:cubicBezTo>
                  <a:pt x="7142077" y="10941560"/>
                  <a:pt x="7112281" y="10931273"/>
                  <a:pt x="7116047" y="10921914"/>
                </a:cubicBezTo>
                <a:lnTo>
                  <a:pt x="7117111" y="10920932"/>
                </a:lnTo>
                <a:lnTo>
                  <a:pt x="7114313" y="10920632"/>
                </a:lnTo>
                <a:lnTo>
                  <a:pt x="7111393" y="10920177"/>
                </a:lnTo>
                <a:lnTo>
                  <a:pt x="7092087" y="10924766"/>
                </a:lnTo>
                <a:cubicBezTo>
                  <a:pt x="7098503" y="10945542"/>
                  <a:pt x="7053015" y="10951496"/>
                  <a:pt x="7009133" y="10962644"/>
                </a:cubicBezTo>
                <a:cubicBezTo>
                  <a:pt x="7010735" y="10967837"/>
                  <a:pt x="7010735" y="10967837"/>
                  <a:pt x="6963647" y="10968597"/>
                </a:cubicBezTo>
                <a:lnTo>
                  <a:pt x="6968457" y="10984179"/>
                </a:lnTo>
                <a:cubicBezTo>
                  <a:pt x="6926177" y="11000520"/>
                  <a:pt x="6880689" y="11006472"/>
                  <a:pt x="6833599" y="11007232"/>
                </a:cubicBezTo>
                <a:lnTo>
                  <a:pt x="6835203" y="11012426"/>
                </a:lnTo>
                <a:lnTo>
                  <a:pt x="6835403" y="11013075"/>
                </a:lnTo>
                <a:lnTo>
                  <a:pt x="6835543" y="11013528"/>
                </a:lnTo>
                <a:lnTo>
                  <a:pt x="6835855" y="11014536"/>
                </a:lnTo>
                <a:lnTo>
                  <a:pt x="6836167" y="11015546"/>
                </a:lnTo>
                <a:lnTo>
                  <a:pt x="6836605" y="11016970"/>
                </a:lnTo>
                <a:lnTo>
                  <a:pt x="6836807" y="11017620"/>
                </a:lnTo>
                <a:cubicBezTo>
                  <a:pt x="6838411" y="11022814"/>
                  <a:pt x="6794527" y="11033962"/>
                  <a:pt x="6744231" y="11024332"/>
                </a:cubicBezTo>
                <a:cubicBezTo>
                  <a:pt x="6692327" y="11009510"/>
                  <a:pt x="6692327" y="11009510"/>
                  <a:pt x="6733003" y="10987974"/>
                </a:cubicBezTo>
                <a:cubicBezTo>
                  <a:pt x="6731399" y="10982781"/>
                  <a:pt x="6684309" y="10983539"/>
                  <a:pt x="6684309" y="10983539"/>
                </a:cubicBezTo>
                <a:cubicBezTo>
                  <a:pt x="6684309" y="10983539"/>
                  <a:pt x="6685911" y="10988734"/>
                  <a:pt x="6638823" y="10989494"/>
                </a:cubicBezTo>
                <a:lnTo>
                  <a:pt x="6642029" y="10999882"/>
                </a:lnTo>
                <a:cubicBezTo>
                  <a:pt x="6643633" y="11005074"/>
                  <a:pt x="6646840" y="11015463"/>
                  <a:pt x="6599751" y="11016222"/>
                </a:cubicBezTo>
                <a:cubicBezTo>
                  <a:pt x="6607767" y="11042192"/>
                  <a:pt x="6615787" y="11068162"/>
                  <a:pt x="6575111" y="11089697"/>
                </a:cubicBezTo>
                <a:lnTo>
                  <a:pt x="6622203" y="11088938"/>
                </a:lnTo>
                <a:cubicBezTo>
                  <a:pt x="6583129" y="11115667"/>
                  <a:pt x="6591147" y="11141638"/>
                  <a:pt x="6550473" y="11163172"/>
                </a:cubicBezTo>
                <a:lnTo>
                  <a:pt x="6597562" y="11162414"/>
                </a:lnTo>
                <a:cubicBezTo>
                  <a:pt x="6552077" y="11168366"/>
                  <a:pt x="6602373" y="11177995"/>
                  <a:pt x="6556887" y="11183948"/>
                </a:cubicBezTo>
                <a:lnTo>
                  <a:pt x="6558489" y="11189142"/>
                </a:lnTo>
                <a:lnTo>
                  <a:pt x="6571319" y="11230694"/>
                </a:lnTo>
                <a:cubicBezTo>
                  <a:pt x="6574528" y="11241083"/>
                  <a:pt x="6579337" y="11256664"/>
                  <a:pt x="6535456" y="11267812"/>
                </a:cubicBezTo>
                <a:lnTo>
                  <a:pt x="6541871" y="11288588"/>
                </a:lnTo>
                <a:cubicBezTo>
                  <a:pt x="6499590" y="11304929"/>
                  <a:pt x="6551493" y="11319752"/>
                  <a:pt x="6509213" y="11336094"/>
                </a:cubicBezTo>
                <a:lnTo>
                  <a:pt x="6510817" y="11341286"/>
                </a:lnTo>
                <a:cubicBezTo>
                  <a:pt x="6517231" y="11362064"/>
                  <a:pt x="6569131" y="11376886"/>
                  <a:pt x="6526853" y="11393226"/>
                </a:cubicBezTo>
                <a:lnTo>
                  <a:pt x="6528456" y="11398420"/>
                </a:lnTo>
                <a:cubicBezTo>
                  <a:pt x="6489385" y="11425150"/>
                  <a:pt x="6544493" y="11450362"/>
                  <a:pt x="6503818" y="11471896"/>
                </a:cubicBezTo>
                <a:lnTo>
                  <a:pt x="6508629" y="11487478"/>
                </a:lnTo>
                <a:cubicBezTo>
                  <a:pt x="6513441" y="11503060"/>
                  <a:pt x="6566947" y="11523076"/>
                  <a:pt x="6526269" y="11544612"/>
                </a:cubicBezTo>
                <a:lnTo>
                  <a:pt x="6532685" y="11565388"/>
                </a:lnTo>
                <a:cubicBezTo>
                  <a:pt x="6487197" y="11571342"/>
                  <a:pt x="6537498" y="11580970"/>
                  <a:pt x="6492009" y="11586922"/>
                </a:cubicBezTo>
                <a:cubicBezTo>
                  <a:pt x="6495217" y="11597310"/>
                  <a:pt x="6498424" y="11607699"/>
                  <a:pt x="6454541" y="11618845"/>
                </a:cubicBezTo>
                <a:lnTo>
                  <a:pt x="6441710" y="11577294"/>
                </a:lnTo>
                <a:cubicBezTo>
                  <a:pt x="6440107" y="11572101"/>
                  <a:pt x="6485593" y="11566148"/>
                  <a:pt x="6483991" y="11560954"/>
                </a:cubicBezTo>
                <a:lnTo>
                  <a:pt x="6477576" y="11540178"/>
                </a:lnTo>
                <a:lnTo>
                  <a:pt x="6453521" y="11462268"/>
                </a:lnTo>
                <a:cubicBezTo>
                  <a:pt x="6406429" y="11463028"/>
                  <a:pt x="6362545" y="11474174"/>
                  <a:pt x="6357735" y="11458592"/>
                </a:cubicBezTo>
                <a:cubicBezTo>
                  <a:pt x="6344905" y="11417040"/>
                  <a:pt x="6333680" y="11380682"/>
                  <a:pt x="6367940" y="11338371"/>
                </a:cubicBezTo>
                <a:lnTo>
                  <a:pt x="6358317" y="11307207"/>
                </a:lnTo>
                <a:lnTo>
                  <a:pt x="6331056" y="11218908"/>
                </a:lnTo>
                <a:lnTo>
                  <a:pt x="6324642" y="11198132"/>
                </a:lnTo>
                <a:cubicBezTo>
                  <a:pt x="6366921" y="11181792"/>
                  <a:pt x="6315019" y="11166968"/>
                  <a:pt x="6357298" y="11150628"/>
                </a:cubicBezTo>
                <a:lnTo>
                  <a:pt x="6354090" y="11140239"/>
                </a:lnTo>
                <a:lnTo>
                  <a:pt x="6338053" y="11088300"/>
                </a:lnTo>
                <a:lnTo>
                  <a:pt x="6335865" y="11081212"/>
                </a:lnTo>
                <a:lnTo>
                  <a:pt x="6323055" y="11088604"/>
                </a:lnTo>
                <a:cubicBezTo>
                  <a:pt x="6313497" y="11093571"/>
                  <a:pt x="6303228" y="11098630"/>
                  <a:pt x="6293058" y="11104014"/>
                </a:cubicBezTo>
                <a:cubicBezTo>
                  <a:pt x="6294663" y="11109208"/>
                  <a:pt x="6250780" y="11120355"/>
                  <a:pt x="6252383" y="11125548"/>
                </a:cubicBezTo>
                <a:cubicBezTo>
                  <a:pt x="6255589" y="11135937"/>
                  <a:pt x="6210103" y="11141890"/>
                  <a:pt x="6211706" y="11147084"/>
                </a:cubicBezTo>
                <a:cubicBezTo>
                  <a:pt x="6212909" y="11150980"/>
                  <a:pt x="6215013" y="11157798"/>
                  <a:pt x="6196801" y="11163474"/>
                </a:cubicBezTo>
                <a:lnTo>
                  <a:pt x="6187461" y="11165808"/>
                </a:lnTo>
                <a:lnTo>
                  <a:pt x="6178559" y="11184828"/>
                </a:lnTo>
                <a:lnTo>
                  <a:pt x="6183368" y="11200410"/>
                </a:lnTo>
                <a:cubicBezTo>
                  <a:pt x="6192990" y="11231574"/>
                  <a:pt x="6201009" y="11257545"/>
                  <a:pt x="6161936" y="11284274"/>
                </a:cubicBezTo>
                <a:lnTo>
                  <a:pt x="6181182" y="11346602"/>
                </a:lnTo>
                <a:lnTo>
                  <a:pt x="6189201" y="11372570"/>
                </a:lnTo>
                <a:lnTo>
                  <a:pt x="6192407" y="11382959"/>
                </a:lnTo>
                <a:cubicBezTo>
                  <a:pt x="6194011" y="11388154"/>
                  <a:pt x="6146921" y="11388914"/>
                  <a:pt x="6146921" y="11388914"/>
                </a:cubicBezTo>
                <a:lnTo>
                  <a:pt x="6137298" y="11357749"/>
                </a:lnTo>
                <a:lnTo>
                  <a:pt x="6101703" y="11242461"/>
                </a:lnTo>
                <a:lnTo>
                  <a:pt x="6099301" y="11242854"/>
                </a:lnTo>
                <a:cubicBezTo>
                  <a:pt x="6101706" y="11250645"/>
                  <a:pt x="6103210" y="11255514"/>
                  <a:pt x="6085299" y="11262164"/>
                </a:cubicBezTo>
                <a:lnTo>
                  <a:pt x="6060454" y="11269516"/>
                </a:lnTo>
                <a:cubicBezTo>
                  <a:pt x="6060367" y="11269504"/>
                  <a:pt x="6060281" y="11269490"/>
                  <a:pt x="6060196" y="11269477"/>
                </a:cubicBezTo>
                <a:lnTo>
                  <a:pt x="6040984" y="11207254"/>
                </a:lnTo>
                <a:lnTo>
                  <a:pt x="6039379" y="11202062"/>
                </a:lnTo>
                <a:lnTo>
                  <a:pt x="6034570" y="11186478"/>
                </a:lnTo>
                <a:cubicBezTo>
                  <a:pt x="6078453" y="11175332"/>
                  <a:pt x="6028155" y="11165704"/>
                  <a:pt x="6072039" y="11154556"/>
                </a:cubicBezTo>
                <a:lnTo>
                  <a:pt x="6067976" y="11141402"/>
                </a:lnTo>
                <a:lnTo>
                  <a:pt x="6063293" y="11136951"/>
                </a:lnTo>
                <a:lnTo>
                  <a:pt x="6050818" y="11130538"/>
                </a:lnTo>
                <a:lnTo>
                  <a:pt x="6042388" y="11126996"/>
                </a:lnTo>
                <a:cubicBezTo>
                  <a:pt x="6029012" y="11121992"/>
                  <a:pt x="6015636" y="11116987"/>
                  <a:pt x="6013230" y="11109196"/>
                </a:cubicBezTo>
                <a:cubicBezTo>
                  <a:pt x="5962932" y="11099568"/>
                  <a:pt x="6003607" y="11078032"/>
                  <a:pt x="5907822" y="11074356"/>
                </a:cubicBezTo>
                <a:lnTo>
                  <a:pt x="5912633" y="11089939"/>
                </a:lnTo>
                <a:lnTo>
                  <a:pt x="5914236" y="11095134"/>
                </a:lnTo>
                <a:lnTo>
                  <a:pt x="5919048" y="11110714"/>
                </a:lnTo>
                <a:cubicBezTo>
                  <a:pt x="5927066" y="11136686"/>
                  <a:pt x="5889599" y="11168608"/>
                  <a:pt x="5850526" y="11195338"/>
                </a:cubicBezTo>
                <a:cubicBezTo>
                  <a:pt x="5854136" y="11207024"/>
                  <a:pt x="5856841" y="11215788"/>
                  <a:pt x="5839457" y="11224144"/>
                </a:cubicBezTo>
                <a:lnTo>
                  <a:pt x="5815035" y="11232330"/>
                </a:lnTo>
                <a:lnTo>
                  <a:pt x="5816149" y="11234908"/>
                </a:lnTo>
                <a:cubicBezTo>
                  <a:pt x="5818036" y="11239271"/>
                  <a:pt x="5862315" y="11242672"/>
                  <a:pt x="5864201" y="11247037"/>
                </a:cubicBezTo>
                <a:lnTo>
                  <a:pt x="5879293" y="11281950"/>
                </a:lnTo>
                <a:cubicBezTo>
                  <a:pt x="5833129" y="11274186"/>
                  <a:pt x="5829355" y="11265457"/>
                  <a:pt x="5825583" y="11256728"/>
                </a:cubicBezTo>
                <a:lnTo>
                  <a:pt x="5814995" y="11254881"/>
                </a:lnTo>
                <a:lnTo>
                  <a:pt x="5814437" y="11258068"/>
                </a:lnTo>
                <a:cubicBezTo>
                  <a:pt x="5806351" y="11282178"/>
                  <a:pt x="5777047" y="11302224"/>
                  <a:pt x="5747743" y="11322271"/>
                </a:cubicBezTo>
                <a:lnTo>
                  <a:pt x="5700653" y="11323031"/>
                </a:lnTo>
                <a:lnTo>
                  <a:pt x="5703860" y="11333417"/>
                </a:lnTo>
                <a:lnTo>
                  <a:pt x="5708671" y="11349000"/>
                </a:lnTo>
                <a:lnTo>
                  <a:pt x="5710274" y="11354194"/>
                </a:lnTo>
                <a:lnTo>
                  <a:pt x="5713481" y="11364582"/>
                </a:lnTo>
                <a:cubicBezTo>
                  <a:pt x="5678163" y="11365152"/>
                  <a:pt x="5670236" y="11368216"/>
                  <a:pt x="5668479" y="11369713"/>
                </a:cubicBezTo>
                <a:lnTo>
                  <a:pt x="5667994" y="11370534"/>
                </a:lnTo>
                <a:lnTo>
                  <a:pt x="5667392" y="11368588"/>
                </a:lnTo>
                <a:lnTo>
                  <a:pt x="5664787" y="11360147"/>
                </a:lnTo>
                <a:lnTo>
                  <a:pt x="5661579" y="11349760"/>
                </a:lnTo>
                <a:lnTo>
                  <a:pt x="5655165" y="11328983"/>
                </a:lnTo>
                <a:lnTo>
                  <a:pt x="5653562" y="11323789"/>
                </a:lnTo>
                <a:cubicBezTo>
                  <a:pt x="5697445" y="11312642"/>
                  <a:pt x="5694238" y="11302254"/>
                  <a:pt x="5692632" y="11297060"/>
                </a:cubicBezTo>
                <a:cubicBezTo>
                  <a:pt x="5686217" y="11276284"/>
                  <a:pt x="5634317" y="11261462"/>
                  <a:pt x="5582415" y="11246638"/>
                </a:cubicBezTo>
                <a:cubicBezTo>
                  <a:pt x="5528909" y="11226622"/>
                  <a:pt x="5472196" y="11196216"/>
                  <a:pt x="5556757" y="11163534"/>
                </a:cubicBezTo>
                <a:cubicBezTo>
                  <a:pt x="5553549" y="11153146"/>
                  <a:pt x="5501647" y="11138324"/>
                  <a:pt x="5545530" y="11127178"/>
                </a:cubicBezTo>
                <a:cubicBezTo>
                  <a:pt x="5537512" y="11101206"/>
                  <a:pt x="5529492" y="11075237"/>
                  <a:pt x="5568565" y="11048506"/>
                </a:cubicBezTo>
                <a:cubicBezTo>
                  <a:pt x="5566961" y="11043314"/>
                  <a:pt x="5565358" y="11038120"/>
                  <a:pt x="5516664" y="11033684"/>
                </a:cubicBezTo>
                <a:lnTo>
                  <a:pt x="5519871" y="11044072"/>
                </a:lnTo>
                <a:cubicBezTo>
                  <a:pt x="5479195" y="11065608"/>
                  <a:pt x="5487212" y="11091578"/>
                  <a:pt x="5492025" y="11107160"/>
                </a:cubicBezTo>
                <a:cubicBezTo>
                  <a:pt x="5446538" y="11113113"/>
                  <a:pt x="5496835" y="11122742"/>
                  <a:pt x="5451349" y="11128695"/>
                </a:cubicBezTo>
                <a:lnTo>
                  <a:pt x="5452953" y="11133889"/>
                </a:lnTo>
                <a:lnTo>
                  <a:pt x="5460970" y="11159860"/>
                </a:lnTo>
                <a:cubicBezTo>
                  <a:pt x="5413881" y="11160618"/>
                  <a:pt x="5410673" y="11150230"/>
                  <a:pt x="5409067" y="11145037"/>
                </a:cubicBezTo>
                <a:cubicBezTo>
                  <a:pt x="5404259" y="11129454"/>
                  <a:pt x="5401050" y="11119066"/>
                  <a:pt x="5352355" y="11114632"/>
                </a:cubicBezTo>
                <a:cubicBezTo>
                  <a:pt x="5303661" y="11110197"/>
                  <a:pt x="5300453" y="11099809"/>
                  <a:pt x="5298851" y="11094614"/>
                </a:cubicBezTo>
                <a:lnTo>
                  <a:pt x="5273191" y="11011511"/>
                </a:lnTo>
                <a:cubicBezTo>
                  <a:pt x="5274795" y="11016705"/>
                  <a:pt x="5278003" y="11027093"/>
                  <a:pt x="5232516" y="11033046"/>
                </a:cubicBezTo>
                <a:lnTo>
                  <a:pt x="5234120" y="11038240"/>
                </a:lnTo>
                <a:cubicBezTo>
                  <a:pt x="5237327" y="11048628"/>
                  <a:pt x="5240533" y="11059016"/>
                  <a:pt x="5190235" y="11049387"/>
                </a:cubicBezTo>
                <a:lnTo>
                  <a:pt x="5177406" y="11007835"/>
                </a:lnTo>
                <a:cubicBezTo>
                  <a:pt x="5221290" y="10996688"/>
                  <a:pt x="5170990" y="10987060"/>
                  <a:pt x="5214875" y="10975911"/>
                </a:cubicBezTo>
                <a:lnTo>
                  <a:pt x="5213271" y="10970719"/>
                </a:lnTo>
                <a:lnTo>
                  <a:pt x="5206858" y="10949942"/>
                </a:lnTo>
                <a:cubicBezTo>
                  <a:pt x="5159766" y="10950702"/>
                  <a:pt x="5162973" y="10961090"/>
                  <a:pt x="5164577" y="10966284"/>
                </a:cubicBezTo>
                <a:cubicBezTo>
                  <a:pt x="5164577" y="10966284"/>
                  <a:pt x="5162973" y="10961090"/>
                  <a:pt x="5114279" y="10956654"/>
                </a:cubicBezTo>
                <a:cubicBezTo>
                  <a:pt x="5112675" y="10951461"/>
                  <a:pt x="5109468" y="10941072"/>
                  <a:pt x="5063980" y="10947026"/>
                </a:cubicBezTo>
                <a:cubicBezTo>
                  <a:pt x="5063980" y="10947026"/>
                  <a:pt x="5018494" y="10952979"/>
                  <a:pt x="5021701" y="10963368"/>
                </a:cubicBezTo>
                <a:cubicBezTo>
                  <a:pt x="5029721" y="10989337"/>
                  <a:pt x="5039341" y="11020501"/>
                  <a:pt x="5000269" y="11047230"/>
                </a:cubicBezTo>
                <a:cubicBezTo>
                  <a:pt x="5009890" y="11078395"/>
                  <a:pt x="5019513" y="11109558"/>
                  <a:pt x="4931746" y="11131853"/>
                </a:cubicBezTo>
                <a:lnTo>
                  <a:pt x="4938163" y="11152629"/>
                </a:lnTo>
                <a:cubicBezTo>
                  <a:pt x="4892676" y="11158582"/>
                  <a:pt x="4894279" y="11163776"/>
                  <a:pt x="4895883" y="11168970"/>
                </a:cubicBezTo>
                <a:cubicBezTo>
                  <a:pt x="4897486" y="11174164"/>
                  <a:pt x="4899088" y="11179358"/>
                  <a:pt x="4853603" y="11185312"/>
                </a:cubicBezTo>
                <a:cubicBezTo>
                  <a:pt x="4860017" y="11206088"/>
                  <a:pt x="4866433" y="11226863"/>
                  <a:pt x="4824152" y="11243204"/>
                </a:cubicBezTo>
                <a:cubicBezTo>
                  <a:pt x="4825757" y="11248398"/>
                  <a:pt x="4780269" y="11254352"/>
                  <a:pt x="4780269" y="11254352"/>
                </a:cubicBezTo>
                <a:cubicBezTo>
                  <a:pt x="4788288" y="11280321"/>
                  <a:pt x="4746008" y="11296663"/>
                  <a:pt x="4705331" y="11318198"/>
                </a:cubicBezTo>
                <a:cubicBezTo>
                  <a:pt x="4706936" y="11323392"/>
                  <a:pt x="4663053" y="11334539"/>
                  <a:pt x="4664656" y="11339734"/>
                </a:cubicBezTo>
                <a:cubicBezTo>
                  <a:pt x="4667863" y="11350121"/>
                  <a:pt x="4622376" y="11356074"/>
                  <a:pt x="4623980" y="11361268"/>
                </a:cubicBezTo>
                <a:cubicBezTo>
                  <a:pt x="4625583" y="11366463"/>
                  <a:pt x="4628791" y="11376850"/>
                  <a:pt x="4583303" y="11382804"/>
                </a:cubicBezTo>
                <a:lnTo>
                  <a:pt x="4588115" y="11398386"/>
                </a:lnTo>
                <a:cubicBezTo>
                  <a:pt x="4541024" y="11399145"/>
                  <a:pt x="4542629" y="11404339"/>
                  <a:pt x="4544231" y="11409532"/>
                </a:cubicBezTo>
                <a:lnTo>
                  <a:pt x="4545837" y="11414726"/>
                </a:lnTo>
                <a:lnTo>
                  <a:pt x="4550647" y="11430308"/>
                </a:lnTo>
                <a:cubicBezTo>
                  <a:pt x="4552251" y="11435504"/>
                  <a:pt x="4505158" y="11436262"/>
                  <a:pt x="4503557" y="11431068"/>
                </a:cubicBezTo>
                <a:lnTo>
                  <a:pt x="4505158" y="11436262"/>
                </a:lnTo>
                <a:cubicBezTo>
                  <a:pt x="4505158" y="11436262"/>
                  <a:pt x="4552251" y="11435504"/>
                  <a:pt x="4550647" y="11430308"/>
                </a:cubicBezTo>
                <a:cubicBezTo>
                  <a:pt x="4553853" y="11440697"/>
                  <a:pt x="4557063" y="11451084"/>
                  <a:pt x="4511575" y="11457038"/>
                </a:cubicBezTo>
                <a:cubicBezTo>
                  <a:pt x="4513979" y="11464830"/>
                  <a:pt x="4515483" y="11469699"/>
                  <a:pt x="4497573" y="11476350"/>
                </a:cubicBezTo>
                <a:lnTo>
                  <a:pt x="4472727" y="11483701"/>
                </a:lnTo>
                <a:cubicBezTo>
                  <a:pt x="4472641" y="11483687"/>
                  <a:pt x="4472555" y="11483674"/>
                  <a:pt x="4472469" y="11483660"/>
                </a:cubicBezTo>
                <a:lnTo>
                  <a:pt x="4453258" y="11421439"/>
                </a:lnTo>
                <a:lnTo>
                  <a:pt x="4451652" y="11416246"/>
                </a:lnTo>
                <a:lnTo>
                  <a:pt x="4446843" y="11400663"/>
                </a:lnTo>
                <a:cubicBezTo>
                  <a:pt x="4490727" y="11389515"/>
                  <a:pt x="4440428" y="11379887"/>
                  <a:pt x="4484313" y="11368740"/>
                </a:cubicBezTo>
                <a:lnTo>
                  <a:pt x="4479500" y="11353158"/>
                </a:lnTo>
                <a:cubicBezTo>
                  <a:pt x="4424393" y="11327947"/>
                  <a:pt x="4416373" y="11301978"/>
                  <a:pt x="4455444" y="11275248"/>
                </a:cubicBezTo>
                <a:cubicBezTo>
                  <a:pt x="4452239" y="11264860"/>
                  <a:pt x="4401938" y="11255230"/>
                  <a:pt x="4447427" y="11249278"/>
                </a:cubicBezTo>
                <a:cubicBezTo>
                  <a:pt x="4444219" y="11238890"/>
                  <a:pt x="4444219" y="11238890"/>
                  <a:pt x="4489707" y="11232937"/>
                </a:cubicBezTo>
                <a:cubicBezTo>
                  <a:pt x="4486498" y="11222550"/>
                  <a:pt x="4481689" y="11206968"/>
                  <a:pt x="4437805" y="11218114"/>
                </a:cubicBezTo>
                <a:cubicBezTo>
                  <a:pt x="4441012" y="11228502"/>
                  <a:pt x="4397128" y="11239650"/>
                  <a:pt x="4397128" y="11239650"/>
                </a:cubicBezTo>
                <a:cubicBezTo>
                  <a:pt x="4400335" y="11250038"/>
                  <a:pt x="4401938" y="11255230"/>
                  <a:pt x="4354848" y="11255990"/>
                </a:cubicBezTo>
                <a:lnTo>
                  <a:pt x="4359661" y="11271572"/>
                </a:lnTo>
                <a:lnTo>
                  <a:pt x="4314172" y="11277526"/>
                </a:lnTo>
                <a:cubicBezTo>
                  <a:pt x="4265478" y="11273090"/>
                  <a:pt x="4309361" y="11261944"/>
                  <a:pt x="4307757" y="11256750"/>
                </a:cubicBezTo>
                <a:lnTo>
                  <a:pt x="4304550" y="11246363"/>
                </a:lnTo>
                <a:cubicBezTo>
                  <a:pt x="4302946" y="11241168"/>
                  <a:pt x="4302946" y="11241168"/>
                  <a:pt x="4254253" y="11236734"/>
                </a:cubicBezTo>
                <a:lnTo>
                  <a:pt x="4259063" y="11252314"/>
                </a:lnTo>
                <a:cubicBezTo>
                  <a:pt x="4208766" y="11242686"/>
                  <a:pt x="4205557" y="11232298"/>
                  <a:pt x="4202350" y="11221911"/>
                </a:cubicBezTo>
                <a:cubicBezTo>
                  <a:pt x="4200747" y="11216717"/>
                  <a:pt x="4199143" y="11211522"/>
                  <a:pt x="4246234" y="11210763"/>
                </a:cubicBezTo>
                <a:lnTo>
                  <a:pt x="4244630" y="11205569"/>
                </a:lnTo>
                <a:lnTo>
                  <a:pt x="4236611" y="11179600"/>
                </a:lnTo>
                <a:cubicBezTo>
                  <a:pt x="4235007" y="11174404"/>
                  <a:pt x="4231800" y="11164016"/>
                  <a:pt x="4277287" y="11158064"/>
                </a:cubicBezTo>
                <a:cubicBezTo>
                  <a:pt x="4272477" y="11142482"/>
                  <a:pt x="4220574" y="11127660"/>
                  <a:pt x="4262855" y="11111318"/>
                </a:cubicBezTo>
                <a:cubicBezTo>
                  <a:pt x="4261251" y="11106124"/>
                  <a:pt x="4259646" y="11100930"/>
                  <a:pt x="4306739" y="11100171"/>
                </a:cubicBezTo>
                <a:lnTo>
                  <a:pt x="4305135" y="11094977"/>
                </a:lnTo>
                <a:cubicBezTo>
                  <a:pt x="4253233" y="11080154"/>
                  <a:pt x="4250025" y="11069766"/>
                  <a:pt x="4245214" y="11054184"/>
                </a:cubicBezTo>
                <a:cubicBezTo>
                  <a:pt x="4235591" y="11023020"/>
                  <a:pt x="4273060" y="10991096"/>
                  <a:pt x="4265041" y="10965127"/>
                </a:cubicBezTo>
                <a:lnTo>
                  <a:pt x="4226553" y="10840472"/>
                </a:lnTo>
                <a:cubicBezTo>
                  <a:pt x="4173046" y="10820454"/>
                  <a:pt x="4213723" y="10798919"/>
                  <a:pt x="4207309" y="10778143"/>
                </a:cubicBezTo>
                <a:cubicBezTo>
                  <a:pt x="4153803" y="10758126"/>
                  <a:pt x="4192874" y="10731398"/>
                  <a:pt x="4140972" y="10716575"/>
                </a:cubicBezTo>
                <a:cubicBezTo>
                  <a:pt x="4040378" y="10697317"/>
                  <a:pt x="4128143" y="10675022"/>
                  <a:pt x="4074639" y="10655006"/>
                </a:cubicBezTo>
                <a:lnTo>
                  <a:pt x="4067853" y="10653966"/>
                </a:lnTo>
                <a:lnTo>
                  <a:pt x="4052365" y="10668236"/>
                </a:lnTo>
                <a:cubicBezTo>
                  <a:pt x="4043484" y="10675394"/>
                  <a:pt x="4033817" y="10682401"/>
                  <a:pt x="4024047" y="10689084"/>
                </a:cubicBezTo>
                <a:cubicBezTo>
                  <a:pt x="4027658" y="10700770"/>
                  <a:pt x="4030363" y="10709534"/>
                  <a:pt x="4012977" y="10717889"/>
                </a:cubicBezTo>
                <a:lnTo>
                  <a:pt x="3988557" y="10726075"/>
                </a:lnTo>
                <a:lnTo>
                  <a:pt x="3989671" y="10728653"/>
                </a:lnTo>
                <a:cubicBezTo>
                  <a:pt x="3991558" y="10733018"/>
                  <a:pt x="4035836" y="10736418"/>
                  <a:pt x="4037722" y="10740784"/>
                </a:cubicBezTo>
                <a:lnTo>
                  <a:pt x="4052815" y="10775698"/>
                </a:lnTo>
                <a:cubicBezTo>
                  <a:pt x="4006651" y="10767932"/>
                  <a:pt x="4002877" y="10759202"/>
                  <a:pt x="3999105" y="10750474"/>
                </a:cubicBezTo>
                <a:lnTo>
                  <a:pt x="3988517" y="10748626"/>
                </a:lnTo>
                <a:lnTo>
                  <a:pt x="3987958" y="10751813"/>
                </a:lnTo>
                <a:cubicBezTo>
                  <a:pt x="3979873" y="10775923"/>
                  <a:pt x="3950568" y="10795970"/>
                  <a:pt x="3921265" y="10816016"/>
                </a:cubicBezTo>
                <a:lnTo>
                  <a:pt x="3874174" y="10816776"/>
                </a:lnTo>
                <a:lnTo>
                  <a:pt x="3877381" y="10827164"/>
                </a:lnTo>
                <a:lnTo>
                  <a:pt x="3882192" y="10842747"/>
                </a:lnTo>
                <a:lnTo>
                  <a:pt x="3883796" y="10847940"/>
                </a:lnTo>
                <a:lnTo>
                  <a:pt x="3887003" y="10858328"/>
                </a:lnTo>
                <a:cubicBezTo>
                  <a:pt x="3851684" y="10858898"/>
                  <a:pt x="3843757" y="10861962"/>
                  <a:pt x="3842000" y="10863458"/>
                </a:cubicBezTo>
                <a:lnTo>
                  <a:pt x="3841516" y="10864281"/>
                </a:lnTo>
                <a:lnTo>
                  <a:pt x="3840914" y="10862334"/>
                </a:lnTo>
                <a:lnTo>
                  <a:pt x="3838309" y="10853892"/>
                </a:lnTo>
                <a:lnTo>
                  <a:pt x="3835101" y="10843505"/>
                </a:lnTo>
                <a:lnTo>
                  <a:pt x="3828687" y="10822730"/>
                </a:lnTo>
                <a:lnTo>
                  <a:pt x="3827084" y="10817534"/>
                </a:lnTo>
                <a:cubicBezTo>
                  <a:pt x="3870967" y="10806388"/>
                  <a:pt x="3867759" y="10796000"/>
                  <a:pt x="3866153" y="10790807"/>
                </a:cubicBezTo>
                <a:cubicBezTo>
                  <a:pt x="3859740" y="10770030"/>
                  <a:pt x="3807839" y="10755207"/>
                  <a:pt x="3755937" y="10740384"/>
                </a:cubicBezTo>
                <a:cubicBezTo>
                  <a:pt x="3702431" y="10720368"/>
                  <a:pt x="3645718" y="10689963"/>
                  <a:pt x="3730278" y="10657281"/>
                </a:cubicBezTo>
                <a:cubicBezTo>
                  <a:pt x="3727070" y="10646892"/>
                  <a:pt x="3675169" y="10632070"/>
                  <a:pt x="3719052" y="10620922"/>
                </a:cubicBezTo>
                <a:cubicBezTo>
                  <a:pt x="3711034" y="10594952"/>
                  <a:pt x="3703014" y="10568982"/>
                  <a:pt x="3742086" y="10542253"/>
                </a:cubicBezTo>
                <a:cubicBezTo>
                  <a:pt x="3740483" y="10537060"/>
                  <a:pt x="3738880" y="10531866"/>
                  <a:pt x="3690186" y="10527430"/>
                </a:cubicBezTo>
                <a:lnTo>
                  <a:pt x="3693393" y="10537819"/>
                </a:lnTo>
                <a:cubicBezTo>
                  <a:pt x="3652716" y="10559354"/>
                  <a:pt x="3660735" y="10585324"/>
                  <a:pt x="3665547" y="10600906"/>
                </a:cubicBezTo>
                <a:cubicBezTo>
                  <a:pt x="3620060" y="10606860"/>
                  <a:pt x="3670357" y="10616488"/>
                  <a:pt x="3624871" y="10622440"/>
                </a:cubicBezTo>
                <a:lnTo>
                  <a:pt x="3626474" y="10627636"/>
                </a:lnTo>
                <a:lnTo>
                  <a:pt x="3634492" y="10653605"/>
                </a:lnTo>
                <a:cubicBezTo>
                  <a:pt x="3587402" y="10654364"/>
                  <a:pt x="3584195" y="10643976"/>
                  <a:pt x="3582589" y="10638782"/>
                </a:cubicBezTo>
                <a:cubicBezTo>
                  <a:pt x="3577780" y="10623200"/>
                  <a:pt x="3574573" y="10612813"/>
                  <a:pt x="3525877" y="10608378"/>
                </a:cubicBezTo>
                <a:cubicBezTo>
                  <a:pt x="3477182" y="10603942"/>
                  <a:pt x="3473974" y="10593555"/>
                  <a:pt x="3472372" y="10588361"/>
                </a:cubicBezTo>
                <a:lnTo>
                  <a:pt x="3446713" y="10505257"/>
                </a:lnTo>
                <a:cubicBezTo>
                  <a:pt x="3448318" y="10510452"/>
                  <a:pt x="3451524" y="10520838"/>
                  <a:pt x="3406038" y="10526792"/>
                </a:cubicBezTo>
                <a:lnTo>
                  <a:pt x="3407641" y="10531986"/>
                </a:lnTo>
                <a:cubicBezTo>
                  <a:pt x="3410849" y="10542374"/>
                  <a:pt x="3414055" y="10552762"/>
                  <a:pt x="3363757" y="10543134"/>
                </a:cubicBezTo>
                <a:lnTo>
                  <a:pt x="3350927" y="10501582"/>
                </a:lnTo>
                <a:cubicBezTo>
                  <a:pt x="3394812" y="10490434"/>
                  <a:pt x="3344512" y="10480805"/>
                  <a:pt x="3388396" y="10469658"/>
                </a:cubicBezTo>
                <a:lnTo>
                  <a:pt x="3386793" y="10464464"/>
                </a:lnTo>
                <a:lnTo>
                  <a:pt x="3380380" y="10443688"/>
                </a:lnTo>
                <a:cubicBezTo>
                  <a:pt x="3333287" y="10444447"/>
                  <a:pt x="3336495" y="10454836"/>
                  <a:pt x="3338098" y="10460030"/>
                </a:cubicBezTo>
                <a:cubicBezTo>
                  <a:pt x="3338098" y="10460030"/>
                  <a:pt x="3336495" y="10454836"/>
                  <a:pt x="3287801" y="10450402"/>
                </a:cubicBezTo>
                <a:cubicBezTo>
                  <a:pt x="3286196" y="10445206"/>
                  <a:pt x="3282990" y="10434819"/>
                  <a:pt x="3237501" y="10440772"/>
                </a:cubicBezTo>
                <a:cubicBezTo>
                  <a:pt x="3237501" y="10440772"/>
                  <a:pt x="3192016" y="10446726"/>
                  <a:pt x="3195223" y="10457113"/>
                </a:cubicBezTo>
                <a:cubicBezTo>
                  <a:pt x="3203242" y="10483082"/>
                  <a:pt x="3212862" y="10514247"/>
                  <a:pt x="3173791" y="10540976"/>
                </a:cubicBezTo>
                <a:cubicBezTo>
                  <a:pt x="3183413" y="10572140"/>
                  <a:pt x="3193035" y="10603304"/>
                  <a:pt x="3105268" y="10625598"/>
                </a:cubicBezTo>
                <a:lnTo>
                  <a:pt x="3111685" y="10646374"/>
                </a:lnTo>
                <a:cubicBezTo>
                  <a:pt x="3066198" y="10652328"/>
                  <a:pt x="3067800" y="10657522"/>
                  <a:pt x="3069404" y="10662716"/>
                </a:cubicBezTo>
                <a:cubicBezTo>
                  <a:pt x="3071008" y="10667910"/>
                  <a:pt x="3072610" y="10673105"/>
                  <a:pt x="3027125" y="10679056"/>
                </a:cubicBezTo>
                <a:cubicBezTo>
                  <a:pt x="3033539" y="10699834"/>
                  <a:pt x="3039954" y="10720610"/>
                  <a:pt x="2997673" y="10736950"/>
                </a:cubicBezTo>
                <a:cubicBezTo>
                  <a:pt x="2999279" y="10742144"/>
                  <a:pt x="2953791" y="10748097"/>
                  <a:pt x="2953791" y="10748097"/>
                </a:cubicBezTo>
                <a:cubicBezTo>
                  <a:pt x="2961810" y="10774068"/>
                  <a:pt x="2919531" y="10790408"/>
                  <a:pt x="2878853" y="10811944"/>
                </a:cubicBezTo>
                <a:cubicBezTo>
                  <a:pt x="2880458" y="10817138"/>
                  <a:pt x="2836575" y="10828286"/>
                  <a:pt x="2838178" y="10833479"/>
                </a:cubicBezTo>
                <a:cubicBezTo>
                  <a:pt x="2841385" y="10843868"/>
                  <a:pt x="2795898" y="10849821"/>
                  <a:pt x="2797502" y="10855014"/>
                </a:cubicBezTo>
                <a:cubicBezTo>
                  <a:pt x="2799105" y="10860208"/>
                  <a:pt x="2802312" y="10870597"/>
                  <a:pt x="2756826" y="10876550"/>
                </a:cubicBezTo>
                <a:lnTo>
                  <a:pt x="2761637" y="10892132"/>
                </a:lnTo>
                <a:cubicBezTo>
                  <a:pt x="2714548" y="10892891"/>
                  <a:pt x="2716151" y="10898084"/>
                  <a:pt x="2717753" y="10903280"/>
                </a:cubicBezTo>
                <a:lnTo>
                  <a:pt x="2719360" y="10908473"/>
                </a:lnTo>
                <a:lnTo>
                  <a:pt x="2724168" y="10924056"/>
                </a:lnTo>
                <a:cubicBezTo>
                  <a:pt x="2725772" y="10929248"/>
                  <a:pt x="2678681" y="10930008"/>
                  <a:pt x="2677079" y="10924814"/>
                </a:cubicBezTo>
                <a:lnTo>
                  <a:pt x="2678681" y="10930008"/>
                </a:lnTo>
                <a:cubicBezTo>
                  <a:pt x="2678681" y="10930008"/>
                  <a:pt x="2725772" y="10929248"/>
                  <a:pt x="2724168" y="10924056"/>
                </a:cubicBezTo>
                <a:cubicBezTo>
                  <a:pt x="2727375" y="10934444"/>
                  <a:pt x="2730584" y="10944831"/>
                  <a:pt x="2685096" y="10950784"/>
                </a:cubicBezTo>
                <a:cubicBezTo>
                  <a:pt x="2687501" y="10958576"/>
                  <a:pt x="2689007" y="10963444"/>
                  <a:pt x="2671094" y="10970096"/>
                </a:cubicBezTo>
                <a:lnTo>
                  <a:pt x="2646250" y="10977446"/>
                </a:lnTo>
                <a:cubicBezTo>
                  <a:pt x="2646163" y="10977434"/>
                  <a:pt x="2646078" y="10977420"/>
                  <a:pt x="2645992" y="10977406"/>
                </a:cubicBezTo>
                <a:lnTo>
                  <a:pt x="2626779" y="10915184"/>
                </a:lnTo>
                <a:lnTo>
                  <a:pt x="2625175" y="10909991"/>
                </a:lnTo>
                <a:lnTo>
                  <a:pt x="2620366" y="10894409"/>
                </a:lnTo>
                <a:cubicBezTo>
                  <a:pt x="2664249" y="10883262"/>
                  <a:pt x="2613951" y="10873634"/>
                  <a:pt x="2657834" y="10862487"/>
                </a:cubicBezTo>
                <a:lnTo>
                  <a:pt x="2653021" y="10846904"/>
                </a:lnTo>
                <a:cubicBezTo>
                  <a:pt x="2597914" y="10821692"/>
                  <a:pt x="2589896" y="10795723"/>
                  <a:pt x="2628967" y="10768994"/>
                </a:cubicBezTo>
                <a:cubicBezTo>
                  <a:pt x="2625760" y="10758606"/>
                  <a:pt x="2575461" y="10748978"/>
                  <a:pt x="2620948" y="10743023"/>
                </a:cubicBezTo>
                <a:cubicBezTo>
                  <a:pt x="2617741" y="10732636"/>
                  <a:pt x="2617741" y="10732636"/>
                  <a:pt x="2663228" y="10726682"/>
                </a:cubicBezTo>
                <a:cubicBezTo>
                  <a:pt x="2660019" y="10716296"/>
                  <a:pt x="2655211" y="10700713"/>
                  <a:pt x="2611326" y="10711861"/>
                </a:cubicBezTo>
                <a:cubicBezTo>
                  <a:pt x="2614534" y="10722247"/>
                  <a:pt x="2570650" y="10733396"/>
                  <a:pt x="2570650" y="10733396"/>
                </a:cubicBezTo>
                <a:cubicBezTo>
                  <a:pt x="2573858" y="10743782"/>
                  <a:pt x="2575461" y="10748978"/>
                  <a:pt x="2528370" y="10749737"/>
                </a:cubicBezTo>
                <a:lnTo>
                  <a:pt x="2533183" y="10765318"/>
                </a:lnTo>
                <a:lnTo>
                  <a:pt x="2487693" y="10771272"/>
                </a:lnTo>
                <a:cubicBezTo>
                  <a:pt x="2439000" y="10766837"/>
                  <a:pt x="2482882" y="10755690"/>
                  <a:pt x="2481279" y="10750496"/>
                </a:cubicBezTo>
                <a:lnTo>
                  <a:pt x="2478072" y="10740108"/>
                </a:lnTo>
                <a:cubicBezTo>
                  <a:pt x="2476469" y="10734914"/>
                  <a:pt x="2476469" y="10734914"/>
                  <a:pt x="2427774" y="10730480"/>
                </a:cubicBezTo>
                <a:lnTo>
                  <a:pt x="2432585" y="10746062"/>
                </a:lnTo>
                <a:cubicBezTo>
                  <a:pt x="2382287" y="10736432"/>
                  <a:pt x="2379080" y="10726045"/>
                  <a:pt x="2375872" y="10715656"/>
                </a:cubicBezTo>
                <a:cubicBezTo>
                  <a:pt x="2374268" y="10710463"/>
                  <a:pt x="2372664" y="10705268"/>
                  <a:pt x="2419756" y="10704508"/>
                </a:cubicBezTo>
                <a:lnTo>
                  <a:pt x="2418152" y="10699316"/>
                </a:lnTo>
                <a:lnTo>
                  <a:pt x="2410132" y="10673345"/>
                </a:lnTo>
                <a:cubicBezTo>
                  <a:pt x="2408529" y="10668152"/>
                  <a:pt x="2405322" y="10657763"/>
                  <a:pt x="2450810" y="10651810"/>
                </a:cubicBezTo>
                <a:cubicBezTo>
                  <a:pt x="2445999" y="10636228"/>
                  <a:pt x="2394096" y="10621405"/>
                  <a:pt x="2436377" y="10605064"/>
                </a:cubicBezTo>
                <a:cubicBezTo>
                  <a:pt x="2434773" y="10599870"/>
                  <a:pt x="2433168" y="10594676"/>
                  <a:pt x="2480261" y="10593916"/>
                </a:cubicBezTo>
                <a:lnTo>
                  <a:pt x="2478657" y="10588723"/>
                </a:lnTo>
                <a:cubicBezTo>
                  <a:pt x="2426755" y="10573900"/>
                  <a:pt x="2423547" y="10563512"/>
                  <a:pt x="2418736" y="10547930"/>
                </a:cubicBezTo>
                <a:cubicBezTo>
                  <a:pt x="2409112" y="10516766"/>
                  <a:pt x="2446582" y="10484843"/>
                  <a:pt x="2438563" y="10458874"/>
                </a:cubicBezTo>
                <a:lnTo>
                  <a:pt x="2429940" y="10430944"/>
                </a:lnTo>
                <a:lnTo>
                  <a:pt x="2387371" y="10434993"/>
                </a:lnTo>
                <a:cubicBezTo>
                  <a:pt x="2341257" y="10437916"/>
                  <a:pt x="2294752" y="10439399"/>
                  <a:pt x="2247900" y="10439399"/>
                </a:cubicBezTo>
                <a:cubicBezTo>
                  <a:pt x="1048504" y="10439399"/>
                  <a:pt x="76201" y="9467096"/>
                  <a:pt x="76201" y="8267699"/>
                </a:cubicBezTo>
                <a:cubicBezTo>
                  <a:pt x="76201" y="7218227"/>
                  <a:pt x="820621" y="6342623"/>
                  <a:pt x="1810228" y="6140122"/>
                </a:cubicBezTo>
                <a:lnTo>
                  <a:pt x="1982852" y="6113775"/>
                </a:lnTo>
                <a:lnTo>
                  <a:pt x="1965143" y="6014609"/>
                </a:lnTo>
                <a:cubicBezTo>
                  <a:pt x="1925540" y="5755420"/>
                  <a:pt x="1905000" y="5489959"/>
                  <a:pt x="1905000" y="5219699"/>
                </a:cubicBezTo>
                <a:cubicBezTo>
                  <a:pt x="1905001" y="4769269"/>
                  <a:pt x="1962055" y="4332164"/>
                  <a:pt x="2069330" y="3915215"/>
                </a:cubicBezTo>
                <a:lnTo>
                  <a:pt x="2080012" y="3877599"/>
                </a:lnTo>
                <a:lnTo>
                  <a:pt x="2021297" y="3848521"/>
                </a:lnTo>
                <a:cubicBezTo>
                  <a:pt x="1925935" y="3793704"/>
                  <a:pt x="1835855" y="3726109"/>
                  <a:pt x="1753524" y="3645705"/>
                </a:cubicBezTo>
                <a:cubicBezTo>
                  <a:pt x="1226598" y="3131124"/>
                  <a:pt x="1216592" y="2286819"/>
                  <a:pt x="1731173" y="1759895"/>
                </a:cubicBezTo>
                <a:cubicBezTo>
                  <a:pt x="2153288" y="1327652"/>
                  <a:pt x="2797281" y="1243250"/>
                  <a:pt x="3305948" y="1510921"/>
                </a:cubicBezTo>
                <a:lnTo>
                  <a:pt x="3399080" y="1565248"/>
                </a:lnTo>
                <a:lnTo>
                  <a:pt x="3433815" y="1528815"/>
                </a:lnTo>
                <a:cubicBezTo>
                  <a:pt x="3610923" y="1351706"/>
                  <a:pt x="3800700" y="1187266"/>
                  <a:pt x="4001670" y="1036970"/>
                </a:cubicBezTo>
                <a:lnTo>
                  <a:pt x="4165246" y="920648"/>
                </a:lnTo>
                <a:lnTo>
                  <a:pt x="4340209" y="788798"/>
                </a:lnTo>
                <a:cubicBezTo>
                  <a:pt x="4516536" y="669351"/>
                  <a:pt x="4702208" y="569352"/>
                  <a:pt x="4894188" y="488839"/>
                </a:cubicBezTo>
                <a:lnTo>
                  <a:pt x="5020237" y="443066"/>
                </a:lnTo>
                <a:lnTo>
                  <a:pt x="5092957" y="410190"/>
                </a:lnTo>
                <a:cubicBezTo>
                  <a:pt x="5717434" y="146059"/>
                  <a:pt x="6404009" y="0"/>
                  <a:pt x="712469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5673" y="257177"/>
            <a:ext cx="4712245" cy="4657725"/>
          </a:xfrm>
          <a:custGeom>
            <a:avLst/>
            <a:gdLst>
              <a:gd name="connsiteX0" fmla="*/ 11386595 w 12534899"/>
              <a:gd name="connsiteY0" fmla="*/ 10583859 h 12420599"/>
              <a:gd name="connsiteX1" fmla="*/ 11376841 w 12534899"/>
              <a:gd name="connsiteY1" fmla="*/ 10610509 h 12420599"/>
              <a:gd name="connsiteX2" fmla="*/ 11378182 w 12534899"/>
              <a:gd name="connsiteY2" fmla="*/ 10610064 h 12420599"/>
              <a:gd name="connsiteX3" fmla="*/ 11386063 w 12534899"/>
              <a:gd name="connsiteY3" fmla="*/ 10586078 h 12420599"/>
              <a:gd name="connsiteX4" fmla="*/ 2645884 w 12534899"/>
              <a:gd name="connsiteY4" fmla="*/ 10202269 h 12420599"/>
              <a:gd name="connsiteX5" fmla="*/ 2813044 w 12534899"/>
              <a:gd name="connsiteY5" fmla="*/ 10269528 h 12420599"/>
              <a:gd name="connsiteX6" fmla="*/ 2859337 w 12534899"/>
              <a:gd name="connsiteY6" fmla="*/ 10702942 h 12420599"/>
              <a:gd name="connsiteX7" fmla="*/ 2425923 w 12534899"/>
              <a:gd name="connsiteY7" fmla="*/ 10749234 h 12420599"/>
              <a:gd name="connsiteX8" fmla="*/ 2379630 w 12534899"/>
              <a:gd name="connsiteY8" fmla="*/ 10315820 h 12420599"/>
              <a:gd name="connsiteX9" fmla="*/ 2645884 w 12534899"/>
              <a:gd name="connsiteY9" fmla="*/ 10202269 h 12420599"/>
              <a:gd name="connsiteX10" fmla="*/ 2538287 w 12534899"/>
              <a:gd name="connsiteY10" fmla="*/ 9142022 h 12420599"/>
              <a:gd name="connsiteX11" fmla="*/ 2802111 w 12534899"/>
              <a:gd name="connsiteY11" fmla="*/ 9248174 h 12420599"/>
              <a:gd name="connsiteX12" fmla="*/ 2875172 w 12534899"/>
              <a:gd name="connsiteY12" fmla="*/ 9932217 h 12420599"/>
              <a:gd name="connsiteX13" fmla="*/ 2191131 w 12534899"/>
              <a:gd name="connsiteY13" fmla="*/ 10005278 h 12420599"/>
              <a:gd name="connsiteX14" fmla="*/ 2118069 w 12534899"/>
              <a:gd name="connsiteY14" fmla="*/ 9321236 h 12420599"/>
              <a:gd name="connsiteX15" fmla="*/ 2538287 w 12534899"/>
              <a:gd name="connsiteY15" fmla="*/ 9142022 h 12420599"/>
              <a:gd name="connsiteX16" fmla="*/ 1941558 w 12534899"/>
              <a:gd name="connsiteY16" fmla="*/ 8508057 h 12420599"/>
              <a:gd name="connsiteX17" fmla="*/ 2108720 w 12534899"/>
              <a:gd name="connsiteY17" fmla="*/ 8575316 h 12420599"/>
              <a:gd name="connsiteX18" fmla="*/ 2155012 w 12534899"/>
              <a:gd name="connsiteY18" fmla="*/ 9008731 h 12420599"/>
              <a:gd name="connsiteX19" fmla="*/ 1721596 w 12534899"/>
              <a:gd name="connsiteY19" fmla="*/ 9055022 h 12420599"/>
              <a:gd name="connsiteX20" fmla="*/ 1675304 w 12534899"/>
              <a:gd name="connsiteY20" fmla="*/ 8621609 h 12420599"/>
              <a:gd name="connsiteX21" fmla="*/ 1941558 w 12534899"/>
              <a:gd name="connsiteY21" fmla="*/ 8508057 h 12420599"/>
              <a:gd name="connsiteX22" fmla="*/ 12019264 w 12534899"/>
              <a:gd name="connsiteY22" fmla="*/ 8507830 h 12420599"/>
              <a:gd name="connsiteX23" fmla="*/ 12013832 w 12534899"/>
              <a:gd name="connsiteY23" fmla="*/ 8509119 h 12420599"/>
              <a:gd name="connsiteX24" fmla="*/ 12012590 w 12534899"/>
              <a:gd name="connsiteY24" fmla="*/ 8511931 h 12420599"/>
              <a:gd name="connsiteX25" fmla="*/ 12019340 w 12534899"/>
              <a:gd name="connsiteY25" fmla="*/ 8510332 h 12420599"/>
              <a:gd name="connsiteX26" fmla="*/ 12019284 w 12534899"/>
              <a:gd name="connsiteY26" fmla="*/ 8508315 h 12420599"/>
              <a:gd name="connsiteX27" fmla="*/ 12019264 w 12534899"/>
              <a:gd name="connsiteY27" fmla="*/ 8507830 h 12420599"/>
              <a:gd name="connsiteX28" fmla="*/ 11860932 w 12534899"/>
              <a:gd name="connsiteY28" fmla="*/ 6834722 h 12420599"/>
              <a:gd name="connsiteX29" fmla="*/ 11854184 w 12534899"/>
              <a:gd name="connsiteY29" fmla="*/ 6836323 h 12420599"/>
              <a:gd name="connsiteX30" fmla="*/ 11848076 w 12534899"/>
              <a:gd name="connsiteY30" fmla="*/ 6850076 h 12420599"/>
              <a:gd name="connsiteX31" fmla="*/ 11861712 w 12534899"/>
              <a:gd name="connsiteY31" fmla="*/ 6846841 h 12420599"/>
              <a:gd name="connsiteX32" fmla="*/ 484242 w 12534899"/>
              <a:gd name="connsiteY32" fmla="*/ 6175381 h 12420599"/>
              <a:gd name="connsiteX33" fmla="*/ 656183 w 12534899"/>
              <a:gd name="connsiteY33" fmla="*/ 6341674 h 12420599"/>
              <a:gd name="connsiteX34" fmla="*/ 490571 w 12534899"/>
              <a:gd name="connsiteY34" fmla="*/ 6551946 h 12420599"/>
              <a:gd name="connsiteX35" fmla="*/ 280300 w 12534899"/>
              <a:gd name="connsiteY35" fmla="*/ 6386333 h 12420599"/>
              <a:gd name="connsiteX36" fmla="*/ 319557 w 12534899"/>
              <a:gd name="connsiteY36" fmla="*/ 6246898 h 12420599"/>
              <a:gd name="connsiteX37" fmla="*/ 445912 w 12534899"/>
              <a:gd name="connsiteY37" fmla="*/ 6176062 h 12420599"/>
              <a:gd name="connsiteX38" fmla="*/ 484242 w 12534899"/>
              <a:gd name="connsiteY38" fmla="*/ 6175381 h 12420599"/>
              <a:gd name="connsiteX39" fmla="*/ 818206 w 12534899"/>
              <a:gd name="connsiteY39" fmla="*/ 5625823 h 12420599"/>
              <a:gd name="connsiteX40" fmla="*/ 1089574 w 12534899"/>
              <a:gd name="connsiteY40" fmla="*/ 5888278 h 12420599"/>
              <a:gd name="connsiteX41" fmla="*/ 828193 w 12534899"/>
              <a:gd name="connsiteY41" fmla="*/ 6220140 h 12420599"/>
              <a:gd name="connsiteX42" fmla="*/ 496331 w 12534899"/>
              <a:gd name="connsiteY42" fmla="*/ 5958763 h 12420599"/>
              <a:gd name="connsiteX43" fmla="*/ 558290 w 12534899"/>
              <a:gd name="connsiteY43" fmla="*/ 5738697 h 12420599"/>
              <a:gd name="connsiteX44" fmla="*/ 757710 w 12534899"/>
              <a:gd name="connsiteY44" fmla="*/ 5626900 h 12420599"/>
              <a:gd name="connsiteX45" fmla="*/ 818206 w 12534899"/>
              <a:gd name="connsiteY45" fmla="*/ 5625823 h 12420599"/>
              <a:gd name="connsiteX46" fmla="*/ 901686 w 12534899"/>
              <a:gd name="connsiteY46" fmla="*/ 5128896 h 12420599"/>
              <a:gd name="connsiteX47" fmla="*/ 1073626 w 12534899"/>
              <a:gd name="connsiteY47" fmla="*/ 5295187 h 12420599"/>
              <a:gd name="connsiteX48" fmla="*/ 908015 w 12534899"/>
              <a:gd name="connsiteY48" fmla="*/ 5505459 h 12420599"/>
              <a:gd name="connsiteX49" fmla="*/ 697744 w 12534899"/>
              <a:gd name="connsiteY49" fmla="*/ 5339846 h 12420599"/>
              <a:gd name="connsiteX50" fmla="*/ 737001 w 12534899"/>
              <a:gd name="connsiteY50" fmla="*/ 5200412 h 12420599"/>
              <a:gd name="connsiteX51" fmla="*/ 863356 w 12534899"/>
              <a:gd name="connsiteY51" fmla="*/ 5129576 h 12420599"/>
              <a:gd name="connsiteX52" fmla="*/ 901686 w 12534899"/>
              <a:gd name="connsiteY52" fmla="*/ 5128896 h 12420599"/>
              <a:gd name="connsiteX53" fmla="*/ 12019264 w 12534899"/>
              <a:gd name="connsiteY53" fmla="*/ 5049031 h 12420599"/>
              <a:gd name="connsiteX54" fmla="*/ 12013832 w 12534899"/>
              <a:gd name="connsiteY54" fmla="*/ 5050320 h 12420599"/>
              <a:gd name="connsiteX55" fmla="*/ 12012590 w 12534899"/>
              <a:gd name="connsiteY55" fmla="*/ 5053132 h 12420599"/>
              <a:gd name="connsiteX56" fmla="*/ 12019339 w 12534899"/>
              <a:gd name="connsiteY56" fmla="*/ 5051534 h 12420599"/>
              <a:gd name="connsiteX57" fmla="*/ 12019284 w 12534899"/>
              <a:gd name="connsiteY57" fmla="*/ 5049517 h 12420599"/>
              <a:gd name="connsiteX58" fmla="*/ 12019264 w 12534899"/>
              <a:gd name="connsiteY58" fmla="*/ 5049031 h 12420599"/>
              <a:gd name="connsiteX59" fmla="*/ 7149693 w 12534899"/>
              <a:gd name="connsiteY59" fmla="*/ 1468424 h 12420599"/>
              <a:gd name="connsiteX60" fmla="*/ 7205924 w 12534899"/>
              <a:gd name="connsiteY60" fmla="*/ 1477256 h 12420599"/>
              <a:gd name="connsiteX61" fmla="*/ 7329415 w 12534899"/>
              <a:gd name="connsiteY61" fmla="*/ 1714724 h 12420599"/>
              <a:gd name="connsiteX62" fmla="*/ 7091946 w 12534899"/>
              <a:gd name="connsiteY62" fmla="*/ 1838216 h 12420599"/>
              <a:gd name="connsiteX63" fmla="*/ 6968455 w 12534899"/>
              <a:gd name="connsiteY63" fmla="*/ 1600748 h 12420599"/>
              <a:gd name="connsiteX64" fmla="*/ 7004821 w 12534899"/>
              <a:gd name="connsiteY64" fmla="*/ 1534977 h 12420599"/>
              <a:gd name="connsiteX65" fmla="*/ 7149693 w 12534899"/>
              <a:gd name="connsiteY65" fmla="*/ 1468424 h 12420599"/>
              <a:gd name="connsiteX66" fmla="*/ 6635976 w 12534899"/>
              <a:gd name="connsiteY66" fmla="*/ 1025058 h 12420599"/>
              <a:gd name="connsiteX67" fmla="*/ 6724723 w 12534899"/>
              <a:gd name="connsiteY67" fmla="*/ 1038999 h 12420599"/>
              <a:gd name="connsiteX68" fmla="*/ 6919625 w 12534899"/>
              <a:gd name="connsiteY68" fmla="*/ 1413786 h 12420599"/>
              <a:gd name="connsiteX69" fmla="*/ 6544839 w 12534899"/>
              <a:gd name="connsiteY69" fmla="*/ 1608686 h 12420599"/>
              <a:gd name="connsiteX70" fmla="*/ 6349937 w 12534899"/>
              <a:gd name="connsiteY70" fmla="*/ 1233901 h 12420599"/>
              <a:gd name="connsiteX71" fmla="*/ 6407331 w 12534899"/>
              <a:gd name="connsiteY71" fmla="*/ 1130094 h 12420599"/>
              <a:gd name="connsiteX72" fmla="*/ 6635976 w 12534899"/>
              <a:gd name="connsiteY72" fmla="*/ 1025058 h 12420599"/>
              <a:gd name="connsiteX73" fmla="*/ 6367701 w 12534899"/>
              <a:gd name="connsiteY73" fmla="*/ 657324 h 12420599"/>
              <a:gd name="connsiteX74" fmla="*/ 6423932 w 12534899"/>
              <a:gd name="connsiteY74" fmla="*/ 666157 h 12420599"/>
              <a:gd name="connsiteX75" fmla="*/ 6547422 w 12534899"/>
              <a:gd name="connsiteY75" fmla="*/ 903625 h 12420599"/>
              <a:gd name="connsiteX76" fmla="*/ 6309955 w 12534899"/>
              <a:gd name="connsiteY76" fmla="*/ 1027115 h 12420599"/>
              <a:gd name="connsiteX77" fmla="*/ 6186463 w 12534899"/>
              <a:gd name="connsiteY77" fmla="*/ 789647 h 12420599"/>
              <a:gd name="connsiteX78" fmla="*/ 6222829 w 12534899"/>
              <a:gd name="connsiteY78" fmla="*/ 723875 h 12420599"/>
              <a:gd name="connsiteX79" fmla="*/ 6367701 w 12534899"/>
              <a:gd name="connsiteY79" fmla="*/ 657324 h 12420599"/>
              <a:gd name="connsiteX80" fmla="*/ 2171700 w 12534899"/>
              <a:gd name="connsiteY80" fmla="*/ 266699 h 12420599"/>
              <a:gd name="connsiteX81" fmla="*/ 4081288 w 12534899"/>
              <a:gd name="connsiteY81" fmla="*/ 1403238 h 12420599"/>
              <a:gd name="connsiteX82" fmla="*/ 4090032 w 12534899"/>
              <a:gd name="connsiteY82" fmla="*/ 1421389 h 12420599"/>
              <a:gd name="connsiteX83" fmla="*/ 4089729 w 12534899"/>
              <a:gd name="connsiteY83" fmla="*/ 1382834 h 12420599"/>
              <a:gd name="connsiteX84" fmla="*/ 4138521 w 12534899"/>
              <a:gd name="connsiteY84" fmla="*/ 1115511 h 12420599"/>
              <a:gd name="connsiteX85" fmla="*/ 5171571 w 12534899"/>
              <a:gd name="connsiteY85" fmla="*/ 361266 h 12420599"/>
              <a:gd name="connsiteX86" fmla="*/ 5492089 w 12534899"/>
              <a:gd name="connsiteY86" fmla="*/ 411612 h 12420599"/>
              <a:gd name="connsiteX87" fmla="*/ 6240552 w 12534899"/>
              <a:gd name="connsiteY87" fmla="*/ 1551254 h 12420599"/>
              <a:gd name="connsiteX88" fmla="*/ 6236917 w 12534899"/>
              <a:gd name="connsiteY88" fmla="*/ 1574606 h 12420599"/>
              <a:gd name="connsiteX89" fmla="*/ 6315628 w 12534899"/>
              <a:gd name="connsiteY89" fmla="*/ 1591024 h 12420599"/>
              <a:gd name="connsiteX90" fmla="*/ 7401759 w 12534899"/>
              <a:gd name="connsiteY90" fmla="*/ 2011354 h 12420599"/>
              <a:gd name="connsiteX91" fmla="*/ 7422379 w 12534899"/>
              <a:gd name="connsiteY91" fmla="*/ 2023627 h 12420599"/>
              <a:gd name="connsiteX92" fmla="*/ 7450536 w 12534899"/>
              <a:gd name="connsiteY92" fmla="*/ 1914122 h 12420599"/>
              <a:gd name="connsiteX93" fmla="*/ 9379052 w 12534899"/>
              <a:gd name="connsiteY93" fmla="*/ 495300 h 12420599"/>
              <a:gd name="connsiteX94" fmla="*/ 11357327 w 12534899"/>
              <a:gd name="connsiteY94" fmla="*/ 2107641 h 12420599"/>
              <a:gd name="connsiteX95" fmla="*/ 11384466 w 12534899"/>
              <a:gd name="connsiteY95" fmla="*/ 2285465 h 12420599"/>
              <a:gd name="connsiteX96" fmla="*/ 11430710 w 12534899"/>
              <a:gd name="connsiteY96" fmla="*/ 2285878 h 12420599"/>
              <a:gd name="connsiteX97" fmla="*/ 11428514 w 12534899"/>
              <a:gd name="connsiteY97" fmla="*/ 2292193 h 12420599"/>
              <a:gd name="connsiteX98" fmla="*/ 11417799 w 12534899"/>
              <a:gd name="connsiteY98" fmla="*/ 2317119 h 12420599"/>
              <a:gd name="connsiteX99" fmla="*/ 11402502 w 12534899"/>
              <a:gd name="connsiteY99" fmla="*/ 2353584 h 12420599"/>
              <a:gd name="connsiteX100" fmla="*/ 11391435 w 12534899"/>
              <a:gd name="connsiteY100" fmla="*/ 2377618 h 12420599"/>
              <a:gd name="connsiteX101" fmla="*/ 11398352 w 12534899"/>
              <a:gd name="connsiteY101" fmla="*/ 2514600 h 12420599"/>
              <a:gd name="connsiteX102" fmla="*/ 11397402 w 12534899"/>
              <a:gd name="connsiteY102" fmla="*/ 2530656 h 12420599"/>
              <a:gd name="connsiteX103" fmla="*/ 11403917 w 12534899"/>
              <a:gd name="connsiteY103" fmla="*/ 2551706 h 12420599"/>
              <a:gd name="connsiteX104" fmla="*/ 11411653 w 12534899"/>
              <a:gd name="connsiteY104" fmla="*/ 2597116 h 12420599"/>
              <a:gd name="connsiteX105" fmla="*/ 11431900 w 12534899"/>
              <a:gd name="connsiteY105" fmla="*/ 2592313 h 12420599"/>
              <a:gd name="connsiteX106" fmla="*/ 11461856 w 12534899"/>
              <a:gd name="connsiteY106" fmla="*/ 2726947 h 12420599"/>
              <a:gd name="connsiteX107" fmla="*/ 11468606 w 12534899"/>
              <a:gd name="connsiteY107" fmla="*/ 2725346 h 12420599"/>
              <a:gd name="connsiteX108" fmla="*/ 11469450 w 12534899"/>
              <a:gd name="connsiteY108" fmla="*/ 2725147 h 12420599"/>
              <a:gd name="connsiteX109" fmla="*/ 11470037 w 12534899"/>
              <a:gd name="connsiteY109" fmla="*/ 2725006 h 12420599"/>
              <a:gd name="connsiteX110" fmla="*/ 11471347 w 12534899"/>
              <a:gd name="connsiteY110" fmla="*/ 2724696 h 12420599"/>
              <a:gd name="connsiteX111" fmla="*/ 11472660 w 12534899"/>
              <a:gd name="connsiteY111" fmla="*/ 2724384 h 12420599"/>
              <a:gd name="connsiteX112" fmla="*/ 11474512 w 12534899"/>
              <a:gd name="connsiteY112" fmla="*/ 2723946 h 12420599"/>
              <a:gd name="connsiteX113" fmla="*/ 11475355 w 12534899"/>
              <a:gd name="connsiteY113" fmla="*/ 2723744 h 12420599"/>
              <a:gd name="connsiteX114" fmla="*/ 11484078 w 12534899"/>
              <a:gd name="connsiteY114" fmla="*/ 2816169 h 12420599"/>
              <a:gd name="connsiteX115" fmla="*/ 11436834 w 12534899"/>
              <a:gd name="connsiteY115" fmla="*/ 2827377 h 12420599"/>
              <a:gd name="connsiteX116" fmla="*/ 11431070 w 12534899"/>
              <a:gd name="connsiteY116" fmla="*/ 2875990 h 12420599"/>
              <a:gd name="connsiteX117" fmla="*/ 11438806 w 12534899"/>
              <a:gd name="connsiteY117" fmla="*/ 2921402 h 12420599"/>
              <a:gd name="connsiteX118" fmla="*/ 11452305 w 12534899"/>
              <a:gd name="connsiteY118" fmla="*/ 2918201 h 12420599"/>
              <a:gd name="connsiteX119" fmla="*/ 11473538 w 12534899"/>
              <a:gd name="connsiteY119" fmla="*/ 2960409 h 12420599"/>
              <a:gd name="connsiteX120" fmla="*/ 11569012 w 12534899"/>
              <a:gd name="connsiteY120" fmla="*/ 2985007 h 12420599"/>
              <a:gd name="connsiteX121" fmla="*/ 11568026 w 12534899"/>
              <a:gd name="connsiteY121" fmla="*/ 2937995 h 12420599"/>
              <a:gd name="connsiteX122" fmla="*/ 11664486 w 12534899"/>
              <a:gd name="connsiteY122" fmla="*/ 3009605 h 12420599"/>
              <a:gd name="connsiteX123" fmla="*/ 11663500 w 12534899"/>
              <a:gd name="connsiteY123" fmla="*/ 2962593 h 12420599"/>
              <a:gd name="connsiteX124" fmla="*/ 11691482 w 12534899"/>
              <a:gd name="connsiteY124" fmla="*/ 3003202 h 12420599"/>
              <a:gd name="connsiteX125" fmla="*/ 11698232 w 12534899"/>
              <a:gd name="connsiteY125" fmla="*/ 3001602 h 12420599"/>
              <a:gd name="connsiteX126" fmla="*/ 11752222 w 12534899"/>
              <a:gd name="connsiteY126" fmla="*/ 2988793 h 12420599"/>
              <a:gd name="connsiteX127" fmla="*/ 11800453 w 12534899"/>
              <a:gd name="connsiteY127" fmla="*/ 3024597 h 12420599"/>
              <a:gd name="connsiteX128" fmla="*/ 11827451 w 12534899"/>
              <a:gd name="connsiteY128" fmla="*/ 3018193 h 12420599"/>
              <a:gd name="connsiteX129" fmla="*/ 11889179 w 12534899"/>
              <a:gd name="connsiteY129" fmla="*/ 3050797 h 12420599"/>
              <a:gd name="connsiteX130" fmla="*/ 11895928 w 12534899"/>
              <a:gd name="connsiteY130" fmla="*/ 3049195 h 12420599"/>
              <a:gd name="connsiteX131" fmla="*/ 11963419 w 12534899"/>
              <a:gd name="connsiteY131" fmla="*/ 3033185 h 12420599"/>
              <a:gd name="connsiteX132" fmla="*/ 11970168 w 12534899"/>
              <a:gd name="connsiteY132" fmla="*/ 3031585 h 12420599"/>
              <a:gd name="connsiteX133" fmla="*/ 12065640 w 12534899"/>
              <a:gd name="connsiteY133" fmla="*/ 3056183 h 12420599"/>
              <a:gd name="connsiteX134" fmla="*/ 12085888 w 12534899"/>
              <a:gd name="connsiteY134" fmla="*/ 3051380 h 12420599"/>
              <a:gd name="connsiteX135" fmla="*/ 12160129 w 12534899"/>
              <a:gd name="connsiteY135" fmla="*/ 3033769 h 12420599"/>
              <a:gd name="connsiteX136" fmla="*/ 12187124 w 12534899"/>
              <a:gd name="connsiteY136" fmla="*/ 3027363 h 12420599"/>
              <a:gd name="connsiteX137" fmla="*/ 12215107 w 12534899"/>
              <a:gd name="connsiteY137" fmla="*/ 3067972 h 12420599"/>
              <a:gd name="connsiteX138" fmla="*/ 12256588 w 12534899"/>
              <a:gd name="connsiteY138" fmla="*/ 3105380 h 12420599"/>
              <a:gd name="connsiteX139" fmla="*/ 12202596 w 12534899"/>
              <a:gd name="connsiteY139" fmla="*/ 3118188 h 12420599"/>
              <a:gd name="connsiteX140" fmla="*/ 12181362 w 12534899"/>
              <a:gd name="connsiteY140" fmla="*/ 3075977 h 12420599"/>
              <a:gd name="connsiteX141" fmla="*/ 12154366 w 12534899"/>
              <a:gd name="connsiteY141" fmla="*/ 3082382 h 12420599"/>
              <a:gd name="connsiteX142" fmla="*/ 12053130 w 12534899"/>
              <a:gd name="connsiteY142" fmla="*/ 3106398 h 12420599"/>
              <a:gd name="connsiteX143" fmla="*/ 12048354 w 12534899"/>
              <a:gd name="connsiteY143" fmla="*/ 3202024 h 12420599"/>
              <a:gd name="connsiteX144" fmla="*/ 11892138 w 12534899"/>
              <a:gd name="connsiteY144" fmla="*/ 3191835 h 12420599"/>
              <a:gd name="connsiteX145" fmla="*/ 11851644 w 12534899"/>
              <a:gd name="connsiteY145" fmla="*/ 3201442 h 12420599"/>
              <a:gd name="connsiteX146" fmla="*/ 11736908 w 12534899"/>
              <a:gd name="connsiteY146" fmla="*/ 3228659 h 12420599"/>
              <a:gd name="connsiteX147" fmla="*/ 11709912 w 12534899"/>
              <a:gd name="connsiteY147" fmla="*/ 3235062 h 12420599"/>
              <a:gd name="connsiteX148" fmla="*/ 11648186 w 12534899"/>
              <a:gd name="connsiteY148" fmla="*/ 3202460 h 12420599"/>
              <a:gd name="connsiteX149" fmla="*/ 11634687 w 12534899"/>
              <a:gd name="connsiteY149" fmla="*/ 3205662 h 12420599"/>
              <a:gd name="connsiteX150" fmla="*/ 11567196 w 12534899"/>
              <a:gd name="connsiteY150" fmla="*/ 3221673 h 12420599"/>
              <a:gd name="connsiteX151" fmla="*/ 11540199 w 12534899"/>
              <a:gd name="connsiteY151" fmla="*/ 3228077 h 12420599"/>
              <a:gd name="connsiteX152" fmla="*/ 11479458 w 12534899"/>
              <a:gd name="connsiteY152" fmla="*/ 3242486 h 12420599"/>
              <a:gd name="connsiteX153" fmla="*/ 11460196 w 12534899"/>
              <a:gd name="connsiteY153" fmla="*/ 3294302 h 12420599"/>
              <a:gd name="connsiteX154" fmla="*/ 11692624 w 12534899"/>
              <a:gd name="connsiteY154" fmla="*/ 3380903 h 12420599"/>
              <a:gd name="connsiteX155" fmla="*/ 11712873 w 12534899"/>
              <a:gd name="connsiteY155" fmla="*/ 3376102 h 12420599"/>
              <a:gd name="connsiteX156" fmla="*/ 11821845 w 12534899"/>
              <a:gd name="connsiteY156" fmla="*/ 3397499 h 12420599"/>
              <a:gd name="connsiteX157" fmla="*/ 11902834 w 12534899"/>
              <a:gd name="connsiteY157" fmla="*/ 3378286 h 12420599"/>
              <a:gd name="connsiteX158" fmla="*/ 11936578 w 12534899"/>
              <a:gd name="connsiteY158" fmla="*/ 3370280 h 12420599"/>
              <a:gd name="connsiteX159" fmla="*/ 11950078 w 12534899"/>
              <a:gd name="connsiteY159" fmla="*/ 3367078 h 12420599"/>
              <a:gd name="connsiteX160" fmla="*/ 11957814 w 12534899"/>
              <a:gd name="connsiteY160" fmla="*/ 3412490 h 12420599"/>
              <a:gd name="connsiteX161" fmla="*/ 11917319 w 12534899"/>
              <a:gd name="connsiteY161" fmla="*/ 3422096 h 12420599"/>
              <a:gd name="connsiteX162" fmla="*/ 11640605 w 12534899"/>
              <a:gd name="connsiteY162" fmla="*/ 3487738 h 12420599"/>
              <a:gd name="connsiteX163" fmla="*/ 11594349 w 12534899"/>
              <a:gd name="connsiteY163" fmla="*/ 3545960 h 12420599"/>
              <a:gd name="connsiteX164" fmla="*/ 11549078 w 12534899"/>
              <a:gd name="connsiteY164" fmla="*/ 3651191 h 12420599"/>
              <a:gd name="connsiteX165" fmla="*/ 11569325 w 12534899"/>
              <a:gd name="connsiteY165" fmla="*/ 3646388 h 12420599"/>
              <a:gd name="connsiteX166" fmla="*/ 11576075 w 12534899"/>
              <a:gd name="connsiteY166" fmla="*/ 3644789 h 12420599"/>
              <a:gd name="connsiteX167" fmla="*/ 11596322 w 12534899"/>
              <a:gd name="connsiteY167" fmla="*/ 3639985 h 12420599"/>
              <a:gd name="connsiteX168" fmla="*/ 11706282 w 12534899"/>
              <a:gd name="connsiteY168" fmla="*/ 3708393 h 12420599"/>
              <a:gd name="connsiteX169" fmla="*/ 11743711 w 12534899"/>
              <a:gd name="connsiteY169" fmla="*/ 3719444 h 12420599"/>
              <a:gd name="connsiteX170" fmla="*/ 11754348 w 12534899"/>
              <a:gd name="connsiteY170" fmla="*/ 3743826 h 12420599"/>
              <a:gd name="connsiteX171" fmla="*/ 11757697 w 12534899"/>
              <a:gd name="connsiteY171" fmla="*/ 3742713 h 12420599"/>
              <a:gd name="connsiteX172" fmla="*/ 11773460 w 12534899"/>
              <a:gd name="connsiteY172" fmla="*/ 3694741 h 12420599"/>
              <a:gd name="connsiteX173" fmla="*/ 11818826 w 12534899"/>
              <a:gd name="connsiteY173" fmla="*/ 3679675 h 12420599"/>
              <a:gd name="connsiteX174" fmla="*/ 11786052 w 12534899"/>
              <a:gd name="connsiteY174" fmla="*/ 3733295 h 12420599"/>
              <a:gd name="connsiteX175" fmla="*/ 11783651 w 12534899"/>
              <a:gd name="connsiteY175" fmla="*/ 3743865 h 12420599"/>
              <a:gd name="connsiteX176" fmla="*/ 11787792 w 12534899"/>
              <a:gd name="connsiteY176" fmla="*/ 3744424 h 12420599"/>
              <a:gd name="connsiteX177" fmla="*/ 11871218 w 12534899"/>
              <a:gd name="connsiteY177" fmla="*/ 3811006 h 12420599"/>
              <a:gd name="connsiteX178" fmla="*/ 11872205 w 12534899"/>
              <a:gd name="connsiteY178" fmla="*/ 3858019 h 12420599"/>
              <a:gd name="connsiteX179" fmla="*/ 11885702 w 12534899"/>
              <a:gd name="connsiteY179" fmla="*/ 3854816 h 12420599"/>
              <a:gd name="connsiteX180" fmla="*/ 11905951 w 12534899"/>
              <a:gd name="connsiteY180" fmla="*/ 3850014 h 12420599"/>
              <a:gd name="connsiteX181" fmla="*/ 11912700 w 12534899"/>
              <a:gd name="connsiteY181" fmla="*/ 3848413 h 12420599"/>
              <a:gd name="connsiteX182" fmla="*/ 11926197 w 12534899"/>
              <a:gd name="connsiteY182" fmla="*/ 3845211 h 12420599"/>
              <a:gd name="connsiteX183" fmla="*/ 11932864 w 12534899"/>
              <a:gd name="connsiteY183" fmla="*/ 3890139 h 12420599"/>
              <a:gd name="connsiteX184" fmla="*/ 11933933 w 12534899"/>
              <a:gd name="connsiteY184" fmla="*/ 3890623 h 12420599"/>
              <a:gd name="connsiteX185" fmla="*/ 11931403 w 12534899"/>
              <a:gd name="connsiteY185" fmla="*/ 3891225 h 12420599"/>
              <a:gd name="connsiteX186" fmla="*/ 11920434 w 12534899"/>
              <a:gd name="connsiteY186" fmla="*/ 3893825 h 12420599"/>
              <a:gd name="connsiteX187" fmla="*/ 11906936 w 12534899"/>
              <a:gd name="connsiteY187" fmla="*/ 3897026 h 12420599"/>
              <a:gd name="connsiteX188" fmla="*/ 11879940 w 12534899"/>
              <a:gd name="connsiteY188" fmla="*/ 3903431 h 12420599"/>
              <a:gd name="connsiteX189" fmla="*/ 11873192 w 12534899"/>
              <a:gd name="connsiteY189" fmla="*/ 3905031 h 12420599"/>
              <a:gd name="connsiteX190" fmla="*/ 11838460 w 12534899"/>
              <a:gd name="connsiteY190" fmla="*/ 3866026 h 12420599"/>
              <a:gd name="connsiteX191" fmla="*/ 11772941 w 12534899"/>
              <a:gd name="connsiteY191" fmla="*/ 3976060 h 12420599"/>
              <a:gd name="connsiteX192" fmla="*/ 11664956 w 12534899"/>
              <a:gd name="connsiteY192" fmla="*/ 4001677 h 12420599"/>
              <a:gd name="connsiteX193" fmla="*/ 11629306 w 12534899"/>
              <a:gd name="connsiteY193" fmla="*/ 4030066 h 12420599"/>
              <a:gd name="connsiteX194" fmla="*/ 11628030 w 12534899"/>
              <a:gd name="connsiteY194" fmla="*/ 4029004 h 12420599"/>
              <a:gd name="connsiteX195" fmla="*/ 11627640 w 12534899"/>
              <a:gd name="connsiteY195" fmla="*/ 4031796 h 12420599"/>
              <a:gd name="connsiteX196" fmla="*/ 11627048 w 12534899"/>
              <a:gd name="connsiteY196" fmla="*/ 4034711 h 12420599"/>
              <a:gd name="connsiteX197" fmla="*/ 11633012 w 12534899"/>
              <a:gd name="connsiteY197" fmla="*/ 4053985 h 12420599"/>
              <a:gd name="connsiteX198" fmla="*/ 11682230 w 12534899"/>
              <a:gd name="connsiteY198" fmla="*/ 4136802 h 12420599"/>
              <a:gd name="connsiteX199" fmla="*/ 11689965 w 12534899"/>
              <a:gd name="connsiteY199" fmla="*/ 4182214 h 12420599"/>
              <a:gd name="connsiteX200" fmla="*/ 11710212 w 12534899"/>
              <a:gd name="connsiteY200" fmla="*/ 4177411 h 12420599"/>
              <a:gd name="connsiteX201" fmla="*/ 11740168 w 12534899"/>
              <a:gd name="connsiteY201" fmla="*/ 4312046 h 12420599"/>
              <a:gd name="connsiteX202" fmla="*/ 11746917 w 12534899"/>
              <a:gd name="connsiteY202" fmla="*/ 4310444 h 12420599"/>
              <a:gd name="connsiteX203" fmla="*/ 11747760 w 12534899"/>
              <a:gd name="connsiteY203" fmla="*/ 4310245 h 12420599"/>
              <a:gd name="connsiteX204" fmla="*/ 11748350 w 12534899"/>
              <a:gd name="connsiteY204" fmla="*/ 4310105 h 12420599"/>
              <a:gd name="connsiteX205" fmla="*/ 11749660 w 12534899"/>
              <a:gd name="connsiteY205" fmla="*/ 4309794 h 12420599"/>
              <a:gd name="connsiteX206" fmla="*/ 11750971 w 12534899"/>
              <a:gd name="connsiteY206" fmla="*/ 4309483 h 12420599"/>
              <a:gd name="connsiteX207" fmla="*/ 11752822 w 12534899"/>
              <a:gd name="connsiteY207" fmla="*/ 4309045 h 12420599"/>
              <a:gd name="connsiteX208" fmla="*/ 11753666 w 12534899"/>
              <a:gd name="connsiteY208" fmla="*/ 4308842 h 12420599"/>
              <a:gd name="connsiteX209" fmla="*/ 11762388 w 12534899"/>
              <a:gd name="connsiteY209" fmla="*/ 4401267 h 12420599"/>
              <a:gd name="connsiteX210" fmla="*/ 11715144 w 12534899"/>
              <a:gd name="connsiteY210" fmla="*/ 4412476 h 12420599"/>
              <a:gd name="connsiteX211" fmla="*/ 11709382 w 12534899"/>
              <a:gd name="connsiteY211" fmla="*/ 4461089 h 12420599"/>
              <a:gd name="connsiteX212" fmla="*/ 11717118 w 12534899"/>
              <a:gd name="connsiteY212" fmla="*/ 4506500 h 12420599"/>
              <a:gd name="connsiteX213" fmla="*/ 11730618 w 12534899"/>
              <a:gd name="connsiteY213" fmla="*/ 4503299 h 12420599"/>
              <a:gd name="connsiteX214" fmla="*/ 11751850 w 12534899"/>
              <a:gd name="connsiteY214" fmla="*/ 4545508 h 12420599"/>
              <a:gd name="connsiteX215" fmla="*/ 11847323 w 12534899"/>
              <a:gd name="connsiteY215" fmla="*/ 4570105 h 12420599"/>
              <a:gd name="connsiteX216" fmla="*/ 11846336 w 12534899"/>
              <a:gd name="connsiteY216" fmla="*/ 4523093 h 12420599"/>
              <a:gd name="connsiteX217" fmla="*/ 11942798 w 12534899"/>
              <a:gd name="connsiteY217" fmla="*/ 4594704 h 12420599"/>
              <a:gd name="connsiteX218" fmla="*/ 11941811 w 12534899"/>
              <a:gd name="connsiteY218" fmla="*/ 4547692 h 12420599"/>
              <a:gd name="connsiteX219" fmla="*/ 11969794 w 12534899"/>
              <a:gd name="connsiteY219" fmla="*/ 4588301 h 12420599"/>
              <a:gd name="connsiteX220" fmla="*/ 11976542 w 12534899"/>
              <a:gd name="connsiteY220" fmla="*/ 4586700 h 12420599"/>
              <a:gd name="connsiteX221" fmla="*/ 12030534 w 12534899"/>
              <a:gd name="connsiteY221" fmla="*/ 4573891 h 12420599"/>
              <a:gd name="connsiteX222" fmla="*/ 12078766 w 12534899"/>
              <a:gd name="connsiteY222" fmla="*/ 4609696 h 12420599"/>
              <a:gd name="connsiteX223" fmla="*/ 12105762 w 12534899"/>
              <a:gd name="connsiteY223" fmla="*/ 4603291 h 12420599"/>
              <a:gd name="connsiteX224" fmla="*/ 12167491 w 12534899"/>
              <a:gd name="connsiteY224" fmla="*/ 4635896 h 12420599"/>
              <a:gd name="connsiteX225" fmla="*/ 12174238 w 12534899"/>
              <a:gd name="connsiteY225" fmla="*/ 4634294 h 12420599"/>
              <a:gd name="connsiteX226" fmla="*/ 12241730 w 12534899"/>
              <a:gd name="connsiteY226" fmla="*/ 4618283 h 12420599"/>
              <a:gd name="connsiteX227" fmla="*/ 12248478 w 12534899"/>
              <a:gd name="connsiteY227" fmla="*/ 4616683 h 12420599"/>
              <a:gd name="connsiteX228" fmla="*/ 12343953 w 12534899"/>
              <a:gd name="connsiteY228" fmla="*/ 4641281 h 12420599"/>
              <a:gd name="connsiteX229" fmla="*/ 12364200 w 12534899"/>
              <a:gd name="connsiteY229" fmla="*/ 4636478 h 12420599"/>
              <a:gd name="connsiteX230" fmla="*/ 12438440 w 12534899"/>
              <a:gd name="connsiteY230" fmla="*/ 4618867 h 12420599"/>
              <a:gd name="connsiteX231" fmla="*/ 12465436 w 12534899"/>
              <a:gd name="connsiteY231" fmla="*/ 4612462 h 12420599"/>
              <a:gd name="connsiteX232" fmla="*/ 12493418 w 12534899"/>
              <a:gd name="connsiteY232" fmla="*/ 4653070 h 12420599"/>
              <a:gd name="connsiteX233" fmla="*/ 12534898 w 12534899"/>
              <a:gd name="connsiteY233" fmla="*/ 4690477 h 12420599"/>
              <a:gd name="connsiteX234" fmla="*/ 12480907 w 12534899"/>
              <a:gd name="connsiteY234" fmla="*/ 4703287 h 12420599"/>
              <a:gd name="connsiteX235" fmla="*/ 12459674 w 12534899"/>
              <a:gd name="connsiteY235" fmla="*/ 4661075 h 12420599"/>
              <a:gd name="connsiteX236" fmla="*/ 12432679 w 12534899"/>
              <a:gd name="connsiteY236" fmla="*/ 4667479 h 12420599"/>
              <a:gd name="connsiteX237" fmla="*/ 12331442 w 12534899"/>
              <a:gd name="connsiteY237" fmla="*/ 4691496 h 12420599"/>
              <a:gd name="connsiteX238" fmla="*/ 12326666 w 12534899"/>
              <a:gd name="connsiteY238" fmla="*/ 4787122 h 12420599"/>
              <a:gd name="connsiteX239" fmla="*/ 12170450 w 12534899"/>
              <a:gd name="connsiteY239" fmla="*/ 4776934 h 12420599"/>
              <a:gd name="connsiteX240" fmla="*/ 12129956 w 12534899"/>
              <a:gd name="connsiteY240" fmla="*/ 4786540 h 12420599"/>
              <a:gd name="connsiteX241" fmla="*/ 12015220 w 12534899"/>
              <a:gd name="connsiteY241" fmla="*/ 4813756 h 12420599"/>
              <a:gd name="connsiteX242" fmla="*/ 11988224 w 12534899"/>
              <a:gd name="connsiteY242" fmla="*/ 4820160 h 12420599"/>
              <a:gd name="connsiteX243" fmla="*/ 11926496 w 12534899"/>
              <a:gd name="connsiteY243" fmla="*/ 4787558 h 12420599"/>
              <a:gd name="connsiteX244" fmla="*/ 11912998 w 12534899"/>
              <a:gd name="connsiteY244" fmla="*/ 4790760 h 12420599"/>
              <a:gd name="connsiteX245" fmla="*/ 11845508 w 12534899"/>
              <a:gd name="connsiteY245" fmla="*/ 4806771 h 12420599"/>
              <a:gd name="connsiteX246" fmla="*/ 11836298 w 12534899"/>
              <a:gd name="connsiteY246" fmla="*/ 4808956 h 12420599"/>
              <a:gd name="connsiteX247" fmla="*/ 11845902 w 12534899"/>
              <a:gd name="connsiteY247" fmla="*/ 4821744 h 12420599"/>
              <a:gd name="connsiteX248" fmla="*/ 11865926 w 12534899"/>
              <a:gd name="connsiteY248" fmla="*/ 4851691 h 12420599"/>
              <a:gd name="connsiteX249" fmla="*/ 11893908 w 12534899"/>
              <a:gd name="connsiteY249" fmla="*/ 4892300 h 12420599"/>
              <a:gd name="connsiteX250" fmla="*/ 11921892 w 12534899"/>
              <a:gd name="connsiteY250" fmla="*/ 4932909 h 12420599"/>
              <a:gd name="connsiteX251" fmla="*/ 11943188 w 12534899"/>
              <a:gd name="connsiteY251" fmla="*/ 4947789 h 12420599"/>
              <a:gd name="connsiteX252" fmla="*/ 11946222 w 12534899"/>
              <a:gd name="connsiteY252" fmla="*/ 4957114 h 12420599"/>
              <a:gd name="connsiteX253" fmla="*/ 11970936 w 12534899"/>
              <a:gd name="connsiteY253" fmla="*/ 4966002 h 12420599"/>
              <a:gd name="connsiteX254" fmla="*/ 11991184 w 12534899"/>
              <a:gd name="connsiteY254" fmla="*/ 4961200 h 12420599"/>
              <a:gd name="connsiteX255" fmla="*/ 12100156 w 12534899"/>
              <a:gd name="connsiteY255" fmla="*/ 4982597 h 12420599"/>
              <a:gd name="connsiteX256" fmla="*/ 12181146 w 12534899"/>
              <a:gd name="connsiteY256" fmla="*/ 4963383 h 12420599"/>
              <a:gd name="connsiteX257" fmla="*/ 12214889 w 12534899"/>
              <a:gd name="connsiteY257" fmla="*/ 4955378 h 12420599"/>
              <a:gd name="connsiteX258" fmla="*/ 12228388 w 12534899"/>
              <a:gd name="connsiteY258" fmla="*/ 4952177 h 12420599"/>
              <a:gd name="connsiteX259" fmla="*/ 12236125 w 12534899"/>
              <a:gd name="connsiteY259" fmla="*/ 4997588 h 12420599"/>
              <a:gd name="connsiteX260" fmla="*/ 12195630 w 12534899"/>
              <a:gd name="connsiteY260" fmla="*/ 5007194 h 12420599"/>
              <a:gd name="connsiteX261" fmla="*/ 12045825 w 12534899"/>
              <a:gd name="connsiteY261" fmla="*/ 5042731 h 12420599"/>
              <a:gd name="connsiteX262" fmla="*/ 12046335 w 12534899"/>
              <a:gd name="connsiteY262" fmla="*/ 5045128 h 12420599"/>
              <a:gd name="connsiteX263" fmla="*/ 12071428 w 12534899"/>
              <a:gd name="connsiteY263" fmla="*/ 5059107 h 12420599"/>
              <a:gd name="connsiteX264" fmla="*/ 12080980 w 12534899"/>
              <a:gd name="connsiteY264" fmla="*/ 5083910 h 12420599"/>
              <a:gd name="connsiteX265" fmla="*/ 12080929 w 12534899"/>
              <a:gd name="connsiteY265" fmla="*/ 5084169 h 12420599"/>
              <a:gd name="connsiteX266" fmla="*/ 12000076 w 12534899"/>
              <a:gd name="connsiteY266" fmla="*/ 5103348 h 12420599"/>
              <a:gd name="connsiteX267" fmla="*/ 11993330 w 12534899"/>
              <a:gd name="connsiteY267" fmla="*/ 5104951 h 12420599"/>
              <a:gd name="connsiteX268" fmla="*/ 11973080 w 12534899"/>
              <a:gd name="connsiteY268" fmla="*/ 5109752 h 12420599"/>
              <a:gd name="connsiteX269" fmla="*/ 11931602 w 12534899"/>
              <a:gd name="connsiteY269" fmla="*/ 5072345 h 12420599"/>
              <a:gd name="connsiteX270" fmla="*/ 11914508 w 12534899"/>
              <a:gd name="connsiteY270" fmla="*/ 5076401 h 12420599"/>
              <a:gd name="connsiteX271" fmla="*/ 11908725 w 12534899"/>
              <a:gd name="connsiteY271" fmla="*/ 5081076 h 12420599"/>
              <a:gd name="connsiteX272" fmla="*/ 11900391 w 12534899"/>
              <a:gd name="connsiteY272" fmla="*/ 5093530 h 12420599"/>
              <a:gd name="connsiteX273" fmla="*/ 11895788 w 12534899"/>
              <a:gd name="connsiteY273" fmla="*/ 5101947 h 12420599"/>
              <a:gd name="connsiteX274" fmla="*/ 11872660 w 12534899"/>
              <a:gd name="connsiteY274" fmla="*/ 5131056 h 12420599"/>
              <a:gd name="connsiteX275" fmla="*/ 11827390 w 12534899"/>
              <a:gd name="connsiteY275" fmla="*/ 5236290 h 12420599"/>
              <a:gd name="connsiteX276" fmla="*/ 11847638 w 12534899"/>
              <a:gd name="connsiteY276" fmla="*/ 5231486 h 12420599"/>
              <a:gd name="connsiteX277" fmla="*/ 11854387 w 12534899"/>
              <a:gd name="connsiteY277" fmla="*/ 5229887 h 12420599"/>
              <a:gd name="connsiteX278" fmla="*/ 11874633 w 12534899"/>
              <a:gd name="connsiteY278" fmla="*/ 5225082 h 12420599"/>
              <a:gd name="connsiteX279" fmla="*/ 11984592 w 12534899"/>
              <a:gd name="connsiteY279" fmla="*/ 5293492 h 12420599"/>
              <a:gd name="connsiteX280" fmla="*/ 12022023 w 12534899"/>
              <a:gd name="connsiteY280" fmla="*/ 5304543 h 12420599"/>
              <a:gd name="connsiteX281" fmla="*/ 12032660 w 12534899"/>
              <a:gd name="connsiteY281" fmla="*/ 5328923 h 12420599"/>
              <a:gd name="connsiteX282" fmla="*/ 12036010 w 12534899"/>
              <a:gd name="connsiteY282" fmla="*/ 5327810 h 12420599"/>
              <a:gd name="connsiteX283" fmla="*/ 12051771 w 12534899"/>
              <a:gd name="connsiteY283" fmla="*/ 5279839 h 12420599"/>
              <a:gd name="connsiteX284" fmla="*/ 12097138 w 12534899"/>
              <a:gd name="connsiteY284" fmla="*/ 5264772 h 12420599"/>
              <a:gd name="connsiteX285" fmla="*/ 12064363 w 12534899"/>
              <a:gd name="connsiteY285" fmla="*/ 5318393 h 12420599"/>
              <a:gd name="connsiteX286" fmla="*/ 12061964 w 12534899"/>
              <a:gd name="connsiteY286" fmla="*/ 5328963 h 12420599"/>
              <a:gd name="connsiteX287" fmla="*/ 12066104 w 12534899"/>
              <a:gd name="connsiteY287" fmla="*/ 5329521 h 12420599"/>
              <a:gd name="connsiteX288" fmla="*/ 12149530 w 12534899"/>
              <a:gd name="connsiteY288" fmla="*/ 5396104 h 12420599"/>
              <a:gd name="connsiteX289" fmla="*/ 12150517 w 12534899"/>
              <a:gd name="connsiteY289" fmla="*/ 5443116 h 12420599"/>
              <a:gd name="connsiteX290" fmla="*/ 12164013 w 12534899"/>
              <a:gd name="connsiteY290" fmla="*/ 5439914 h 12420599"/>
              <a:gd name="connsiteX291" fmla="*/ 12184262 w 12534899"/>
              <a:gd name="connsiteY291" fmla="*/ 5435112 h 12420599"/>
              <a:gd name="connsiteX292" fmla="*/ 12191011 w 12534899"/>
              <a:gd name="connsiteY292" fmla="*/ 5433511 h 12420599"/>
              <a:gd name="connsiteX293" fmla="*/ 12204509 w 12534899"/>
              <a:gd name="connsiteY293" fmla="*/ 5430309 h 12420599"/>
              <a:gd name="connsiteX294" fmla="*/ 12211176 w 12534899"/>
              <a:gd name="connsiteY294" fmla="*/ 5475236 h 12420599"/>
              <a:gd name="connsiteX295" fmla="*/ 12212244 w 12534899"/>
              <a:gd name="connsiteY295" fmla="*/ 5475720 h 12420599"/>
              <a:gd name="connsiteX296" fmla="*/ 12209715 w 12534899"/>
              <a:gd name="connsiteY296" fmla="*/ 5476322 h 12420599"/>
              <a:gd name="connsiteX297" fmla="*/ 12198746 w 12534899"/>
              <a:gd name="connsiteY297" fmla="*/ 5478922 h 12420599"/>
              <a:gd name="connsiteX298" fmla="*/ 12185249 w 12534899"/>
              <a:gd name="connsiteY298" fmla="*/ 5482124 h 12420599"/>
              <a:gd name="connsiteX299" fmla="*/ 12158251 w 12534899"/>
              <a:gd name="connsiteY299" fmla="*/ 5488529 h 12420599"/>
              <a:gd name="connsiteX300" fmla="*/ 12151503 w 12534899"/>
              <a:gd name="connsiteY300" fmla="*/ 5490129 h 12420599"/>
              <a:gd name="connsiteX301" fmla="*/ 12116770 w 12534899"/>
              <a:gd name="connsiteY301" fmla="*/ 5451123 h 12420599"/>
              <a:gd name="connsiteX302" fmla="*/ 12051252 w 12534899"/>
              <a:gd name="connsiteY302" fmla="*/ 5561159 h 12420599"/>
              <a:gd name="connsiteX303" fmla="*/ 11943267 w 12534899"/>
              <a:gd name="connsiteY303" fmla="*/ 5586774 h 12420599"/>
              <a:gd name="connsiteX304" fmla="*/ 11896025 w 12534899"/>
              <a:gd name="connsiteY304" fmla="*/ 5597982 h 12420599"/>
              <a:gd name="connsiteX305" fmla="*/ 11793800 w 12534899"/>
              <a:gd name="connsiteY305" fmla="*/ 5574986 h 12420599"/>
              <a:gd name="connsiteX306" fmla="*/ 11774540 w 12534899"/>
              <a:gd name="connsiteY306" fmla="*/ 5626801 h 12420599"/>
              <a:gd name="connsiteX307" fmla="*/ 11788038 w 12534899"/>
              <a:gd name="connsiteY307" fmla="*/ 5623599 h 12420599"/>
              <a:gd name="connsiteX308" fmla="*/ 11870014 w 12534899"/>
              <a:gd name="connsiteY308" fmla="*/ 5651398 h 12420599"/>
              <a:gd name="connsiteX309" fmla="*/ 11897998 w 12534899"/>
              <a:gd name="connsiteY309" fmla="*/ 5692007 h 12420599"/>
              <a:gd name="connsiteX310" fmla="*/ 11904746 w 12534899"/>
              <a:gd name="connsiteY310" fmla="*/ 5690407 h 12420599"/>
              <a:gd name="connsiteX311" fmla="*/ 11938492 w 12534899"/>
              <a:gd name="connsiteY311" fmla="*/ 5682402 h 12420599"/>
              <a:gd name="connsiteX312" fmla="*/ 11919232 w 12534899"/>
              <a:gd name="connsiteY312" fmla="*/ 5734219 h 12420599"/>
              <a:gd name="connsiteX313" fmla="*/ 11879724 w 12534899"/>
              <a:gd name="connsiteY313" fmla="*/ 5790837 h 12420599"/>
              <a:gd name="connsiteX314" fmla="*/ 11853713 w 12534899"/>
              <a:gd name="connsiteY314" fmla="*/ 5844253 h 12420599"/>
              <a:gd name="connsiteX315" fmla="*/ 11745728 w 12534899"/>
              <a:gd name="connsiteY315" fmla="*/ 5869870 h 12420599"/>
              <a:gd name="connsiteX316" fmla="*/ 11773712 w 12534899"/>
              <a:gd name="connsiteY316" fmla="*/ 5910478 h 12420599"/>
              <a:gd name="connsiteX317" fmla="*/ 11780460 w 12534899"/>
              <a:gd name="connsiteY317" fmla="*/ 5908876 h 12420599"/>
              <a:gd name="connsiteX318" fmla="*/ 11794944 w 12534899"/>
              <a:gd name="connsiteY318" fmla="*/ 5952688 h 12420599"/>
              <a:gd name="connsiteX319" fmla="*/ 11740952 w 12534899"/>
              <a:gd name="connsiteY319" fmla="*/ 5965497 h 12420599"/>
              <a:gd name="connsiteX320" fmla="*/ 11699470 w 12534899"/>
              <a:gd name="connsiteY320" fmla="*/ 5928090 h 12420599"/>
              <a:gd name="connsiteX321" fmla="*/ 11692723 w 12534899"/>
              <a:gd name="connsiteY321" fmla="*/ 5929691 h 12420599"/>
              <a:gd name="connsiteX322" fmla="*/ 11665725 w 12534899"/>
              <a:gd name="connsiteY322" fmla="*/ 5936093 h 12420599"/>
              <a:gd name="connsiteX323" fmla="*/ 11686960 w 12534899"/>
              <a:gd name="connsiteY323" fmla="*/ 5978305 h 12420599"/>
              <a:gd name="connsiteX324" fmla="*/ 11674447 w 12534899"/>
              <a:gd name="connsiteY324" fmla="*/ 6028519 h 12420599"/>
              <a:gd name="connsiteX325" fmla="*/ 11661936 w 12534899"/>
              <a:gd name="connsiteY325" fmla="*/ 6078734 h 12420599"/>
              <a:gd name="connsiteX326" fmla="*/ 11683170 w 12534899"/>
              <a:gd name="connsiteY326" fmla="*/ 6120943 h 12420599"/>
              <a:gd name="connsiteX327" fmla="*/ 11792140 w 12534899"/>
              <a:gd name="connsiteY327" fmla="*/ 6142340 h 12420599"/>
              <a:gd name="connsiteX328" fmla="*/ 11902100 w 12534899"/>
              <a:gd name="connsiteY328" fmla="*/ 6210750 h 12420599"/>
              <a:gd name="connsiteX329" fmla="*/ 11929096 w 12534899"/>
              <a:gd name="connsiteY329" fmla="*/ 6204344 h 12420599"/>
              <a:gd name="connsiteX330" fmla="*/ 11950330 w 12534899"/>
              <a:gd name="connsiteY330" fmla="*/ 6246553 h 12420599"/>
              <a:gd name="connsiteX331" fmla="*/ 11971564 w 12534899"/>
              <a:gd name="connsiteY331" fmla="*/ 6288763 h 12420599"/>
              <a:gd name="connsiteX332" fmla="*/ 12046791 w 12534899"/>
              <a:gd name="connsiteY332" fmla="*/ 6318166 h 12420599"/>
              <a:gd name="connsiteX333" fmla="*/ 12061276 w 12534899"/>
              <a:gd name="connsiteY333" fmla="*/ 6361976 h 12420599"/>
              <a:gd name="connsiteX334" fmla="*/ 12144237 w 12534899"/>
              <a:gd name="connsiteY334" fmla="*/ 6436789 h 12420599"/>
              <a:gd name="connsiteX335" fmla="*/ 12172221 w 12534899"/>
              <a:gd name="connsiteY335" fmla="*/ 6477398 h 12420599"/>
              <a:gd name="connsiteX336" fmla="*/ 12181338 w 12534899"/>
              <a:gd name="connsiteY336" fmla="*/ 6482617 h 12420599"/>
              <a:gd name="connsiteX337" fmla="*/ 12183580 w 12534899"/>
              <a:gd name="connsiteY337" fmla="*/ 6487004 h 12420599"/>
              <a:gd name="connsiteX338" fmla="*/ 12187124 w 12534899"/>
              <a:gd name="connsiteY338" fmla="*/ 6486163 h 12420599"/>
              <a:gd name="connsiteX339" fmla="*/ 12212002 w 12534899"/>
              <a:gd name="connsiteY339" fmla="*/ 6513851 h 12420599"/>
              <a:gd name="connsiteX340" fmla="*/ 12213622 w 12534899"/>
              <a:gd name="connsiteY340" fmla="*/ 6520589 h 12420599"/>
              <a:gd name="connsiteX341" fmla="*/ 12213825 w 12534899"/>
              <a:gd name="connsiteY341" fmla="*/ 6520681 h 12420599"/>
              <a:gd name="connsiteX342" fmla="*/ 12217416 w 12534899"/>
              <a:gd name="connsiteY342" fmla="*/ 6526392 h 12420599"/>
              <a:gd name="connsiteX343" fmla="*/ 12225247 w 12534899"/>
              <a:gd name="connsiteY343" fmla="*/ 6525105 h 12420599"/>
              <a:gd name="connsiteX344" fmla="*/ 12256588 w 12534899"/>
              <a:gd name="connsiteY344" fmla="*/ 6564179 h 12420599"/>
              <a:gd name="connsiteX345" fmla="*/ 12249212 w 12534899"/>
              <a:gd name="connsiteY345" fmla="*/ 6565929 h 12420599"/>
              <a:gd name="connsiteX346" fmla="*/ 12250164 w 12534899"/>
              <a:gd name="connsiteY346" fmla="*/ 6580716 h 12420599"/>
              <a:gd name="connsiteX347" fmla="*/ 12262918 w 12534899"/>
              <a:gd name="connsiteY347" fmla="*/ 6597623 h 12420599"/>
              <a:gd name="connsiteX348" fmla="*/ 12269666 w 12534899"/>
              <a:gd name="connsiteY348" fmla="*/ 6596019 h 12420599"/>
              <a:gd name="connsiteX349" fmla="*/ 12289914 w 12534899"/>
              <a:gd name="connsiteY349" fmla="*/ 6591218 h 12420599"/>
              <a:gd name="connsiteX350" fmla="*/ 12290901 w 12534899"/>
              <a:gd name="connsiteY350" fmla="*/ 6638230 h 12420599"/>
              <a:gd name="connsiteX351" fmla="*/ 12297650 w 12534899"/>
              <a:gd name="connsiteY351" fmla="*/ 6636631 h 12420599"/>
              <a:gd name="connsiteX352" fmla="*/ 12289914 w 12534899"/>
              <a:gd name="connsiteY352" fmla="*/ 6591218 h 12420599"/>
              <a:gd name="connsiteX353" fmla="*/ 12324646 w 12534899"/>
              <a:gd name="connsiteY353" fmla="*/ 6630225 h 12420599"/>
              <a:gd name="connsiteX354" fmla="*/ 12349740 w 12534899"/>
              <a:gd name="connsiteY354" fmla="*/ 6644204 h 12420599"/>
              <a:gd name="connsiteX355" fmla="*/ 12359292 w 12534899"/>
              <a:gd name="connsiteY355" fmla="*/ 6669009 h 12420599"/>
              <a:gd name="connsiteX356" fmla="*/ 12359240 w 12534899"/>
              <a:gd name="connsiteY356" fmla="*/ 6669267 h 12420599"/>
              <a:gd name="connsiteX357" fmla="*/ 12278389 w 12534899"/>
              <a:gd name="connsiteY357" fmla="*/ 6688446 h 12420599"/>
              <a:gd name="connsiteX358" fmla="*/ 12271640 w 12534899"/>
              <a:gd name="connsiteY358" fmla="*/ 6690049 h 12420599"/>
              <a:gd name="connsiteX359" fmla="*/ 12251393 w 12534899"/>
              <a:gd name="connsiteY359" fmla="*/ 6694849 h 12420599"/>
              <a:gd name="connsiteX360" fmla="*/ 12209912 w 12534899"/>
              <a:gd name="connsiteY360" fmla="*/ 6657443 h 12420599"/>
              <a:gd name="connsiteX361" fmla="*/ 12189665 w 12534899"/>
              <a:gd name="connsiteY361" fmla="*/ 6662247 h 12420599"/>
              <a:gd name="connsiteX362" fmla="*/ 12088428 w 12534899"/>
              <a:gd name="connsiteY362" fmla="*/ 6686263 h 12420599"/>
              <a:gd name="connsiteX363" fmla="*/ 12054682 w 12534899"/>
              <a:gd name="connsiteY363" fmla="*/ 6694267 h 12420599"/>
              <a:gd name="connsiteX364" fmla="*/ 12038132 w 12534899"/>
              <a:gd name="connsiteY364" fmla="*/ 6678261 h 12420599"/>
              <a:gd name="connsiteX365" fmla="*/ 12035517 w 12534899"/>
              <a:gd name="connsiteY365" fmla="*/ 6663629 h 12420599"/>
              <a:gd name="connsiteX366" fmla="*/ 12011642 w 12534899"/>
              <a:gd name="connsiteY366" fmla="*/ 6668845 h 12420599"/>
              <a:gd name="connsiteX367" fmla="*/ 12009190 w 12534899"/>
              <a:gd name="connsiteY367" fmla="*/ 6677744 h 12420599"/>
              <a:gd name="connsiteX368" fmla="*/ 12014189 w 12534899"/>
              <a:gd name="connsiteY368" fmla="*/ 6703872 h 12420599"/>
              <a:gd name="connsiteX369" fmla="*/ 12042172 w 12534899"/>
              <a:gd name="connsiteY369" fmla="*/ 6744482 h 12420599"/>
              <a:gd name="connsiteX370" fmla="*/ 12063404 w 12534899"/>
              <a:gd name="connsiteY370" fmla="*/ 6786692 h 12420599"/>
              <a:gd name="connsiteX371" fmla="*/ 12083650 w 12534899"/>
              <a:gd name="connsiteY371" fmla="*/ 6781887 h 12420599"/>
              <a:gd name="connsiteX372" fmla="*/ 12091388 w 12534899"/>
              <a:gd name="connsiteY372" fmla="*/ 6827301 h 12420599"/>
              <a:gd name="connsiteX373" fmla="*/ 12064392 w 12534899"/>
              <a:gd name="connsiteY373" fmla="*/ 6833706 h 12420599"/>
              <a:gd name="connsiteX374" fmla="*/ 12050894 w 12534899"/>
              <a:gd name="connsiteY374" fmla="*/ 6836907 h 12420599"/>
              <a:gd name="connsiteX375" fmla="*/ 12038382 w 12534899"/>
              <a:gd name="connsiteY375" fmla="*/ 6887121 h 12420599"/>
              <a:gd name="connsiteX376" fmla="*/ 12058628 w 12534899"/>
              <a:gd name="connsiteY376" fmla="*/ 6882319 h 12420599"/>
              <a:gd name="connsiteX377" fmla="*/ 12019122 w 12534899"/>
              <a:gd name="connsiteY377" fmla="*/ 6938938 h 12420599"/>
              <a:gd name="connsiteX378" fmla="*/ 12004636 w 12534899"/>
              <a:gd name="connsiteY378" fmla="*/ 6895127 h 12420599"/>
              <a:gd name="connsiteX379" fmla="*/ 11997888 w 12534899"/>
              <a:gd name="connsiteY379" fmla="*/ 6896729 h 12420599"/>
              <a:gd name="connsiteX380" fmla="*/ 11964142 w 12534899"/>
              <a:gd name="connsiteY380" fmla="*/ 6904733 h 12420599"/>
              <a:gd name="connsiteX381" fmla="*/ 11942845 w 12534899"/>
              <a:gd name="connsiteY381" fmla="*/ 6889853 h 12420599"/>
              <a:gd name="connsiteX382" fmla="*/ 11939170 w 12534899"/>
              <a:gd name="connsiteY382" fmla="*/ 6875712 h 12420599"/>
              <a:gd name="connsiteX383" fmla="*/ 11917320 w 12534899"/>
              <a:gd name="connsiteY383" fmla="*/ 6880895 h 12420599"/>
              <a:gd name="connsiteX384" fmla="*/ 11913472 w 12534899"/>
              <a:gd name="connsiteY384" fmla="*/ 6881807 h 12420599"/>
              <a:gd name="connsiteX385" fmla="*/ 11906158 w 12534899"/>
              <a:gd name="connsiteY385" fmla="*/ 6888959 h 12420599"/>
              <a:gd name="connsiteX386" fmla="*/ 11883293 w 12534899"/>
              <a:gd name="connsiteY386" fmla="*/ 6890230 h 12420599"/>
              <a:gd name="connsiteX387" fmla="*/ 11882559 w 12534899"/>
              <a:gd name="connsiteY387" fmla="*/ 6889141 h 12420599"/>
              <a:gd name="connsiteX388" fmla="*/ 11640606 w 12534899"/>
              <a:gd name="connsiteY388" fmla="*/ 6946538 h 12420599"/>
              <a:gd name="connsiteX389" fmla="*/ 11594350 w 12534899"/>
              <a:gd name="connsiteY389" fmla="*/ 7004758 h 12420599"/>
              <a:gd name="connsiteX390" fmla="*/ 11549078 w 12534899"/>
              <a:gd name="connsiteY390" fmla="*/ 7109991 h 12420599"/>
              <a:gd name="connsiteX391" fmla="*/ 11569326 w 12534899"/>
              <a:gd name="connsiteY391" fmla="*/ 7105188 h 12420599"/>
              <a:gd name="connsiteX392" fmla="*/ 11576076 w 12534899"/>
              <a:gd name="connsiteY392" fmla="*/ 7103588 h 12420599"/>
              <a:gd name="connsiteX393" fmla="*/ 11596322 w 12534899"/>
              <a:gd name="connsiteY393" fmla="*/ 7098784 h 12420599"/>
              <a:gd name="connsiteX394" fmla="*/ 11706282 w 12534899"/>
              <a:gd name="connsiteY394" fmla="*/ 7167192 h 12420599"/>
              <a:gd name="connsiteX395" fmla="*/ 11743712 w 12534899"/>
              <a:gd name="connsiteY395" fmla="*/ 7178244 h 12420599"/>
              <a:gd name="connsiteX396" fmla="*/ 11754348 w 12534899"/>
              <a:gd name="connsiteY396" fmla="*/ 7202625 h 12420599"/>
              <a:gd name="connsiteX397" fmla="*/ 11757698 w 12534899"/>
              <a:gd name="connsiteY397" fmla="*/ 7201513 h 12420599"/>
              <a:gd name="connsiteX398" fmla="*/ 11773460 w 12534899"/>
              <a:gd name="connsiteY398" fmla="*/ 7153540 h 12420599"/>
              <a:gd name="connsiteX399" fmla="*/ 11818828 w 12534899"/>
              <a:gd name="connsiteY399" fmla="*/ 7138474 h 12420599"/>
              <a:gd name="connsiteX400" fmla="*/ 11786052 w 12534899"/>
              <a:gd name="connsiteY400" fmla="*/ 7192095 h 12420599"/>
              <a:gd name="connsiteX401" fmla="*/ 11783652 w 12534899"/>
              <a:gd name="connsiteY401" fmla="*/ 7202665 h 12420599"/>
              <a:gd name="connsiteX402" fmla="*/ 11787792 w 12534899"/>
              <a:gd name="connsiteY402" fmla="*/ 7203223 h 12420599"/>
              <a:gd name="connsiteX403" fmla="*/ 11871218 w 12534899"/>
              <a:gd name="connsiteY403" fmla="*/ 7269805 h 12420599"/>
              <a:gd name="connsiteX404" fmla="*/ 11872206 w 12534899"/>
              <a:gd name="connsiteY404" fmla="*/ 7316818 h 12420599"/>
              <a:gd name="connsiteX405" fmla="*/ 11885702 w 12534899"/>
              <a:gd name="connsiteY405" fmla="*/ 7313616 h 12420599"/>
              <a:gd name="connsiteX406" fmla="*/ 11905952 w 12534899"/>
              <a:gd name="connsiteY406" fmla="*/ 7308814 h 12420599"/>
              <a:gd name="connsiteX407" fmla="*/ 11912700 w 12534899"/>
              <a:gd name="connsiteY407" fmla="*/ 7307212 h 12420599"/>
              <a:gd name="connsiteX408" fmla="*/ 11926198 w 12534899"/>
              <a:gd name="connsiteY408" fmla="*/ 7304011 h 12420599"/>
              <a:gd name="connsiteX409" fmla="*/ 11932864 w 12534899"/>
              <a:gd name="connsiteY409" fmla="*/ 7348938 h 12420599"/>
              <a:gd name="connsiteX410" fmla="*/ 11933934 w 12534899"/>
              <a:gd name="connsiteY410" fmla="*/ 7349422 h 12420599"/>
              <a:gd name="connsiteX411" fmla="*/ 11931404 w 12534899"/>
              <a:gd name="connsiteY411" fmla="*/ 7350023 h 12420599"/>
              <a:gd name="connsiteX412" fmla="*/ 11920434 w 12534899"/>
              <a:gd name="connsiteY412" fmla="*/ 7352623 h 12420599"/>
              <a:gd name="connsiteX413" fmla="*/ 11906937 w 12534899"/>
              <a:gd name="connsiteY413" fmla="*/ 7355826 h 12420599"/>
              <a:gd name="connsiteX414" fmla="*/ 11879941 w 12534899"/>
              <a:gd name="connsiteY414" fmla="*/ 7362231 h 12420599"/>
              <a:gd name="connsiteX415" fmla="*/ 11873192 w 12534899"/>
              <a:gd name="connsiteY415" fmla="*/ 7363830 h 12420599"/>
              <a:gd name="connsiteX416" fmla="*/ 11838460 w 12534899"/>
              <a:gd name="connsiteY416" fmla="*/ 7324826 h 12420599"/>
              <a:gd name="connsiteX417" fmla="*/ 11772942 w 12534899"/>
              <a:gd name="connsiteY417" fmla="*/ 7434860 h 12420599"/>
              <a:gd name="connsiteX418" fmla="*/ 11664957 w 12534899"/>
              <a:gd name="connsiteY418" fmla="*/ 7460476 h 12420599"/>
              <a:gd name="connsiteX419" fmla="*/ 11629306 w 12534899"/>
              <a:gd name="connsiteY419" fmla="*/ 7488865 h 12420599"/>
              <a:gd name="connsiteX420" fmla="*/ 11628030 w 12534899"/>
              <a:gd name="connsiteY420" fmla="*/ 7487802 h 12420599"/>
              <a:gd name="connsiteX421" fmla="*/ 11627641 w 12534899"/>
              <a:gd name="connsiteY421" fmla="*/ 7490595 h 12420599"/>
              <a:gd name="connsiteX422" fmla="*/ 11627049 w 12534899"/>
              <a:gd name="connsiteY422" fmla="*/ 7493511 h 12420599"/>
              <a:gd name="connsiteX423" fmla="*/ 11633012 w 12534899"/>
              <a:gd name="connsiteY423" fmla="*/ 7512784 h 12420599"/>
              <a:gd name="connsiteX424" fmla="*/ 11682230 w 12534899"/>
              <a:gd name="connsiteY424" fmla="*/ 7595601 h 12420599"/>
              <a:gd name="connsiteX425" fmla="*/ 11689966 w 12534899"/>
              <a:gd name="connsiteY425" fmla="*/ 7641012 h 12420599"/>
              <a:gd name="connsiteX426" fmla="*/ 11710214 w 12534899"/>
              <a:gd name="connsiteY426" fmla="*/ 7636210 h 12420599"/>
              <a:gd name="connsiteX427" fmla="*/ 11740168 w 12534899"/>
              <a:gd name="connsiteY427" fmla="*/ 7770844 h 12420599"/>
              <a:gd name="connsiteX428" fmla="*/ 11746918 w 12534899"/>
              <a:gd name="connsiteY428" fmla="*/ 7769243 h 12420599"/>
              <a:gd name="connsiteX429" fmla="*/ 11747760 w 12534899"/>
              <a:gd name="connsiteY429" fmla="*/ 7769043 h 12420599"/>
              <a:gd name="connsiteX430" fmla="*/ 11748350 w 12534899"/>
              <a:gd name="connsiteY430" fmla="*/ 7768903 h 12420599"/>
              <a:gd name="connsiteX431" fmla="*/ 11749660 w 12534899"/>
              <a:gd name="connsiteY431" fmla="*/ 7768592 h 12420599"/>
              <a:gd name="connsiteX432" fmla="*/ 11750972 w 12534899"/>
              <a:gd name="connsiteY432" fmla="*/ 7768281 h 12420599"/>
              <a:gd name="connsiteX433" fmla="*/ 11752823 w 12534899"/>
              <a:gd name="connsiteY433" fmla="*/ 7767843 h 12420599"/>
              <a:gd name="connsiteX434" fmla="*/ 11753666 w 12534899"/>
              <a:gd name="connsiteY434" fmla="*/ 7767641 h 12420599"/>
              <a:gd name="connsiteX435" fmla="*/ 11762388 w 12534899"/>
              <a:gd name="connsiteY435" fmla="*/ 7860065 h 12420599"/>
              <a:gd name="connsiteX436" fmla="*/ 11715145 w 12534899"/>
              <a:gd name="connsiteY436" fmla="*/ 7871274 h 12420599"/>
              <a:gd name="connsiteX437" fmla="*/ 11709382 w 12534899"/>
              <a:gd name="connsiteY437" fmla="*/ 7919887 h 12420599"/>
              <a:gd name="connsiteX438" fmla="*/ 11717118 w 12534899"/>
              <a:gd name="connsiteY438" fmla="*/ 7965299 h 12420599"/>
              <a:gd name="connsiteX439" fmla="*/ 11730618 w 12534899"/>
              <a:gd name="connsiteY439" fmla="*/ 7962097 h 12420599"/>
              <a:gd name="connsiteX440" fmla="*/ 11751851 w 12534899"/>
              <a:gd name="connsiteY440" fmla="*/ 8004306 h 12420599"/>
              <a:gd name="connsiteX441" fmla="*/ 11847324 w 12534899"/>
              <a:gd name="connsiteY441" fmla="*/ 8028904 h 12420599"/>
              <a:gd name="connsiteX442" fmla="*/ 11846336 w 12534899"/>
              <a:gd name="connsiteY442" fmla="*/ 7981891 h 12420599"/>
              <a:gd name="connsiteX443" fmla="*/ 11942798 w 12534899"/>
              <a:gd name="connsiteY443" fmla="*/ 8053503 h 12420599"/>
              <a:gd name="connsiteX444" fmla="*/ 11941812 w 12534899"/>
              <a:gd name="connsiteY444" fmla="*/ 8006491 h 12420599"/>
              <a:gd name="connsiteX445" fmla="*/ 11969794 w 12534899"/>
              <a:gd name="connsiteY445" fmla="*/ 8047099 h 12420599"/>
              <a:gd name="connsiteX446" fmla="*/ 11976543 w 12534899"/>
              <a:gd name="connsiteY446" fmla="*/ 8045499 h 12420599"/>
              <a:gd name="connsiteX447" fmla="*/ 12030535 w 12534899"/>
              <a:gd name="connsiteY447" fmla="*/ 8032689 h 12420599"/>
              <a:gd name="connsiteX448" fmla="*/ 12078766 w 12534899"/>
              <a:gd name="connsiteY448" fmla="*/ 8068494 h 12420599"/>
              <a:gd name="connsiteX449" fmla="*/ 12105762 w 12534899"/>
              <a:gd name="connsiteY449" fmla="*/ 8062090 h 12420599"/>
              <a:gd name="connsiteX450" fmla="*/ 12167491 w 12534899"/>
              <a:gd name="connsiteY450" fmla="*/ 8094694 h 12420599"/>
              <a:gd name="connsiteX451" fmla="*/ 12174239 w 12534899"/>
              <a:gd name="connsiteY451" fmla="*/ 8093093 h 12420599"/>
              <a:gd name="connsiteX452" fmla="*/ 12241730 w 12534899"/>
              <a:gd name="connsiteY452" fmla="*/ 8077082 h 12420599"/>
              <a:gd name="connsiteX453" fmla="*/ 12248479 w 12534899"/>
              <a:gd name="connsiteY453" fmla="*/ 8075482 h 12420599"/>
              <a:gd name="connsiteX454" fmla="*/ 12343953 w 12534899"/>
              <a:gd name="connsiteY454" fmla="*/ 8100079 h 12420599"/>
              <a:gd name="connsiteX455" fmla="*/ 12364201 w 12534899"/>
              <a:gd name="connsiteY455" fmla="*/ 8095277 h 12420599"/>
              <a:gd name="connsiteX456" fmla="*/ 12438440 w 12534899"/>
              <a:gd name="connsiteY456" fmla="*/ 8077666 h 12420599"/>
              <a:gd name="connsiteX457" fmla="*/ 12465437 w 12534899"/>
              <a:gd name="connsiteY457" fmla="*/ 8071261 h 12420599"/>
              <a:gd name="connsiteX458" fmla="*/ 12493419 w 12534899"/>
              <a:gd name="connsiteY458" fmla="*/ 8111869 h 12420599"/>
              <a:gd name="connsiteX459" fmla="*/ 12534899 w 12534899"/>
              <a:gd name="connsiteY459" fmla="*/ 8149275 h 12420599"/>
              <a:gd name="connsiteX460" fmla="*/ 12480908 w 12534899"/>
              <a:gd name="connsiteY460" fmla="*/ 8162085 h 12420599"/>
              <a:gd name="connsiteX461" fmla="*/ 12459675 w 12534899"/>
              <a:gd name="connsiteY461" fmla="*/ 8119874 h 12420599"/>
              <a:gd name="connsiteX462" fmla="*/ 12432679 w 12534899"/>
              <a:gd name="connsiteY462" fmla="*/ 8126278 h 12420599"/>
              <a:gd name="connsiteX463" fmla="*/ 12331443 w 12534899"/>
              <a:gd name="connsiteY463" fmla="*/ 8150294 h 12420599"/>
              <a:gd name="connsiteX464" fmla="*/ 12326667 w 12534899"/>
              <a:gd name="connsiteY464" fmla="*/ 8245921 h 12420599"/>
              <a:gd name="connsiteX465" fmla="*/ 12170451 w 12534899"/>
              <a:gd name="connsiteY465" fmla="*/ 8235733 h 12420599"/>
              <a:gd name="connsiteX466" fmla="*/ 12129956 w 12534899"/>
              <a:gd name="connsiteY466" fmla="*/ 8245339 h 12420599"/>
              <a:gd name="connsiteX467" fmla="*/ 12015221 w 12534899"/>
              <a:gd name="connsiteY467" fmla="*/ 8272555 h 12420599"/>
              <a:gd name="connsiteX468" fmla="*/ 11988225 w 12534899"/>
              <a:gd name="connsiteY468" fmla="*/ 8278959 h 12420599"/>
              <a:gd name="connsiteX469" fmla="*/ 11926497 w 12534899"/>
              <a:gd name="connsiteY469" fmla="*/ 8246357 h 12420599"/>
              <a:gd name="connsiteX470" fmla="*/ 11912998 w 12534899"/>
              <a:gd name="connsiteY470" fmla="*/ 8249559 h 12420599"/>
              <a:gd name="connsiteX471" fmla="*/ 11845508 w 12534899"/>
              <a:gd name="connsiteY471" fmla="*/ 8265570 h 12420599"/>
              <a:gd name="connsiteX472" fmla="*/ 11836298 w 12534899"/>
              <a:gd name="connsiteY472" fmla="*/ 8267755 h 12420599"/>
              <a:gd name="connsiteX473" fmla="*/ 11845903 w 12534899"/>
              <a:gd name="connsiteY473" fmla="*/ 8280543 h 12420599"/>
              <a:gd name="connsiteX474" fmla="*/ 11865926 w 12534899"/>
              <a:gd name="connsiteY474" fmla="*/ 8310491 h 12420599"/>
              <a:gd name="connsiteX475" fmla="*/ 11893909 w 12534899"/>
              <a:gd name="connsiteY475" fmla="*/ 8351099 h 12420599"/>
              <a:gd name="connsiteX476" fmla="*/ 11921892 w 12534899"/>
              <a:gd name="connsiteY476" fmla="*/ 8391708 h 12420599"/>
              <a:gd name="connsiteX477" fmla="*/ 11943188 w 12534899"/>
              <a:gd name="connsiteY477" fmla="*/ 8406588 h 12420599"/>
              <a:gd name="connsiteX478" fmla="*/ 11946222 w 12534899"/>
              <a:gd name="connsiteY478" fmla="*/ 8415913 h 12420599"/>
              <a:gd name="connsiteX479" fmla="*/ 11970936 w 12534899"/>
              <a:gd name="connsiteY479" fmla="*/ 8424800 h 12420599"/>
              <a:gd name="connsiteX480" fmla="*/ 11991184 w 12534899"/>
              <a:gd name="connsiteY480" fmla="*/ 8419999 h 12420599"/>
              <a:gd name="connsiteX481" fmla="*/ 12100156 w 12534899"/>
              <a:gd name="connsiteY481" fmla="*/ 8441395 h 12420599"/>
              <a:gd name="connsiteX482" fmla="*/ 12181146 w 12534899"/>
              <a:gd name="connsiteY482" fmla="*/ 8422181 h 12420599"/>
              <a:gd name="connsiteX483" fmla="*/ 12214889 w 12534899"/>
              <a:gd name="connsiteY483" fmla="*/ 8414176 h 12420599"/>
              <a:gd name="connsiteX484" fmla="*/ 12228389 w 12534899"/>
              <a:gd name="connsiteY484" fmla="*/ 8410975 h 12420599"/>
              <a:gd name="connsiteX485" fmla="*/ 12236125 w 12534899"/>
              <a:gd name="connsiteY485" fmla="*/ 8456386 h 12420599"/>
              <a:gd name="connsiteX486" fmla="*/ 12195630 w 12534899"/>
              <a:gd name="connsiteY486" fmla="*/ 8465993 h 12420599"/>
              <a:gd name="connsiteX487" fmla="*/ 12045826 w 12534899"/>
              <a:gd name="connsiteY487" fmla="*/ 8501529 h 12420599"/>
              <a:gd name="connsiteX488" fmla="*/ 12046336 w 12534899"/>
              <a:gd name="connsiteY488" fmla="*/ 8503927 h 12420599"/>
              <a:gd name="connsiteX489" fmla="*/ 12071428 w 12534899"/>
              <a:gd name="connsiteY489" fmla="*/ 8517906 h 12420599"/>
              <a:gd name="connsiteX490" fmla="*/ 12080980 w 12534899"/>
              <a:gd name="connsiteY490" fmla="*/ 8542709 h 12420599"/>
              <a:gd name="connsiteX491" fmla="*/ 12080930 w 12534899"/>
              <a:gd name="connsiteY491" fmla="*/ 8542967 h 12420599"/>
              <a:gd name="connsiteX492" fmla="*/ 12000077 w 12534899"/>
              <a:gd name="connsiteY492" fmla="*/ 8562147 h 12420599"/>
              <a:gd name="connsiteX493" fmla="*/ 11993330 w 12534899"/>
              <a:gd name="connsiteY493" fmla="*/ 8563749 h 12420599"/>
              <a:gd name="connsiteX494" fmla="*/ 11973081 w 12534899"/>
              <a:gd name="connsiteY494" fmla="*/ 8568551 h 12420599"/>
              <a:gd name="connsiteX495" fmla="*/ 11931602 w 12534899"/>
              <a:gd name="connsiteY495" fmla="*/ 8531143 h 12420599"/>
              <a:gd name="connsiteX496" fmla="*/ 11914508 w 12534899"/>
              <a:gd name="connsiteY496" fmla="*/ 8535200 h 12420599"/>
              <a:gd name="connsiteX497" fmla="*/ 11908726 w 12534899"/>
              <a:gd name="connsiteY497" fmla="*/ 8539875 h 12420599"/>
              <a:gd name="connsiteX498" fmla="*/ 11900392 w 12534899"/>
              <a:gd name="connsiteY498" fmla="*/ 8552329 h 12420599"/>
              <a:gd name="connsiteX499" fmla="*/ 11895789 w 12534899"/>
              <a:gd name="connsiteY499" fmla="*/ 8560746 h 12420599"/>
              <a:gd name="connsiteX500" fmla="*/ 11872660 w 12534899"/>
              <a:gd name="connsiteY500" fmla="*/ 8589855 h 12420599"/>
              <a:gd name="connsiteX501" fmla="*/ 11827390 w 12534899"/>
              <a:gd name="connsiteY501" fmla="*/ 8695089 h 12420599"/>
              <a:gd name="connsiteX502" fmla="*/ 11847638 w 12534899"/>
              <a:gd name="connsiteY502" fmla="*/ 8690285 h 12420599"/>
              <a:gd name="connsiteX503" fmla="*/ 11854388 w 12534899"/>
              <a:gd name="connsiteY503" fmla="*/ 8688685 h 12420599"/>
              <a:gd name="connsiteX504" fmla="*/ 11874634 w 12534899"/>
              <a:gd name="connsiteY504" fmla="*/ 8683881 h 12420599"/>
              <a:gd name="connsiteX505" fmla="*/ 11984592 w 12534899"/>
              <a:gd name="connsiteY505" fmla="*/ 8752290 h 12420599"/>
              <a:gd name="connsiteX506" fmla="*/ 12022024 w 12534899"/>
              <a:gd name="connsiteY506" fmla="*/ 8763341 h 12420599"/>
              <a:gd name="connsiteX507" fmla="*/ 12032660 w 12534899"/>
              <a:gd name="connsiteY507" fmla="*/ 8787723 h 12420599"/>
              <a:gd name="connsiteX508" fmla="*/ 12036010 w 12534899"/>
              <a:gd name="connsiteY508" fmla="*/ 8786609 h 12420599"/>
              <a:gd name="connsiteX509" fmla="*/ 12051772 w 12534899"/>
              <a:gd name="connsiteY509" fmla="*/ 8738638 h 12420599"/>
              <a:gd name="connsiteX510" fmla="*/ 12097138 w 12534899"/>
              <a:gd name="connsiteY510" fmla="*/ 8723571 h 12420599"/>
              <a:gd name="connsiteX511" fmla="*/ 12064364 w 12534899"/>
              <a:gd name="connsiteY511" fmla="*/ 8777192 h 12420599"/>
              <a:gd name="connsiteX512" fmla="*/ 12061964 w 12534899"/>
              <a:gd name="connsiteY512" fmla="*/ 8787761 h 12420599"/>
              <a:gd name="connsiteX513" fmla="*/ 12066105 w 12534899"/>
              <a:gd name="connsiteY513" fmla="*/ 8788319 h 12420599"/>
              <a:gd name="connsiteX514" fmla="*/ 12149531 w 12534899"/>
              <a:gd name="connsiteY514" fmla="*/ 8854903 h 12420599"/>
              <a:gd name="connsiteX515" fmla="*/ 12150518 w 12534899"/>
              <a:gd name="connsiteY515" fmla="*/ 8901915 h 12420599"/>
              <a:gd name="connsiteX516" fmla="*/ 12164013 w 12534899"/>
              <a:gd name="connsiteY516" fmla="*/ 8898713 h 12420599"/>
              <a:gd name="connsiteX517" fmla="*/ 12184262 w 12534899"/>
              <a:gd name="connsiteY517" fmla="*/ 8893910 h 12420599"/>
              <a:gd name="connsiteX518" fmla="*/ 12191011 w 12534899"/>
              <a:gd name="connsiteY518" fmla="*/ 8892309 h 12420599"/>
              <a:gd name="connsiteX519" fmla="*/ 12204510 w 12534899"/>
              <a:gd name="connsiteY519" fmla="*/ 8889107 h 12420599"/>
              <a:gd name="connsiteX520" fmla="*/ 12211176 w 12534899"/>
              <a:gd name="connsiteY520" fmla="*/ 8934035 h 12420599"/>
              <a:gd name="connsiteX521" fmla="*/ 12212244 w 12534899"/>
              <a:gd name="connsiteY521" fmla="*/ 8934519 h 12420599"/>
              <a:gd name="connsiteX522" fmla="*/ 12209715 w 12534899"/>
              <a:gd name="connsiteY522" fmla="*/ 8935121 h 12420599"/>
              <a:gd name="connsiteX523" fmla="*/ 12198746 w 12534899"/>
              <a:gd name="connsiteY523" fmla="*/ 8937721 h 12420599"/>
              <a:gd name="connsiteX524" fmla="*/ 12185249 w 12534899"/>
              <a:gd name="connsiteY524" fmla="*/ 8940923 h 12420599"/>
              <a:gd name="connsiteX525" fmla="*/ 12158252 w 12534899"/>
              <a:gd name="connsiteY525" fmla="*/ 8947328 h 12420599"/>
              <a:gd name="connsiteX526" fmla="*/ 12151503 w 12534899"/>
              <a:gd name="connsiteY526" fmla="*/ 8948928 h 12420599"/>
              <a:gd name="connsiteX527" fmla="*/ 12116771 w 12534899"/>
              <a:gd name="connsiteY527" fmla="*/ 8909923 h 12420599"/>
              <a:gd name="connsiteX528" fmla="*/ 12051252 w 12534899"/>
              <a:gd name="connsiteY528" fmla="*/ 9019957 h 12420599"/>
              <a:gd name="connsiteX529" fmla="*/ 11943268 w 12534899"/>
              <a:gd name="connsiteY529" fmla="*/ 9045572 h 12420599"/>
              <a:gd name="connsiteX530" fmla="*/ 11896026 w 12534899"/>
              <a:gd name="connsiteY530" fmla="*/ 9056781 h 12420599"/>
              <a:gd name="connsiteX531" fmla="*/ 11793800 w 12534899"/>
              <a:gd name="connsiteY531" fmla="*/ 9033784 h 12420599"/>
              <a:gd name="connsiteX532" fmla="*/ 11774540 w 12534899"/>
              <a:gd name="connsiteY532" fmla="*/ 9085599 h 12420599"/>
              <a:gd name="connsiteX533" fmla="*/ 11788039 w 12534899"/>
              <a:gd name="connsiteY533" fmla="*/ 9082397 h 12420599"/>
              <a:gd name="connsiteX534" fmla="*/ 11870014 w 12534899"/>
              <a:gd name="connsiteY534" fmla="*/ 9110197 h 12420599"/>
              <a:gd name="connsiteX535" fmla="*/ 11897998 w 12534899"/>
              <a:gd name="connsiteY535" fmla="*/ 9150806 h 12420599"/>
              <a:gd name="connsiteX536" fmla="*/ 11904746 w 12534899"/>
              <a:gd name="connsiteY536" fmla="*/ 9149205 h 12420599"/>
              <a:gd name="connsiteX537" fmla="*/ 11938493 w 12534899"/>
              <a:gd name="connsiteY537" fmla="*/ 9141201 h 12420599"/>
              <a:gd name="connsiteX538" fmla="*/ 11919232 w 12534899"/>
              <a:gd name="connsiteY538" fmla="*/ 9193018 h 12420599"/>
              <a:gd name="connsiteX539" fmla="*/ 11879724 w 12534899"/>
              <a:gd name="connsiteY539" fmla="*/ 9249636 h 12420599"/>
              <a:gd name="connsiteX540" fmla="*/ 11853714 w 12534899"/>
              <a:gd name="connsiteY540" fmla="*/ 9303052 h 12420599"/>
              <a:gd name="connsiteX541" fmla="*/ 11745728 w 12534899"/>
              <a:gd name="connsiteY541" fmla="*/ 9328669 h 12420599"/>
              <a:gd name="connsiteX542" fmla="*/ 11773712 w 12534899"/>
              <a:gd name="connsiteY542" fmla="*/ 9369276 h 12420599"/>
              <a:gd name="connsiteX543" fmla="*/ 11780460 w 12534899"/>
              <a:gd name="connsiteY543" fmla="*/ 9367675 h 12420599"/>
              <a:gd name="connsiteX544" fmla="*/ 11794945 w 12534899"/>
              <a:gd name="connsiteY544" fmla="*/ 9411487 h 12420599"/>
              <a:gd name="connsiteX545" fmla="*/ 11740952 w 12534899"/>
              <a:gd name="connsiteY545" fmla="*/ 9424295 h 12420599"/>
              <a:gd name="connsiteX546" fmla="*/ 11699470 w 12534899"/>
              <a:gd name="connsiteY546" fmla="*/ 9386889 h 12420599"/>
              <a:gd name="connsiteX547" fmla="*/ 11692724 w 12534899"/>
              <a:gd name="connsiteY547" fmla="*/ 9388490 h 12420599"/>
              <a:gd name="connsiteX548" fmla="*/ 11665726 w 12534899"/>
              <a:gd name="connsiteY548" fmla="*/ 9394892 h 12420599"/>
              <a:gd name="connsiteX549" fmla="*/ 11686960 w 12534899"/>
              <a:gd name="connsiteY549" fmla="*/ 9437103 h 12420599"/>
              <a:gd name="connsiteX550" fmla="*/ 11674448 w 12534899"/>
              <a:gd name="connsiteY550" fmla="*/ 9487318 h 12420599"/>
              <a:gd name="connsiteX551" fmla="*/ 11661936 w 12534899"/>
              <a:gd name="connsiteY551" fmla="*/ 9537533 h 12420599"/>
              <a:gd name="connsiteX552" fmla="*/ 11683170 w 12534899"/>
              <a:gd name="connsiteY552" fmla="*/ 9579743 h 12420599"/>
              <a:gd name="connsiteX553" fmla="*/ 11792141 w 12534899"/>
              <a:gd name="connsiteY553" fmla="*/ 9601139 h 12420599"/>
              <a:gd name="connsiteX554" fmla="*/ 11902101 w 12534899"/>
              <a:gd name="connsiteY554" fmla="*/ 9669549 h 12420599"/>
              <a:gd name="connsiteX555" fmla="*/ 11929098 w 12534899"/>
              <a:gd name="connsiteY555" fmla="*/ 9663143 h 12420599"/>
              <a:gd name="connsiteX556" fmla="*/ 11950330 w 12534899"/>
              <a:gd name="connsiteY556" fmla="*/ 9705353 h 12420599"/>
              <a:gd name="connsiteX557" fmla="*/ 11971565 w 12534899"/>
              <a:gd name="connsiteY557" fmla="*/ 9747563 h 12420599"/>
              <a:gd name="connsiteX558" fmla="*/ 12046792 w 12534899"/>
              <a:gd name="connsiteY558" fmla="*/ 9776965 h 12420599"/>
              <a:gd name="connsiteX559" fmla="*/ 12061276 w 12534899"/>
              <a:gd name="connsiteY559" fmla="*/ 9820775 h 12420599"/>
              <a:gd name="connsiteX560" fmla="*/ 12144237 w 12534899"/>
              <a:gd name="connsiteY560" fmla="*/ 9895588 h 12420599"/>
              <a:gd name="connsiteX561" fmla="*/ 12172222 w 12534899"/>
              <a:gd name="connsiteY561" fmla="*/ 9936197 h 12420599"/>
              <a:gd name="connsiteX562" fmla="*/ 12200203 w 12534899"/>
              <a:gd name="connsiteY562" fmla="*/ 9976805 h 12420599"/>
              <a:gd name="connsiteX563" fmla="*/ 12228186 w 12534899"/>
              <a:gd name="connsiteY563" fmla="*/ 10017414 h 12420599"/>
              <a:gd name="connsiteX564" fmla="*/ 12248434 w 12534899"/>
              <a:gd name="connsiteY564" fmla="*/ 10012611 h 12420599"/>
              <a:gd name="connsiteX565" fmla="*/ 12262918 w 12534899"/>
              <a:gd name="connsiteY565" fmla="*/ 10056422 h 12420599"/>
              <a:gd name="connsiteX566" fmla="*/ 12269667 w 12534899"/>
              <a:gd name="connsiteY566" fmla="*/ 10054819 h 12420599"/>
              <a:gd name="connsiteX567" fmla="*/ 12289914 w 12534899"/>
              <a:gd name="connsiteY567" fmla="*/ 10050017 h 12420599"/>
              <a:gd name="connsiteX568" fmla="*/ 12290901 w 12534899"/>
              <a:gd name="connsiteY568" fmla="*/ 10097029 h 12420599"/>
              <a:gd name="connsiteX569" fmla="*/ 12297650 w 12534899"/>
              <a:gd name="connsiteY569" fmla="*/ 10095430 h 12420599"/>
              <a:gd name="connsiteX570" fmla="*/ 12289914 w 12534899"/>
              <a:gd name="connsiteY570" fmla="*/ 10050017 h 12420599"/>
              <a:gd name="connsiteX571" fmla="*/ 12324646 w 12534899"/>
              <a:gd name="connsiteY571" fmla="*/ 10089024 h 12420599"/>
              <a:gd name="connsiteX572" fmla="*/ 12349740 w 12534899"/>
              <a:gd name="connsiteY572" fmla="*/ 10103003 h 12420599"/>
              <a:gd name="connsiteX573" fmla="*/ 12359293 w 12534899"/>
              <a:gd name="connsiteY573" fmla="*/ 10127807 h 12420599"/>
              <a:gd name="connsiteX574" fmla="*/ 12359240 w 12534899"/>
              <a:gd name="connsiteY574" fmla="*/ 10128065 h 12420599"/>
              <a:gd name="connsiteX575" fmla="*/ 12278390 w 12534899"/>
              <a:gd name="connsiteY575" fmla="*/ 10147244 h 12420599"/>
              <a:gd name="connsiteX576" fmla="*/ 12271641 w 12534899"/>
              <a:gd name="connsiteY576" fmla="*/ 10148847 h 12420599"/>
              <a:gd name="connsiteX577" fmla="*/ 12251393 w 12534899"/>
              <a:gd name="connsiteY577" fmla="*/ 10153649 h 12420599"/>
              <a:gd name="connsiteX578" fmla="*/ 12209913 w 12534899"/>
              <a:gd name="connsiteY578" fmla="*/ 10116241 h 12420599"/>
              <a:gd name="connsiteX579" fmla="*/ 12189665 w 12534899"/>
              <a:gd name="connsiteY579" fmla="*/ 10121046 h 12420599"/>
              <a:gd name="connsiteX580" fmla="*/ 12088429 w 12534899"/>
              <a:gd name="connsiteY580" fmla="*/ 10145062 h 12420599"/>
              <a:gd name="connsiteX581" fmla="*/ 12054683 w 12534899"/>
              <a:gd name="connsiteY581" fmla="*/ 10153066 h 12420599"/>
              <a:gd name="connsiteX582" fmla="*/ 12033450 w 12534899"/>
              <a:gd name="connsiteY582" fmla="*/ 10110856 h 12420599"/>
              <a:gd name="connsiteX583" fmla="*/ 12014190 w 12534899"/>
              <a:gd name="connsiteY583" fmla="*/ 10162671 h 12420599"/>
              <a:gd name="connsiteX584" fmla="*/ 12042172 w 12534899"/>
              <a:gd name="connsiteY584" fmla="*/ 10203281 h 12420599"/>
              <a:gd name="connsiteX585" fmla="*/ 12063405 w 12534899"/>
              <a:gd name="connsiteY585" fmla="*/ 10245491 h 12420599"/>
              <a:gd name="connsiteX586" fmla="*/ 12083651 w 12534899"/>
              <a:gd name="connsiteY586" fmla="*/ 10240687 h 12420599"/>
              <a:gd name="connsiteX587" fmla="*/ 12091388 w 12534899"/>
              <a:gd name="connsiteY587" fmla="*/ 10286101 h 12420599"/>
              <a:gd name="connsiteX588" fmla="*/ 12064392 w 12534899"/>
              <a:gd name="connsiteY588" fmla="*/ 10292504 h 12420599"/>
              <a:gd name="connsiteX589" fmla="*/ 12050895 w 12534899"/>
              <a:gd name="connsiteY589" fmla="*/ 10295706 h 12420599"/>
              <a:gd name="connsiteX590" fmla="*/ 12038383 w 12534899"/>
              <a:gd name="connsiteY590" fmla="*/ 10345920 h 12420599"/>
              <a:gd name="connsiteX591" fmla="*/ 12058629 w 12534899"/>
              <a:gd name="connsiteY591" fmla="*/ 10341118 h 12420599"/>
              <a:gd name="connsiteX592" fmla="*/ 12019122 w 12534899"/>
              <a:gd name="connsiteY592" fmla="*/ 10397737 h 12420599"/>
              <a:gd name="connsiteX593" fmla="*/ 12004636 w 12534899"/>
              <a:gd name="connsiteY593" fmla="*/ 10353926 h 12420599"/>
              <a:gd name="connsiteX594" fmla="*/ 11997888 w 12534899"/>
              <a:gd name="connsiteY594" fmla="*/ 10355527 h 12420599"/>
              <a:gd name="connsiteX595" fmla="*/ 11964143 w 12534899"/>
              <a:gd name="connsiteY595" fmla="*/ 10363532 h 12420599"/>
              <a:gd name="connsiteX596" fmla="*/ 11936160 w 12534899"/>
              <a:gd name="connsiteY596" fmla="*/ 10322924 h 12420599"/>
              <a:gd name="connsiteX597" fmla="*/ 11875418 w 12534899"/>
              <a:gd name="connsiteY597" fmla="*/ 10337333 h 12420599"/>
              <a:gd name="connsiteX598" fmla="*/ 11860933 w 12534899"/>
              <a:gd name="connsiteY598" fmla="*/ 10293521 h 12420599"/>
              <a:gd name="connsiteX599" fmla="*/ 11854184 w 12534899"/>
              <a:gd name="connsiteY599" fmla="*/ 10295123 h 12420599"/>
              <a:gd name="connsiteX600" fmla="*/ 11801178 w 12534899"/>
              <a:gd name="connsiteY600" fmla="*/ 10354944 h 12420599"/>
              <a:gd name="connsiteX601" fmla="*/ 11685457 w 12534899"/>
              <a:gd name="connsiteY601" fmla="*/ 10335150 h 12420599"/>
              <a:gd name="connsiteX602" fmla="*/ 11523480 w 12534899"/>
              <a:gd name="connsiteY602" fmla="*/ 10373575 h 12420599"/>
              <a:gd name="connsiteX603" fmla="*/ 11462876 w 12534899"/>
              <a:gd name="connsiteY603" fmla="*/ 10394595 h 12420599"/>
              <a:gd name="connsiteX604" fmla="*/ 11454081 w 12534899"/>
              <a:gd name="connsiteY604" fmla="*/ 10393814 h 12420599"/>
              <a:gd name="connsiteX605" fmla="*/ 11449191 w 12534899"/>
              <a:gd name="connsiteY605" fmla="*/ 10412832 h 12420599"/>
              <a:gd name="connsiteX606" fmla="*/ 11394647 w 12534899"/>
              <a:gd name="connsiteY606" fmla="*/ 10561859 h 12420599"/>
              <a:gd name="connsiteX607" fmla="*/ 11439312 w 12534899"/>
              <a:gd name="connsiteY607" fmla="*/ 10547024 h 12420599"/>
              <a:gd name="connsiteX608" fmla="*/ 11406536 w 12534899"/>
              <a:gd name="connsiteY608" fmla="*/ 10600646 h 12420599"/>
              <a:gd name="connsiteX609" fmla="*/ 11404136 w 12534899"/>
              <a:gd name="connsiteY609" fmla="*/ 10611216 h 12420599"/>
              <a:gd name="connsiteX610" fmla="*/ 11408277 w 12534899"/>
              <a:gd name="connsiteY610" fmla="*/ 10611774 h 12420599"/>
              <a:gd name="connsiteX611" fmla="*/ 11491703 w 12534899"/>
              <a:gd name="connsiteY611" fmla="*/ 10678357 h 12420599"/>
              <a:gd name="connsiteX612" fmla="*/ 11492690 w 12534899"/>
              <a:gd name="connsiteY612" fmla="*/ 10725369 h 12420599"/>
              <a:gd name="connsiteX613" fmla="*/ 11506188 w 12534899"/>
              <a:gd name="connsiteY613" fmla="*/ 10722167 h 12420599"/>
              <a:gd name="connsiteX614" fmla="*/ 11526436 w 12534899"/>
              <a:gd name="connsiteY614" fmla="*/ 10717365 h 12420599"/>
              <a:gd name="connsiteX615" fmla="*/ 11533184 w 12534899"/>
              <a:gd name="connsiteY615" fmla="*/ 10715763 h 12420599"/>
              <a:gd name="connsiteX616" fmla="*/ 11546682 w 12534899"/>
              <a:gd name="connsiteY616" fmla="*/ 10712561 h 12420599"/>
              <a:gd name="connsiteX617" fmla="*/ 11553348 w 12534899"/>
              <a:gd name="connsiteY617" fmla="*/ 10757490 h 12420599"/>
              <a:gd name="connsiteX618" fmla="*/ 11554418 w 12534899"/>
              <a:gd name="connsiteY618" fmla="*/ 10757973 h 12420599"/>
              <a:gd name="connsiteX619" fmla="*/ 11551888 w 12534899"/>
              <a:gd name="connsiteY619" fmla="*/ 10758574 h 12420599"/>
              <a:gd name="connsiteX620" fmla="*/ 11540919 w 12534899"/>
              <a:gd name="connsiteY620" fmla="*/ 10761175 h 12420599"/>
              <a:gd name="connsiteX621" fmla="*/ 11527422 w 12534899"/>
              <a:gd name="connsiteY621" fmla="*/ 10764377 h 12420599"/>
              <a:gd name="connsiteX622" fmla="*/ 11500426 w 12534899"/>
              <a:gd name="connsiteY622" fmla="*/ 10770782 h 12420599"/>
              <a:gd name="connsiteX623" fmla="*/ 11493675 w 12534899"/>
              <a:gd name="connsiteY623" fmla="*/ 10772382 h 12420599"/>
              <a:gd name="connsiteX624" fmla="*/ 11458945 w 12534899"/>
              <a:gd name="connsiteY624" fmla="*/ 10733377 h 12420599"/>
              <a:gd name="connsiteX625" fmla="*/ 11393426 w 12534899"/>
              <a:gd name="connsiteY625" fmla="*/ 10843411 h 12420599"/>
              <a:gd name="connsiteX626" fmla="*/ 11285442 w 12534899"/>
              <a:gd name="connsiteY626" fmla="*/ 10869027 h 12420599"/>
              <a:gd name="connsiteX627" fmla="*/ 11249792 w 12534899"/>
              <a:gd name="connsiteY627" fmla="*/ 10897417 h 12420599"/>
              <a:gd name="connsiteX628" fmla="*/ 11247181 w 12534899"/>
              <a:gd name="connsiteY628" fmla="*/ 10895246 h 12420599"/>
              <a:gd name="connsiteX629" fmla="*/ 11232774 w 12534899"/>
              <a:gd name="connsiteY629" fmla="*/ 10925153 h 12420599"/>
              <a:gd name="connsiteX630" fmla="*/ 11217428 w 12534899"/>
              <a:gd name="connsiteY630" fmla="*/ 10950414 h 12420599"/>
              <a:gd name="connsiteX631" fmla="*/ 11218735 w 12534899"/>
              <a:gd name="connsiteY631" fmla="*/ 10952769 h 12420599"/>
              <a:gd name="connsiteX632" fmla="*/ 11240170 w 12534899"/>
              <a:gd name="connsiteY632" fmla="*/ 10974260 h 12420599"/>
              <a:gd name="connsiteX633" fmla="*/ 11246920 w 12534899"/>
              <a:gd name="connsiteY633" fmla="*/ 10972660 h 12420599"/>
              <a:gd name="connsiteX634" fmla="*/ 11280665 w 12534899"/>
              <a:gd name="connsiteY634" fmla="*/ 10964655 h 12420599"/>
              <a:gd name="connsiteX635" fmla="*/ 11261404 w 12534899"/>
              <a:gd name="connsiteY635" fmla="*/ 11016471 h 12420599"/>
              <a:gd name="connsiteX636" fmla="*/ 11221896 w 12534899"/>
              <a:gd name="connsiteY636" fmla="*/ 11073090 h 12420599"/>
              <a:gd name="connsiteX637" fmla="*/ 11195887 w 12534899"/>
              <a:gd name="connsiteY637" fmla="*/ 11126506 h 12420599"/>
              <a:gd name="connsiteX638" fmla="*/ 11096063 w 12534899"/>
              <a:gd name="connsiteY638" fmla="*/ 11150187 h 12420599"/>
              <a:gd name="connsiteX639" fmla="*/ 11095044 w 12534899"/>
              <a:gd name="connsiteY639" fmla="*/ 11151863 h 12420599"/>
              <a:gd name="connsiteX640" fmla="*/ 11101523 w 12534899"/>
              <a:gd name="connsiteY640" fmla="*/ 11154796 h 12420599"/>
              <a:gd name="connsiteX641" fmla="*/ 11115884 w 12534899"/>
              <a:gd name="connsiteY641" fmla="*/ 11192730 h 12420599"/>
              <a:gd name="connsiteX642" fmla="*/ 11122633 w 12534899"/>
              <a:gd name="connsiteY642" fmla="*/ 11191130 h 12420599"/>
              <a:gd name="connsiteX643" fmla="*/ 11137118 w 12534899"/>
              <a:gd name="connsiteY643" fmla="*/ 11234942 h 12420599"/>
              <a:gd name="connsiteX644" fmla="*/ 11083126 w 12534899"/>
              <a:gd name="connsiteY644" fmla="*/ 11247750 h 12420599"/>
              <a:gd name="connsiteX645" fmla="*/ 11046991 w 12534899"/>
              <a:gd name="connsiteY645" fmla="*/ 11222732 h 12420599"/>
              <a:gd name="connsiteX646" fmla="*/ 11045639 w 12534899"/>
              <a:gd name="connsiteY646" fmla="*/ 11219600 h 12420599"/>
              <a:gd name="connsiteX647" fmla="*/ 11016933 w 12534899"/>
              <a:gd name="connsiteY647" fmla="*/ 11257988 h 12420599"/>
              <a:gd name="connsiteX648" fmla="*/ 11023107 w 12534899"/>
              <a:gd name="connsiteY648" fmla="*/ 11261249 h 12420599"/>
              <a:gd name="connsiteX649" fmla="*/ 11029134 w 12534899"/>
              <a:gd name="connsiteY649" fmla="*/ 11260558 h 12420599"/>
              <a:gd name="connsiteX650" fmla="*/ 11016622 w 12534899"/>
              <a:gd name="connsiteY650" fmla="*/ 11310771 h 12420599"/>
              <a:gd name="connsiteX651" fmla="*/ 11004108 w 12534899"/>
              <a:gd name="connsiteY651" fmla="*/ 11360988 h 12420599"/>
              <a:gd name="connsiteX652" fmla="*/ 11025343 w 12534899"/>
              <a:gd name="connsiteY652" fmla="*/ 11403196 h 12420599"/>
              <a:gd name="connsiteX653" fmla="*/ 11134314 w 12534899"/>
              <a:gd name="connsiteY653" fmla="*/ 11424593 h 12420599"/>
              <a:gd name="connsiteX654" fmla="*/ 11244274 w 12534899"/>
              <a:gd name="connsiteY654" fmla="*/ 11493002 h 12420599"/>
              <a:gd name="connsiteX655" fmla="*/ 11271270 w 12534899"/>
              <a:gd name="connsiteY655" fmla="*/ 11486596 h 12420599"/>
              <a:gd name="connsiteX656" fmla="*/ 11292504 w 12534899"/>
              <a:gd name="connsiteY656" fmla="*/ 11528807 h 12420599"/>
              <a:gd name="connsiteX657" fmla="*/ 11313737 w 12534899"/>
              <a:gd name="connsiteY657" fmla="*/ 11571016 h 12420599"/>
              <a:gd name="connsiteX658" fmla="*/ 11388964 w 12534899"/>
              <a:gd name="connsiteY658" fmla="*/ 11600419 h 12420599"/>
              <a:gd name="connsiteX659" fmla="*/ 11403448 w 12534899"/>
              <a:gd name="connsiteY659" fmla="*/ 11644229 h 12420599"/>
              <a:gd name="connsiteX660" fmla="*/ 11486411 w 12534899"/>
              <a:gd name="connsiteY660" fmla="*/ 11719043 h 12420599"/>
              <a:gd name="connsiteX661" fmla="*/ 11514394 w 12534899"/>
              <a:gd name="connsiteY661" fmla="*/ 11759651 h 12420599"/>
              <a:gd name="connsiteX662" fmla="*/ 11542377 w 12534899"/>
              <a:gd name="connsiteY662" fmla="*/ 11800259 h 12420599"/>
              <a:gd name="connsiteX663" fmla="*/ 11570360 w 12534899"/>
              <a:gd name="connsiteY663" fmla="*/ 11840867 h 12420599"/>
              <a:gd name="connsiteX664" fmla="*/ 11590606 w 12534899"/>
              <a:gd name="connsiteY664" fmla="*/ 11836064 h 12420599"/>
              <a:gd name="connsiteX665" fmla="*/ 11605092 w 12534899"/>
              <a:gd name="connsiteY665" fmla="*/ 11879876 h 12420599"/>
              <a:gd name="connsiteX666" fmla="*/ 11611841 w 12534899"/>
              <a:gd name="connsiteY666" fmla="*/ 11878272 h 12420599"/>
              <a:gd name="connsiteX667" fmla="*/ 11632088 w 12534899"/>
              <a:gd name="connsiteY667" fmla="*/ 11873471 h 12420599"/>
              <a:gd name="connsiteX668" fmla="*/ 11633075 w 12534899"/>
              <a:gd name="connsiteY668" fmla="*/ 11920483 h 12420599"/>
              <a:gd name="connsiteX669" fmla="*/ 11639824 w 12534899"/>
              <a:gd name="connsiteY669" fmla="*/ 11918883 h 12420599"/>
              <a:gd name="connsiteX670" fmla="*/ 11632088 w 12534899"/>
              <a:gd name="connsiteY670" fmla="*/ 11873471 h 12420599"/>
              <a:gd name="connsiteX671" fmla="*/ 11666820 w 12534899"/>
              <a:gd name="connsiteY671" fmla="*/ 11912479 h 12420599"/>
              <a:gd name="connsiteX672" fmla="*/ 11691913 w 12534899"/>
              <a:gd name="connsiteY672" fmla="*/ 11926458 h 12420599"/>
              <a:gd name="connsiteX673" fmla="*/ 11701465 w 12534899"/>
              <a:gd name="connsiteY673" fmla="*/ 11951261 h 12420599"/>
              <a:gd name="connsiteX674" fmla="*/ 11701413 w 12534899"/>
              <a:gd name="connsiteY674" fmla="*/ 11951518 h 12420599"/>
              <a:gd name="connsiteX675" fmla="*/ 11620562 w 12534899"/>
              <a:gd name="connsiteY675" fmla="*/ 11970699 h 12420599"/>
              <a:gd name="connsiteX676" fmla="*/ 11613814 w 12534899"/>
              <a:gd name="connsiteY676" fmla="*/ 11972301 h 12420599"/>
              <a:gd name="connsiteX677" fmla="*/ 11593566 w 12534899"/>
              <a:gd name="connsiteY677" fmla="*/ 11977102 h 12420599"/>
              <a:gd name="connsiteX678" fmla="*/ 11552086 w 12534899"/>
              <a:gd name="connsiteY678" fmla="*/ 11939696 h 12420599"/>
              <a:gd name="connsiteX679" fmla="*/ 11531838 w 12534899"/>
              <a:gd name="connsiteY679" fmla="*/ 11944501 h 12420599"/>
              <a:gd name="connsiteX680" fmla="*/ 11430601 w 12534899"/>
              <a:gd name="connsiteY680" fmla="*/ 11968515 h 12420599"/>
              <a:gd name="connsiteX681" fmla="*/ 11396855 w 12534899"/>
              <a:gd name="connsiteY681" fmla="*/ 11976521 h 12420599"/>
              <a:gd name="connsiteX682" fmla="*/ 11375622 w 12534899"/>
              <a:gd name="connsiteY682" fmla="*/ 11934310 h 12420599"/>
              <a:gd name="connsiteX683" fmla="*/ 11356363 w 12534899"/>
              <a:gd name="connsiteY683" fmla="*/ 11986126 h 12420599"/>
              <a:gd name="connsiteX684" fmla="*/ 11384345 w 12534899"/>
              <a:gd name="connsiteY684" fmla="*/ 12026735 h 12420599"/>
              <a:gd name="connsiteX685" fmla="*/ 11405579 w 12534899"/>
              <a:gd name="connsiteY685" fmla="*/ 12068945 h 12420599"/>
              <a:gd name="connsiteX686" fmla="*/ 11425826 w 12534899"/>
              <a:gd name="connsiteY686" fmla="*/ 12064140 h 12420599"/>
              <a:gd name="connsiteX687" fmla="*/ 11433560 w 12534899"/>
              <a:gd name="connsiteY687" fmla="*/ 12109555 h 12420599"/>
              <a:gd name="connsiteX688" fmla="*/ 11406565 w 12534899"/>
              <a:gd name="connsiteY688" fmla="*/ 12115958 h 12420599"/>
              <a:gd name="connsiteX689" fmla="*/ 11393068 w 12534899"/>
              <a:gd name="connsiteY689" fmla="*/ 12119160 h 12420599"/>
              <a:gd name="connsiteX690" fmla="*/ 11380556 w 12534899"/>
              <a:gd name="connsiteY690" fmla="*/ 12169375 h 12420599"/>
              <a:gd name="connsiteX691" fmla="*/ 11400803 w 12534899"/>
              <a:gd name="connsiteY691" fmla="*/ 12164571 h 12420599"/>
              <a:gd name="connsiteX692" fmla="*/ 11361295 w 12534899"/>
              <a:gd name="connsiteY692" fmla="*/ 12221191 h 12420599"/>
              <a:gd name="connsiteX693" fmla="*/ 11346809 w 12534899"/>
              <a:gd name="connsiteY693" fmla="*/ 12177380 h 12420599"/>
              <a:gd name="connsiteX694" fmla="*/ 11340062 w 12534899"/>
              <a:gd name="connsiteY694" fmla="*/ 12178981 h 12420599"/>
              <a:gd name="connsiteX695" fmla="*/ 11306316 w 12534899"/>
              <a:gd name="connsiteY695" fmla="*/ 12186987 h 12420599"/>
              <a:gd name="connsiteX696" fmla="*/ 11278332 w 12534899"/>
              <a:gd name="connsiteY696" fmla="*/ 12146377 h 12420599"/>
              <a:gd name="connsiteX697" fmla="*/ 11217591 w 12534899"/>
              <a:gd name="connsiteY697" fmla="*/ 12160786 h 12420599"/>
              <a:gd name="connsiteX698" fmla="*/ 11203105 w 12534899"/>
              <a:gd name="connsiteY698" fmla="*/ 12116975 h 12420599"/>
              <a:gd name="connsiteX699" fmla="*/ 11196357 w 12534899"/>
              <a:gd name="connsiteY699" fmla="*/ 12118576 h 12420599"/>
              <a:gd name="connsiteX700" fmla="*/ 11143352 w 12534899"/>
              <a:gd name="connsiteY700" fmla="*/ 12178397 h 12420599"/>
              <a:gd name="connsiteX701" fmla="*/ 11027631 w 12534899"/>
              <a:gd name="connsiteY701" fmla="*/ 12158604 h 12420599"/>
              <a:gd name="connsiteX702" fmla="*/ 10865652 w 12534899"/>
              <a:gd name="connsiteY702" fmla="*/ 12197028 h 12420599"/>
              <a:gd name="connsiteX703" fmla="*/ 10784663 w 12534899"/>
              <a:gd name="connsiteY703" fmla="*/ 12216240 h 12420599"/>
              <a:gd name="connsiteX704" fmla="*/ 10704660 w 12534899"/>
              <a:gd name="connsiteY704" fmla="*/ 12282467 h 12420599"/>
              <a:gd name="connsiteX705" fmla="*/ 10624658 w 12534899"/>
              <a:gd name="connsiteY705" fmla="*/ 12348691 h 12420599"/>
              <a:gd name="connsiteX706" fmla="*/ 10584164 w 12534899"/>
              <a:gd name="connsiteY706" fmla="*/ 12358298 h 12420599"/>
              <a:gd name="connsiteX707" fmla="*/ 10583320 w 12534899"/>
              <a:gd name="connsiteY707" fmla="*/ 12358498 h 12420599"/>
              <a:gd name="connsiteX708" fmla="*/ 10582666 w 12534899"/>
              <a:gd name="connsiteY708" fmla="*/ 12358653 h 12420599"/>
              <a:gd name="connsiteX709" fmla="*/ 10580790 w 12534899"/>
              <a:gd name="connsiteY709" fmla="*/ 12359098 h 12420599"/>
              <a:gd name="connsiteX710" fmla="*/ 10579940 w 12534899"/>
              <a:gd name="connsiteY710" fmla="*/ 12359300 h 12420599"/>
              <a:gd name="connsiteX711" fmla="*/ 10578469 w 12534899"/>
              <a:gd name="connsiteY711" fmla="*/ 12359648 h 12420599"/>
              <a:gd name="connsiteX712" fmla="*/ 10577414 w 12534899"/>
              <a:gd name="connsiteY712" fmla="*/ 12359899 h 12420599"/>
              <a:gd name="connsiteX713" fmla="*/ 10579940 w 12534899"/>
              <a:gd name="connsiteY713" fmla="*/ 12359300 h 12420599"/>
              <a:gd name="connsiteX714" fmla="*/ 10581317 w 12534899"/>
              <a:gd name="connsiteY714" fmla="*/ 12358974 h 12420599"/>
              <a:gd name="connsiteX715" fmla="*/ 10582666 w 12534899"/>
              <a:gd name="connsiteY715" fmla="*/ 12358653 h 12420599"/>
              <a:gd name="connsiteX716" fmla="*/ 10583110 w 12534899"/>
              <a:gd name="connsiteY716" fmla="*/ 12358548 h 12420599"/>
              <a:gd name="connsiteX717" fmla="*/ 10584164 w 12534899"/>
              <a:gd name="connsiteY717" fmla="*/ 12358298 h 12420599"/>
              <a:gd name="connsiteX718" fmla="*/ 10537906 w 12534899"/>
              <a:gd name="connsiteY718" fmla="*/ 12416518 h 12420599"/>
              <a:gd name="connsiteX719" fmla="*/ 10520706 w 12534899"/>
              <a:gd name="connsiteY719" fmla="*/ 12420599 h 12420599"/>
              <a:gd name="connsiteX720" fmla="*/ 10477387 w 12534899"/>
              <a:gd name="connsiteY720" fmla="*/ 12420599 h 12420599"/>
              <a:gd name="connsiteX721" fmla="*/ 9181748 w 12534899"/>
              <a:gd name="connsiteY721" fmla="*/ 12420599 h 12420599"/>
              <a:gd name="connsiteX722" fmla="*/ 9124838 w 12534899"/>
              <a:gd name="connsiteY722" fmla="*/ 12420599 h 12420599"/>
              <a:gd name="connsiteX723" fmla="*/ 8720159 w 12534899"/>
              <a:gd name="connsiteY723" fmla="*/ 12420599 h 12420599"/>
              <a:gd name="connsiteX724" fmla="*/ 8084471 w 12534899"/>
              <a:gd name="connsiteY724" fmla="*/ 12420599 h 12420599"/>
              <a:gd name="connsiteX725" fmla="*/ 4722278 w 12534899"/>
              <a:gd name="connsiteY725" fmla="*/ 12074814 h 12420599"/>
              <a:gd name="connsiteX726" fmla="*/ 4640710 w 12534899"/>
              <a:gd name="connsiteY726" fmla="*/ 12071802 h 12420599"/>
              <a:gd name="connsiteX727" fmla="*/ 3687888 w 12534899"/>
              <a:gd name="connsiteY727" fmla="*/ 11688427 h 12420599"/>
              <a:gd name="connsiteX728" fmla="*/ 3229446 w 12534899"/>
              <a:gd name="connsiteY728" fmla="*/ 9515909 h 12420599"/>
              <a:gd name="connsiteX729" fmla="*/ 3300559 w 12534899"/>
              <a:gd name="connsiteY729" fmla="*/ 9393850 h 12420599"/>
              <a:gd name="connsiteX730" fmla="*/ 3229133 w 12534899"/>
              <a:gd name="connsiteY730" fmla="*/ 9354619 h 12420599"/>
              <a:gd name="connsiteX731" fmla="*/ 2698154 w 12534899"/>
              <a:gd name="connsiteY731" fmla="*/ 8988639 h 12420599"/>
              <a:gd name="connsiteX732" fmla="*/ 1960419 w 12534899"/>
              <a:gd name="connsiteY732" fmla="*/ 8222463 h 12420599"/>
              <a:gd name="connsiteX733" fmla="*/ 1942165 w 12534899"/>
              <a:gd name="connsiteY733" fmla="*/ 8196628 h 12420599"/>
              <a:gd name="connsiteX734" fmla="*/ 1894030 w 12534899"/>
              <a:gd name="connsiteY734" fmla="*/ 8218819 h 12420599"/>
              <a:gd name="connsiteX735" fmla="*/ 1630311 w 12534899"/>
              <a:gd name="connsiteY735" fmla="*/ 8284354 h 12420599"/>
              <a:gd name="connsiteX736" fmla="*/ 431769 w 12534899"/>
              <a:gd name="connsiteY736" fmla="*/ 7340367 h 12420599"/>
              <a:gd name="connsiteX737" fmla="*/ 1075071 w 12534899"/>
              <a:gd name="connsiteY737" fmla="*/ 6222500 h 12420599"/>
              <a:gd name="connsiteX738" fmla="*/ 1156587 w 12534899"/>
              <a:gd name="connsiteY738" fmla="*/ 6191471 h 12420599"/>
              <a:gd name="connsiteX739" fmla="*/ 1151298 w 12534899"/>
              <a:gd name="connsiteY739" fmla="*/ 6151094 h 12420599"/>
              <a:gd name="connsiteX740" fmla="*/ 1130153 w 12534899"/>
              <a:gd name="connsiteY740" fmla="*/ 5543734 h 12420599"/>
              <a:gd name="connsiteX741" fmla="*/ 1140027 w 12534899"/>
              <a:gd name="connsiteY741" fmla="*/ 5381661 h 12420599"/>
              <a:gd name="connsiteX742" fmla="*/ 1145910 w 12534899"/>
              <a:gd name="connsiteY742" fmla="*/ 5204531 h 12420599"/>
              <a:gd name="connsiteX743" fmla="*/ 1238515 w 12534899"/>
              <a:gd name="connsiteY743" fmla="*/ 4703391 h 12420599"/>
              <a:gd name="connsiteX744" fmla="*/ 1273736 w 12534899"/>
              <a:gd name="connsiteY744" fmla="*/ 4600786 h 12420599"/>
              <a:gd name="connsiteX745" fmla="*/ 1289984 w 12534899"/>
              <a:gd name="connsiteY745" fmla="*/ 4538304 h 12420599"/>
              <a:gd name="connsiteX746" fmla="*/ 1321651 w 12534899"/>
              <a:gd name="connsiteY746" fmla="*/ 4437161 h 12420599"/>
              <a:gd name="connsiteX747" fmla="*/ 1136539 w 12534899"/>
              <a:gd name="connsiteY747" fmla="*/ 4347988 h 12420599"/>
              <a:gd name="connsiteX748" fmla="*/ 0 w 12534899"/>
              <a:gd name="connsiteY748" fmla="*/ 2438399 h 12420599"/>
              <a:gd name="connsiteX749" fmla="*/ 2171700 w 12534899"/>
              <a:gd name="connsiteY749" fmla="*/ 266699 h 12420599"/>
              <a:gd name="connsiteX750" fmla="*/ 4008756 w 12534899"/>
              <a:gd name="connsiteY750" fmla="*/ 0 h 12420599"/>
              <a:gd name="connsiteX751" fmla="*/ 4408806 w 12534899"/>
              <a:gd name="connsiteY751" fmla="*/ 400050 h 12420599"/>
              <a:gd name="connsiteX752" fmla="*/ 4008756 w 12534899"/>
              <a:gd name="connsiteY752" fmla="*/ 800100 h 12420599"/>
              <a:gd name="connsiteX753" fmla="*/ 3608706 w 12534899"/>
              <a:gd name="connsiteY753" fmla="*/ 400050 h 12420599"/>
              <a:gd name="connsiteX754" fmla="*/ 4008756 w 12534899"/>
              <a:gd name="connsiteY754" fmla="*/ 0 h 1242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</a:cxnLst>
            <a:rect l="l" t="t" r="r" b="b"/>
            <a:pathLst>
              <a:path w="12534899" h="12420599">
                <a:moveTo>
                  <a:pt x="11386595" y="10583859"/>
                </a:moveTo>
                <a:lnTo>
                  <a:pt x="11376841" y="10610509"/>
                </a:lnTo>
                <a:lnTo>
                  <a:pt x="11378182" y="10610064"/>
                </a:lnTo>
                <a:cubicBezTo>
                  <a:pt x="11381018" y="10609122"/>
                  <a:pt x="11383541" y="10597600"/>
                  <a:pt x="11386063" y="10586078"/>
                </a:cubicBezTo>
                <a:close/>
                <a:moveTo>
                  <a:pt x="2645884" y="10202269"/>
                </a:moveTo>
                <a:cubicBezTo>
                  <a:pt x="2705035" y="10207300"/>
                  <a:pt x="2763369" y="10229440"/>
                  <a:pt x="2813044" y="10269528"/>
                </a:cubicBezTo>
                <a:cubicBezTo>
                  <a:pt x="2945512" y="10376429"/>
                  <a:pt x="2966238" y="10570475"/>
                  <a:pt x="2859337" y="10702942"/>
                </a:cubicBezTo>
                <a:cubicBezTo>
                  <a:pt x="2752436" y="10835410"/>
                  <a:pt x="2558391" y="10856136"/>
                  <a:pt x="2425923" y="10749234"/>
                </a:cubicBezTo>
                <a:cubicBezTo>
                  <a:pt x="2293456" y="10642335"/>
                  <a:pt x="2272730" y="10448287"/>
                  <a:pt x="2379630" y="10315820"/>
                </a:cubicBezTo>
                <a:cubicBezTo>
                  <a:pt x="2446444" y="10233028"/>
                  <a:pt x="2547298" y="10193885"/>
                  <a:pt x="2645884" y="10202269"/>
                </a:cubicBezTo>
                <a:close/>
                <a:moveTo>
                  <a:pt x="2538287" y="9142022"/>
                </a:moveTo>
                <a:cubicBezTo>
                  <a:pt x="2631644" y="9149961"/>
                  <a:pt x="2723712" y="9184905"/>
                  <a:pt x="2802111" y="9248174"/>
                </a:cubicBezTo>
                <a:cubicBezTo>
                  <a:pt x="3011181" y="9416891"/>
                  <a:pt x="3043891" y="9723148"/>
                  <a:pt x="2875172" y="9932217"/>
                </a:cubicBezTo>
                <a:cubicBezTo>
                  <a:pt x="2706455" y="10141285"/>
                  <a:pt x="2400199" y="10173996"/>
                  <a:pt x="2191131" y="10005278"/>
                </a:cubicBezTo>
                <a:cubicBezTo>
                  <a:pt x="1982063" y="9836560"/>
                  <a:pt x="1949352" y="9530304"/>
                  <a:pt x="2118069" y="9321236"/>
                </a:cubicBezTo>
                <a:cubicBezTo>
                  <a:pt x="2223518" y="9190567"/>
                  <a:pt x="2382692" y="9128789"/>
                  <a:pt x="2538287" y="9142022"/>
                </a:cubicBezTo>
                <a:close/>
                <a:moveTo>
                  <a:pt x="1941558" y="8508057"/>
                </a:moveTo>
                <a:cubicBezTo>
                  <a:pt x="2000709" y="8513088"/>
                  <a:pt x="2059044" y="8535228"/>
                  <a:pt x="2108720" y="8575316"/>
                </a:cubicBezTo>
                <a:cubicBezTo>
                  <a:pt x="2241187" y="8682217"/>
                  <a:pt x="2261911" y="8876264"/>
                  <a:pt x="2155012" y="9008731"/>
                </a:cubicBezTo>
                <a:cubicBezTo>
                  <a:pt x="2048111" y="9141199"/>
                  <a:pt x="1854063" y="9161924"/>
                  <a:pt x="1721596" y="9055022"/>
                </a:cubicBezTo>
                <a:cubicBezTo>
                  <a:pt x="1589129" y="8948123"/>
                  <a:pt x="1568403" y="8754075"/>
                  <a:pt x="1675304" y="8621609"/>
                </a:cubicBezTo>
                <a:cubicBezTo>
                  <a:pt x="1742117" y="8538816"/>
                  <a:pt x="1842972" y="8499673"/>
                  <a:pt x="1941558" y="8508057"/>
                </a:cubicBezTo>
                <a:close/>
                <a:moveTo>
                  <a:pt x="12019264" y="8507830"/>
                </a:moveTo>
                <a:lnTo>
                  <a:pt x="12013832" y="8509119"/>
                </a:lnTo>
                <a:lnTo>
                  <a:pt x="12012590" y="8511931"/>
                </a:lnTo>
                <a:lnTo>
                  <a:pt x="12019340" y="8510332"/>
                </a:lnTo>
                <a:cubicBezTo>
                  <a:pt x="12019340" y="8510332"/>
                  <a:pt x="12019324" y="8509597"/>
                  <a:pt x="12019284" y="8508315"/>
                </a:cubicBezTo>
                <a:cubicBezTo>
                  <a:pt x="12019278" y="8508153"/>
                  <a:pt x="12019272" y="8507992"/>
                  <a:pt x="12019264" y="8507830"/>
                </a:cubicBezTo>
                <a:close/>
                <a:moveTo>
                  <a:pt x="11860932" y="6834722"/>
                </a:moveTo>
                <a:lnTo>
                  <a:pt x="11854184" y="6836323"/>
                </a:lnTo>
                <a:lnTo>
                  <a:pt x="11848076" y="6850076"/>
                </a:lnTo>
                <a:lnTo>
                  <a:pt x="11861712" y="6846841"/>
                </a:lnTo>
                <a:close/>
                <a:moveTo>
                  <a:pt x="484242" y="6175381"/>
                </a:moveTo>
                <a:cubicBezTo>
                  <a:pt x="571965" y="6182730"/>
                  <a:pt x="645392" y="6250851"/>
                  <a:pt x="656183" y="6341674"/>
                </a:cubicBezTo>
                <a:cubicBezTo>
                  <a:pt x="668515" y="6445470"/>
                  <a:pt x="594367" y="6539613"/>
                  <a:pt x="490571" y="6551946"/>
                </a:cubicBezTo>
                <a:cubicBezTo>
                  <a:pt x="386774" y="6564278"/>
                  <a:pt x="292632" y="6490129"/>
                  <a:pt x="280300" y="6386333"/>
                </a:cubicBezTo>
                <a:cubicBezTo>
                  <a:pt x="274134" y="6334434"/>
                  <a:pt x="289588" y="6284949"/>
                  <a:pt x="319557" y="6246898"/>
                </a:cubicBezTo>
                <a:cubicBezTo>
                  <a:pt x="349527" y="6208849"/>
                  <a:pt x="394014" y="6182229"/>
                  <a:pt x="445912" y="6176062"/>
                </a:cubicBezTo>
                <a:cubicBezTo>
                  <a:pt x="458887" y="6174521"/>
                  <a:pt x="471710" y="6174331"/>
                  <a:pt x="484242" y="6175381"/>
                </a:cubicBezTo>
                <a:close/>
                <a:moveTo>
                  <a:pt x="818206" y="5625823"/>
                </a:moveTo>
                <a:cubicBezTo>
                  <a:pt x="956657" y="5637423"/>
                  <a:pt x="1072543" y="5744936"/>
                  <a:pt x="1089574" y="5888278"/>
                </a:cubicBezTo>
                <a:cubicBezTo>
                  <a:pt x="1109036" y="6052099"/>
                  <a:pt x="992012" y="6200677"/>
                  <a:pt x="828193" y="6220140"/>
                </a:cubicBezTo>
                <a:cubicBezTo>
                  <a:pt x="664374" y="6239604"/>
                  <a:pt x="515795" y="6122580"/>
                  <a:pt x="496331" y="5958763"/>
                </a:cubicBezTo>
                <a:cubicBezTo>
                  <a:pt x="486599" y="5876853"/>
                  <a:pt x="510990" y="5798752"/>
                  <a:pt x="558290" y="5738697"/>
                </a:cubicBezTo>
                <a:cubicBezTo>
                  <a:pt x="605590" y="5678642"/>
                  <a:pt x="675801" y="5636631"/>
                  <a:pt x="757710" y="5626900"/>
                </a:cubicBezTo>
                <a:cubicBezTo>
                  <a:pt x="778188" y="5624466"/>
                  <a:pt x="798427" y="5624167"/>
                  <a:pt x="818206" y="5625823"/>
                </a:cubicBezTo>
                <a:close/>
                <a:moveTo>
                  <a:pt x="901686" y="5128896"/>
                </a:moveTo>
                <a:cubicBezTo>
                  <a:pt x="989410" y="5136244"/>
                  <a:pt x="1062836" y="5204367"/>
                  <a:pt x="1073626" y="5295187"/>
                </a:cubicBezTo>
                <a:cubicBezTo>
                  <a:pt x="1085958" y="5398984"/>
                  <a:pt x="1011812" y="5493127"/>
                  <a:pt x="908015" y="5505459"/>
                </a:cubicBezTo>
                <a:cubicBezTo>
                  <a:pt x="804218" y="5517790"/>
                  <a:pt x="710075" y="5443644"/>
                  <a:pt x="697744" y="5339846"/>
                </a:cubicBezTo>
                <a:cubicBezTo>
                  <a:pt x="691578" y="5287949"/>
                  <a:pt x="707031" y="5238464"/>
                  <a:pt x="737001" y="5200412"/>
                </a:cubicBezTo>
                <a:cubicBezTo>
                  <a:pt x="766971" y="5162360"/>
                  <a:pt x="811458" y="5135742"/>
                  <a:pt x="863356" y="5129576"/>
                </a:cubicBezTo>
                <a:cubicBezTo>
                  <a:pt x="876330" y="5128035"/>
                  <a:pt x="889154" y="5127844"/>
                  <a:pt x="901686" y="5128896"/>
                </a:cubicBezTo>
                <a:close/>
                <a:moveTo>
                  <a:pt x="12019264" y="5049031"/>
                </a:moveTo>
                <a:lnTo>
                  <a:pt x="12013832" y="5050320"/>
                </a:lnTo>
                <a:lnTo>
                  <a:pt x="12012590" y="5053132"/>
                </a:lnTo>
                <a:lnTo>
                  <a:pt x="12019339" y="5051534"/>
                </a:lnTo>
                <a:cubicBezTo>
                  <a:pt x="12019339" y="5051534"/>
                  <a:pt x="12019324" y="5050798"/>
                  <a:pt x="12019284" y="5049517"/>
                </a:cubicBezTo>
                <a:cubicBezTo>
                  <a:pt x="12019278" y="5049354"/>
                  <a:pt x="12019272" y="5049193"/>
                  <a:pt x="12019264" y="5049031"/>
                </a:cubicBezTo>
                <a:close/>
                <a:moveTo>
                  <a:pt x="7149693" y="1468424"/>
                </a:moveTo>
                <a:cubicBezTo>
                  <a:pt x="7168312" y="1468504"/>
                  <a:pt x="7187235" y="1471355"/>
                  <a:pt x="7205924" y="1477256"/>
                </a:cubicBezTo>
                <a:cubicBezTo>
                  <a:pt x="7305600" y="1508731"/>
                  <a:pt x="7360888" y="1615048"/>
                  <a:pt x="7329415" y="1714724"/>
                </a:cubicBezTo>
                <a:cubicBezTo>
                  <a:pt x="7297941" y="1814399"/>
                  <a:pt x="7191622" y="1869689"/>
                  <a:pt x="7091946" y="1838216"/>
                </a:cubicBezTo>
                <a:cubicBezTo>
                  <a:pt x="6992270" y="1806742"/>
                  <a:pt x="6936981" y="1700424"/>
                  <a:pt x="6968455" y="1600748"/>
                </a:cubicBezTo>
                <a:cubicBezTo>
                  <a:pt x="6976325" y="1575829"/>
                  <a:pt x="6988870" y="1553685"/>
                  <a:pt x="7004821" y="1534977"/>
                </a:cubicBezTo>
                <a:cubicBezTo>
                  <a:pt x="7040711" y="1492882"/>
                  <a:pt x="7093836" y="1468184"/>
                  <a:pt x="7149693" y="1468424"/>
                </a:cubicBezTo>
                <a:close/>
                <a:moveTo>
                  <a:pt x="6635976" y="1025058"/>
                </a:moveTo>
                <a:cubicBezTo>
                  <a:pt x="6665362" y="1025185"/>
                  <a:pt x="6695227" y="1029685"/>
                  <a:pt x="6724723" y="1038999"/>
                </a:cubicBezTo>
                <a:cubicBezTo>
                  <a:pt x="6882038" y="1088672"/>
                  <a:pt x="6969298" y="1256470"/>
                  <a:pt x="6919625" y="1413786"/>
                </a:cubicBezTo>
                <a:cubicBezTo>
                  <a:pt x="6869951" y="1571100"/>
                  <a:pt x="6702153" y="1658361"/>
                  <a:pt x="6544839" y="1608686"/>
                </a:cubicBezTo>
                <a:cubicBezTo>
                  <a:pt x="6387523" y="1559013"/>
                  <a:pt x="6300263" y="1391217"/>
                  <a:pt x="6349937" y="1233901"/>
                </a:cubicBezTo>
                <a:cubicBezTo>
                  <a:pt x="6362355" y="1194571"/>
                  <a:pt x="6382157" y="1159621"/>
                  <a:pt x="6407331" y="1130094"/>
                </a:cubicBezTo>
                <a:cubicBezTo>
                  <a:pt x="6463974" y="1063658"/>
                  <a:pt x="6547819" y="1024678"/>
                  <a:pt x="6635976" y="1025058"/>
                </a:cubicBezTo>
                <a:close/>
                <a:moveTo>
                  <a:pt x="6367701" y="657324"/>
                </a:moveTo>
                <a:cubicBezTo>
                  <a:pt x="6386320" y="657404"/>
                  <a:pt x="6405243" y="660256"/>
                  <a:pt x="6423932" y="666157"/>
                </a:cubicBezTo>
                <a:cubicBezTo>
                  <a:pt x="6523607" y="697631"/>
                  <a:pt x="6578896" y="803949"/>
                  <a:pt x="6547422" y="903625"/>
                </a:cubicBezTo>
                <a:cubicBezTo>
                  <a:pt x="6515949" y="1003300"/>
                  <a:pt x="6409630" y="1058590"/>
                  <a:pt x="6309955" y="1027115"/>
                </a:cubicBezTo>
                <a:cubicBezTo>
                  <a:pt x="6210279" y="995642"/>
                  <a:pt x="6154991" y="889323"/>
                  <a:pt x="6186463" y="789647"/>
                </a:cubicBezTo>
                <a:cubicBezTo>
                  <a:pt x="6194332" y="764728"/>
                  <a:pt x="6206879" y="742583"/>
                  <a:pt x="6222829" y="723875"/>
                </a:cubicBezTo>
                <a:cubicBezTo>
                  <a:pt x="6258719" y="681781"/>
                  <a:pt x="6311844" y="657083"/>
                  <a:pt x="6367701" y="657324"/>
                </a:cubicBezTo>
                <a:close/>
                <a:moveTo>
                  <a:pt x="2171700" y="266699"/>
                </a:moveTo>
                <a:cubicBezTo>
                  <a:pt x="2996285" y="266699"/>
                  <a:pt x="3713535" y="726264"/>
                  <a:pt x="4081288" y="1403238"/>
                </a:cubicBezTo>
                <a:lnTo>
                  <a:pt x="4090032" y="1421389"/>
                </a:lnTo>
                <a:lnTo>
                  <a:pt x="4089729" y="1382834"/>
                </a:lnTo>
                <a:cubicBezTo>
                  <a:pt x="4094533" y="1293983"/>
                  <a:pt x="4110490" y="1204284"/>
                  <a:pt x="4138521" y="1115511"/>
                </a:cubicBezTo>
                <a:cubicBezTo>
                  <a:pt x="4284285" y="653886"/>
                  <a:pt x="4711679" y="359286"/>
                  <a:pt x="5171571" y="361266"/>
                </a:cubicBezTo>
                <a:cubicBezTo>
                  <a:pt x="5277700" y="361723"/>
                  <a:pt x="5385561" y="377974"/>
                  <a:pt x="5492089" y="411612"/>
                </a:cubicBezTo>
                <a:cubicBezTo>
                  <a:pt x="5989222" y="568587"/>
                  <a:pt x="6292648" y="1052187"/>
                  <a:pt x="6240552" y="1551254"/>
                </a:cubicBezTo>
                <a:lnTo>
                  <a:pt x="6236917" y="1574606"/>
                </a:lnTo>
                <a:lnTo>
                  <a:pt x="6315628" y="1591024"/>
                </a:lnTo>
                <a:cubicBezTo>
                  <a:pt x="6689721" y="1678605"/>
                  <a:pt x="7055453" y="1818321"/>
                  <a:pt x="7401759" y="2011354"/>
                </a:cubicBezTo>
                <a:lnTo>
                  <a:pt x="7422379" y="2023627"/>
                </a:lnTo>
                <a:lnTo>
                  <a:pt x="7450536" y="1914122"/>
                </a:lnTo>
                <a:cubicBezTo>
                  <a:pt x="7706202" y="1092128"/>
                  <a:pt x="8472928" y="495300"/>
                  <a:pt x="9379052" y="495300"/>
                </a:cubicBezTo>
                <a:cubicBezTo>
                  <a:pt x="10354877" y="495300"/>
                  <a:pt x="11169035" y="1187480"/>
                  <a:pt x="11357327" y="2107641"/>
                </a:cubicBezTo>
                <a:lnTo>
                  <a:pt x="11384466" y="2285465"/>
                </a:lnTo>
                <a:lnTo>
                  <a:pt x="11430710" y="2285878"/>
                </a:lnTo>
                <a:lnTo>
                  <a:pt x="11428514" y="2292193"/>
                </a:lnTo>
                <a:cubicBezTo>
                  <a:pt x="11424574" y="2304185"/>
                  <a:pt x="11420634" y="2316178"/>
                  <a:pt x="11417799" y="2317119"/>
                </a:cubicBezTo>
                <a:cubicBezTo>
                  <a:pt x="11412441" y="2329583"/>
                  <a:pt x="11407437" y="2341929"/>
                  <a:pt x="11402502" y="2353584"/>
                </a:cubicBezTo>
                <a:lnTo>
                  <a:pt x="11391435" y="2377618"/>
                </a:lnTo>
                <a:lnTo>
                  <a:pt x="11398352" y="2514600"/>
                </a:lnTo>
                <a:lnTo>
                  <a:pt x="11397402" y="2530656"/>
                </a:lnTo>
                <a:lnTo>
                  <a:pt x="11403917" y="2551706"/>
                </a:lnTo>
                <a:cubicBezTo>
                  <a:pt x="11410668" y="2550104"/>
                  <a:pt x="11410668" y="2550104"/>
                  <a:pt x="11411653" y="2597116"/>
                </a:cubicBezTo>
                <a:lnTo>
                  <a:pt x="11431900" y="2592313"/>
                </a:lnTo>
                <a:cubicBezTo>
                  <a:pt x="11453135" y="2634523"/>
                  <a:pt x="11460869" y="2679936"/>
                  <a:pt x="11461856" y="2726947"/>
                </a:cubicBezTo>
                <a:lnTo>
                  <a:pt x="11468606" y="2725346"/>
                </a:lnTo>
                <a:lnTo>
                  <a:pt x="11469450" y="2725147"/>
                </a:lnTo>
                <a:lnTo>
                  <a:pt x="11470037" y="2725006"/>
                </a:lnTo>
                <a:lnTo>
                  <a:pt x="11471347" y="2724696"/>
                </a:lnTo>
                <a:lnTo>
                  <a:pt x="11472660" y="2724384"/>
                </a:lnTo>
                <a:lnTo>
                  <a:pt x="11474512" y="2723946"/>
                </a:lnTo>
                <a:lnTo>
                  <a:pt x="11475355" y="2723744"/>
                </a:lnTo>
                <a:cubicBezTo>
                  <a:pt x="11482104" y="2722144"/>
                  <a:pt x="11496588" y="2765954"/>
                  <a:pt x="11484078" y="2816169"/>
                </a:cubicBezTo>
                <a:cubicBezTo>
                  <a:pt x="11464817" y="2867985"/>
                  <a:pt x="11464817" y="2867985"/>
                  <a:pt x="11436834" y="2827377"/>
                </a:cubicBezTo>
                <a:cubicBezTo>
                  <a:pt x="11430085" y="2828980"/>
                  <a:pt x="11431070" y="2875990"/>
                  <a:pt x="11431070" y="2875990"/>
                </a:cubicBezTo>
                <a:cubicBezTo>
                  <a:pt x="11431070" y="2875990"/>
                  <a:pt x="11437820" y="2874392"/>
                  <a:pt x="11438806" y="2921402"/>
                </a:cubicBezTo>
                <a:lnTo>
                  <a:pt x="11452305" y="2918201"/>
                </a:lnTo>
                <a:cubicBezTo>
                  <a:pt x="11459054" y="2916599"/>
                  <a:pt x="11472552" y="2913397"/>
                  <a:pt x="11473538" y="2960409"/>
                </a:cubicBezTo>
                <a:cubicBezTo>
                  <a:pt x="11507284" y="2952405"/>
                  <a:pt x="11541030" y="2944399"/>
                  <a:pt x="11569012" y="2985007"/>
                </a:cubicBezTo>
                <a:cubicBezTo>
                  <a:pt x="11568684" y="2969336"/>
                  <a:pt x="11568354" y="2953666"/>
                  <a:pt x="11568026" y="2937995"/>
                </a:cubicBezTo>
                <a:cubicBezTo>
                  <a:pt x="11602758" y="2977003"/>
                  <a:pt x="11636504" y="2968998"/>
                  <a:pt x="11664486" y="3009605"/>
                </a:cubicBezTo>
                <a:cubicBezTo>
                  <a:pt x="11664158" y="2993935"/>
                  <a:pt x="11663829" y="2978264"/>
                  <a:pt x="11663500" y="2962593"/>
                </a:cubicBezTo>
                <a:cubicBezTo>
                  <a:pt x="11671236" y="3008004"/>
                  <a:pt x="11683746" y="2957790"/>
                  <a:pt x="11691482" y="3003202"/>
                </a:cubicBezTo>
                <a:lnTo>
                  <a:pt x="11698232" y="3001602"/>
                </a:lnTo>
                <a:lnTo>
                  <a:pt x="11752222" y="2988793"/>
                </a:lnTo>
                <a:cubicBezTo>
                  <a:pt x="11765722" y="2985590"/>
                  <a:pt x="11785969" y="2980789"/>
                  <a:pt x="11800453" y="3024597"/>
                </a:cubicBezTo>
                <a:lnTo>
                  <a:pt x="11827451" y="3018193"/>
                </a:lnTo>
                <a:cubicBezTo>
                  <a:pt x="11848684" y="3060403"/>
                  <a:pt x="11867946" y="3008587"/>
                  <a:pt x="11889179" y="3050797"/>
                </a:cubicBezTo>
                <a:lnTo>
                  <a:pt x="11895928" y="3049195"/>
                </a:lnTo>
                <a:cubicBezTo>
                  <a:pt x="11922926" y="3042792"/>
                  <a:pt x="11942184" y="2990977"/>
                  <a:pt x="11963419" y="3033185"/>
                </a:cubicBezTo>
                <a:lnTo>
                  <a:pt x="11970168" y="3031585"/>
                </a:lnTo>
                <a:cubicBezTo>
                  <a:pt x="12004900" y="3070593"/>
                  <a:pt x="12037658" y="3015576"/>
                  <a:pt x="12065640" y="3056183"/>
                </a:cubicBezTo>
                <a:lnTo>
                  <a:pt x="12085888" y="3051380"/>
                </a:lnTo>
                <a:cubicBezTo>
                  <a:pt x="12106136" y="3046576"/>
                  <a:pt x="12132146" y="2993158"/>
                  <a:pt x="12160129" y="3033769"/>
                </a:cubicBezTo>
                <a:lnTo>
                  <a:pt x="12187124" y="3027363"/>
                </a:lnTo>
                <a:cubicBezTo>
                  <a:pt x="12194861" y="3072776"/>
                  <a:pt x="12207371" y="3022559"/>
                  <a:pt x="12215107" y="3067972"/>
                </a:cubicBezTo>
                <a:cubicBezTo>
                  <a:pt x="12228606" y="3064771"/>
                  <a:pt x="12242104" y="3061568"/>
                  <a:pt x="12256588" y="3105380"/>
                </a:cubicBezTo>
                <a:lnTo>
                  <a:pt x="12202596" y="3118188"/>
                </a:lnTo>
                <a:cubicBezTo>
                  <a:pt x="12195847" y="3119788"/>
                  <a:pt x="12188113" y="3074377"/>
                  <a:pt x="12181362" y="3075977"/>
                </a:cubicBezTo>
                <a:lnTo>
                  <a:pt x="12154366" y="3082382"/>
                </a:lnTo>
                <a:lnTo>
                  <a:pt x="12053130" y="3106398"/>
                </a:lnTo>
                <a:cubicBezTo>
                  <a:pt x="12054116" y="3153410"/>
                  <a:pt x="12068602" y="3197222"/>
                  <a:pt x="12048354" y="3202024"/>
                </a:cubicBezTo>
                <a:cubicBezTo>
                  <a:pt x="11994361" y="3214832"/>
                  <a:pt x="11947118" y="3226039"/>
                  <a:pt x="11892138" y="3191835"/>
                </a:cubicBezTo>
                <a:lnTo>
                  <a:pt x="11851644" y="3201442"/>
                </a:lnTo>
                <a:lnTo>
                  <a:pt x="11736908" y="3228659"/>
                </a:lnTo>
                <a:lnTo>
                  <a:pt x="11709912" y="3235062"/>
                </a:lnTo>
                <a:cubicBezTo>
                  <a:pt x="11688679" y="3192854"/>
                  <a:pt x="11669418" y="3244669"/>
                  <a:pt x="11648186" y="3202460"/>
                </a:cubicBezTo>
                <a:lnTo>
                  <a:pt x="11634687" y="3205662"/>
                </a:lnTo>
                <a:lnTo>
                  <a:pt x="11567196" y="3221673"/>
                </a:lnTo>
                <a:lnTo>
                  <a:pt x="11540199" y="3228077"/>
                </a:lnTo>
                <a:lnTo>
                  <a:pt x="11479458" y="3242486"/>
                </a:lnTo>
                <a:cubicBezTo>
                  <a:pt x="11465960" y="3245690"/>
                  <a:pt x="11459210" y="3247291"/>
                  <a:pt x="11460196" y="3294302"/>
                </a:cubicBezTo>
                <a:cubicBezTo>
                  <a:pt x="11535423" y="3323704"/>
                  <a:pt x="11610650" y="3353104"/>
                  <a:pt x="11692624" y="3380903"/>
                </a:cubicBezTo>
                <a:lnTo>
                  <a:pt x="11712873" y="3376102"/>
                </a:lnTo>
                <a:cubicBezTo>
                  <a:pt x="11753366" y="3366496"/>
                  <a:pt x="11787112" y="3358490"/>
                  <a:pt x="11821845" y="3397499"/>
                </a:cubicBezTo>
                <a:lnTo>
                  <a:pt x="11902834" y="3378286"/>
                </a:lnTo>
                <a:lnTo>
                  <a:pt x="11936578" y="3370280"/>
                </a:lnTo>
                <a:lnTo>
                  <a:pt x="11950078" y="3367078"/>
                </a:lnTo>
                <a:cubicBezTo>
                  <a:pt x="11956826" y="3365477"/>
                  <a:pt x="11957814" y="3412490"/>
                  <a:pt x="11957814" y="3412490"/>
                </a:cubicBezTo>
                <a:lnTo>
                  <a:pt x="11917319" y="3422096"/>
                </a:lnTo>
                <a:lnTo>
                  <a:pt x="11640605" y="3487738"/>
                </a:lnTo>
                <a:cubicBezTo>
                  <a:pt x="11620360" y="3492541"/>
                  <a:pt x="11614596" y="3541156"/>
                  <a:pt x="11594349" y="3545960"/>
                </a:cubicBezTo>
                <a:cubicBezTo>
                  <a:pt x="11581836" y="3596174"/>
                  <a:pt x="11553855" y="3555565"/>
                  <a:pt x="11549078" y="3651191"/>
                </a:cubicBezTo>
                <a:lnTo>
                  <a:pt x="11569325" y="3646388"/>
                </a:lnTo>
                <a:lnTo>
                  <a:pt x="11576075" y="3644789"/>
                </a:lnTo>
                <a:lnTo>
                  <a:pt x="11596322" y="3639985"/>
                </a:lnTo>
                <a:cubicBezTo>
                  <a:pt x="11630068" y="3631981"/>
                  <a:pt x="11671548" y="3669385"/>
                  <a:pt x="11706282" y="3708393"/>
                </a:cubicBezTo>
                <a:cubicBezTo>
                  <a:pt x="11721466" y="3704790"/>
                  <a:pt x="11732854" y="3702088"/>
                  <a:pt x="11743711" y="3719444"/>
                </a:cubicBezTo>
                <a:lnTo>
                  <a:pt x="11754348" y="3743826"/>
                </a:lnTo>
                <a:lnTo>
                  <a:pt x="11757697" y="3742713"/>
                </a:lnTo>
                <a:cubicBezTo>
                  <a:pt x="11763369" y="3740829"/>
                  <a:pt x="11767788" y="3696624"/>
                  <a:pt x="11773460" y="3694741"/>
                </a:cubicBezTo>
                <a:lnTo>
                  <a:pt x="11818826" y="3679675"/>
                </a:lnTo>
                <a:cubicBezTo>
                  <a:pt x="11808736" y="3725761"/>
                  <a:pt x="11797394" y="3729529"/>
                  <a:pt x="11786052" y="3733295"/>
                </a:cubicBezTo>
                <a:lnTo>
                  <a:pt x="11783651" y="3743865"/>
                </a:lnTo>
                <a:lnTo>
                  <a:pt x="11787792" y="3744424"/>
                </a:lnTo>
                <a:cubicBezTo>
                  <a:pt x="11819120" y="3752496"/>
                  <a:pt x="11845170" y="3781751"/>
                  <a:pt x="11871218" y="3811006"/>
                </a:cubicBezTo>
                <a:cubicBezTo>
                  <a:pt x="11871546" y="3826677"/>
                  <a:pt x="11871876" y="3842348"/>
                  <a:pt x="11872205" y="3858019"/>
                </a:cubicBezTo>
                <a:lnTo>
                  <a:pt x="11885702" y="3854816"/>
                </a:lnTo>
                <a:lnTo>
                  <a:pt x="11905951" y="3850014"/>
                </a:lnTo>
                <a:lnTo>
                  <a:pt x="11912700" y="3848413"/>
                </a:lnTo>
                <a:lnTo>
                  <a:pt x="11926197" y="3845211"/>
                </a:lnTo>
                <a:cubicBezTo>
                  <a:pt x="11926938" y="3880472"/>
                  <a:pt x="11930918" y="3888385"/>
                  <a:pt x="11932864" y="3890139"/>
                </a:cubicBezTo>
                <a:lnTo>
                  <a:pt x="11933933" y="3890623"/>
                </a:lnTo>
                <a:lnTo>
                  <a:pt x="11931403" y="3891225"/>
                </a:lnTo>
                <a:lnTo>
                  <a:pt x="11920434" y="3893825"/>
                </a:lnTo>
                <a:lnTo>
                  <a:pt x="11906936" y="3897026"/>
                </a:lnTo>
                <a:lnTo>
                  <a:pt x="11879940" y="3903431"/>
                </a:lnTo>
                <a:lnTo>
                  <a:pt x="11873192" y="3905031"/>
                </a:lnTo>
                <a:cubicBezTo>
                  <a:pt x="11858706" y="3861221"/>
                  <a:pt x="11845208" y="3864423"/>
                  <a:pt x="11838460" y="3866026"/>
                </a:cubicBezTo>
                <a:cubicBezTo>
                  <a:pt x="11811462" y="3872430"/>
                  <a:pt x="11792202" y="3924245"/>
                  <a:pt x="11772941" y="3976060"/>
                </a:cubicBezTo>
                <a:cubicBezTo>
                  <a:pt x="11746932" y="4029478"/>
                  <a:pt x="11707424" y="4086097"/>
                  <a:pt x="11664956" y="4001677"/>
                </a:cubicBezTo>
                <a:cubicBezTo>
                  <a:pt x="11654832" y="4004078"/>
                  <a:pt x="11641467" y="4033826"/>
                  <a:pt x="11629306" y="4030066"/>
                </a:cubicBezTo>
                <a:lnTo>
                  <a:pt x="11628030" y="4029004"/>
                </a:lnTo>
                <a:lnTo>
                  <a:pt x="11627640" y="4031796"/>
                </a:lnTo>
                <a:lnTo>
                  <a:pt x="11627048" y="4034711"/>
                </a:lnTo>
                <a:lnTo>
                  <a:pt x="11633012" y="4053985"/>
                </a:lnTo>
                <a:cubicBezTo>
                  <a:pt x="11660008" y="4047581"/>
                  <a:pt x="11667745" y="4092992"/>
                  <a:pt x="11682230" y="4136802"/>
                </a:cubicBezTo>
                <a:cubicBezTo>
                  <a:pt x="11688978" y="4135202"/>
                  <a:pt x="11688978" y="4135202"/>
                  <a:pt x="11689965" y="4182214"/>
                </a:cubicBezTo>
                <a:lnTo>
                  <a:pt x="11710212" y="4177411"/>
                </a:lnTo>
                <a:cubicBezTo>
                  <a:pt x="11731446" y="4219622"/>
                  <a:pt x="11739181" y="4265034"/>
                  <a:pt x="11740168" y="4312046"/>
                </a:cubicBezTo>
                <a:lnTo>
                  <a:pt x="11746917" y="4310444"/>
                </a:lnTo>
                <a:lnTo>
                  <a:pt x="11747760" y="4310245"/>
                </a:lnTo>
                <a:lnTo>
                  <a:pt x="11748350" y="4310105"/>
                </a:lnTo>
                <a:lnTo>
                  <a:pt x="11749660" y="4309794"/>
                </a:lnTo>
                <a:lnTo>
                  <a:pt x="11750971" y="4309483"/>
                </a:lnTo>
                <a:lnTo>
                  <a:pt x="11752822" y="4309045"/>
                </a:lnTo>
                <a:lnTo>
                  <a:pt x="11753666" y="4308842"/>
                </a:lnTo>
                <a:cubicBezTo>
                  <a:pt x="11760416" y="4307242"/>
                  <a:pt x="11774900" y="4351052"/>
                  <a:pt x="11762388" y="4401267"/>
                </a:cubicBezTo>
                <a:cubicBezTo>
                  <a:pt x="11743128" y="4453084"/>
                  <a:pt x="11743128" y="4453084"/>
                  <a:pt x="11715144" y="4412476"/>
                </a:cubicBezTo>
                <a:cubicBezTo>
                  <a:pt x="11708396" y="4414077"/>
                  <a:pt x="11709382" y="4461089"/>
                  <a:pt x="11709382" y="4461089"/>
                </a:cubicBezTo>
                <a:cubicBezTo>
                  <a:pt x="11709382" y="4461089"/>
                  <a:pt x="11716131" y="4459489"/>
                  <a:pt x="11717118" y="4506500"/>
                </a:cubicBezTo>
                <a:lnTo>
                  <a:pt x="11730618" y="4503299"/>
                </a:lnTo>
                <a:cubicBezTo>
                  <a:pt x="11737364" y="4501697"/>
                  <a:pt x="11750864" y="4498495"/>
                  <a:pt x="11751850" y="4545508"/>
                </a:cubicBezTo>
                <a:cubicBezTo>
                  <a:pt x="11785595" y="4537503"/>
                  <a:pt x="11819342" y="4529497"/>
                  <a:pt x="11847323" y="4570105"/>
                </a:cubicBezTo>
                <a:cubicBezTo>
                  <a:pt x="11846994" y="4554435"/>
                  <a:pt x="11846665" y="4538763"/>
                  <a:pt x="11846336" y="4523093"/>
                </a:cubicBezTo>
                <a:cubicBezTo>
                  <a:pt x="11881068" y="4562101"/>
                  <a:pt x="11914814" y="4554096"/>
                  <a:pt x="11942798" y="4594704"/>
                </a:cubicBezTo>
                <a:lnTo>
                  <a:pt x="11941811" y="4547692"/>
                </a:lnTo>
                <a:cubicBezTo>
                  <a:pt x="11949546" y="4593103"/>
                  <a:pt x="11962058" y="4542888"/>
                  <a:pt x="11969794" y="4588301"/>
                </a:cubicBezTo>
                <a:lnTo>
                  <a:pt x="11976542" y="4586700"/>
                </a:lnTo>
                <a:lnTo>
                  <a:pt x="12030534" y="4573891"/>
                </a:lnTo>
                <a:cubicBezTo>
                  <a:pt x="12044034" y="4570687"/>
                  <a:pt x="12064281" y="4565887"/>
                  <a:pt x="12078766" y="4609696"/>
                </a:cubicBezTo>
                <a:lnTo>
                  <a:pt x="12105762" y="4603291"/>
                </a:lnTo>
                <a:cubicBezTo>
                  <a:pt x="12126996" y="4645502"/>
                  <a:pt x="12146257" y="4593686"/>
                  <a:pt x="12167491" y="4635896"/>
                </a:cubicBezTo>
                <a:lnTo>
                  <a:pt x="12174238" y="4634294"/>
                </a:lnTo>
                <a:cubicBezTo>
                  <a:pt x="12201236" y="4627890"/>
                  <a:pt x="12220497" y="4576075"/>
                  <a:pt x="12241730" y="4618283"/>
                </a:cubicBezTo>
                <a:lnTo>
                  <a:pt x="12248478" y="4616683"/>
                </a:lnTo>
                <a:cubicBezTo>
                  <a:pt x="12283210" y="4655691"/>
                  <a:pt x="12315971" y="4600674"/>
                  <a:pt x="12343953" y="4641281"/>
                </a:cubicBezTo>
                <a:lnTo>
                  <a:pt x="12364200" y="4636478"/>
                </a:lnTo>
                <a:cubicBezTo>
                  <a:pt x="12384448" y="4631674"/>
                  <a:pt x="12410457" y="4578256"/>
                  <a:pt x="12438440" y="4618867"/>
                </a:cubicBezTo>
                <a:lnTo>
                  <a:pt x="12465436" y="4612462"/>
                </a:lnTo>
                <a:cubicBezTo>
                  <a:pt x="12473172" y="4657874"/>
                  <a:pt x="12485684" y="4607657"/>
                  <a:pt x="12493418" y="4653070"/>
                </a:cubicBezTo>
                <a:cubicBezTo>
                  <a:pt x="12506917" y="4649869"/>
                  <a:pt x="12520415" y="4646666"/>
                  <a:pt x="12534898" y="4690477"/>
                </a:cubicBezTo>
                <a:lnTo>
                  <a:pt x="12480907" y="4703287"/>
                </a:lnTo>
                <a:cubicBezTo>
                  <a:pt x="12474159" y="4704886"/>
                  <a:pt x="12466423" y="4659475"/>
                  <a:pt x="12459674" y="4661075"/>
                </a:cubicBezTo>
                <a:lnTo>
                  <a:pt x="12432679" y="4667479"/>
                </a:lnTo>
                <a:lnTo>
                  <a:pt x="12331442" y="4691496"/>
                </a:lnTo>
                <a:cubicBezTo>
                  <a:pt x="12332429" y="4738508"/>
                  <a:pt x="12346914" y="4782319"/>
                  <a:pt x="12326666" y="4787122"/>
                </a:cubicBezTo>
                <a:cubicBezTo>
                  <a:pt x="12272672" y="4799931"/>
                  <a:pt x="12225429" y="4811137"/>
                  <a:pt x="12170450" y="4776934"/>
                </a:cubicBezTo>
                <a:lnTo>
                  <a:pt x="12129956" y="4786540"/>
                </a:lnTo>
                <a:lnTo>
                  <a:pt x="12015220" y="4813756"/>
                </a:lnTo>
                <a:lnTo>
                  <a:pt x="11988224" y="4820160"/>
                </a:lnTo>
                <a:cubicBezTo>
                  <a:pt x="11966992" y="4777951"/>
                  <a:pt x="11947729" y="4829767"/>
                  <a:pt x="11926496" y="4787558"/>
                </a:cubicBezTo>
                <a:lnTo>
                  <a:pt x="11912998" y="4790760"/>
                </a:lnTo>
                <a:lnTo>
                  <a:pt x="11845508" y="4806771"/>
                </a:lnTo>
                <a:lnTo>
                  <a:pt x="11836298" y="4808956"/>
                </a:lnTo>
                <a:lnTo>
                  <a:pt x="11845902" y="4821744"/>
                </a:lnTo>
                <a:cubicBezTo>
                  <a:pt x="11852356" y="4831287"/>
                  <a:pt x="11858930" y="4841538"/>
                  <a:pt x="11865926" y="4851691"/>
                </a:cubicBezTo>
                <a:cubicBezTo>
                  <a:pt x="11872676" y="4850090"/>
                  <a:pt x="11887160" y="4893900"/>
                  <a:pt x="11893908" y="4892300"/>
                </a:cubicBezTo>
                <a:cubicBezTo>
                  <a:pt x="11907408" y="4889098"/>
                  <a:pt x="11915144" y="4934510"/>
                  <a:pt x="11921892" y="4932909"/>
                </a:cubicBezTo>
                <a:cubicBezTo>
                  <a:pt x="11926954" y="4931708"/>
                  <a:pt x="11935812" y="4929608"/>
                  <a:pt x="11943188" y="4947789"/>
                </a:cubicBezTo>
                <a:lnTo>
                  <a:pt x="11946222" y="4957114"/>
                </a:lnTo>
                <a:lnTo>
                  <a:pt x="11970936" y="4966002"/>
                </a:lnTo>
                <a:lnTo>
                  <a:pt x="11991184" y="4961200"/>
                </a:lnTo>
                <a:cubicBezTo>
                  <a:pt x="12031679" y="4951594"/>
                  <a:pt x="12065425" y="4943588"/>
                  <a:pt x="12100156" y="4982597"/>
                </a:cubicBezTo>
                <a:lnTo>
                  <a:pt x="12181146" y="4963383"/>
                </a:lnTo>
                <a:lnTo>
                  <a:pt x="12214889" y="4955378"/>
                </a:lnTo>
                <a:lnTo>
                  <a:pt x="12228388" y="4952177"/>
                </a:lnTo>
                <a:cubicBezTo>
                  <a:pt x="12235138" y="4950574"/>
                  <a:pt x="12236125" y="4997588"/>
                  <a:pt x="12236125" y="4997588"/>
                </a:cubicBezTo>
                <a:lnTo>
                  <a:pt x="12195630" y="5007194"/>
                </a:lnTo>
                <a:lnTo>
                  <a:pt x="12045825" y="5042731"/>
                </a:lnTo>
                <a:lnTo>
                  <a:pt x="12046335" y="5045128"/>
                </a:lnTo>
                <a:cubicBezTo>
                  <a:pt x="12056459" y="5042726"/>
                  <a:pt x="12062786" y="5041225"/>
                  <a:pt x="12071428" y="5059107"/>
                </a:cubicBezTo>
                <a:lnTo>
                  <a:pt x="12080980" y="5083910"/>
                </a:lnTo>
                <a:cubicBezTo>
                  <a:pt x="12080964" y="5083997"/>
                  <a:pt x="12080946" y="5084083"/>
                  <a:pt x="12080929" y="5084169"/>
                </a:cubicBezTo>
                <a:lnTo>
                  <a:pt x="12000076" y="5103348"/>
                </a:lnTo>
                <a:lnTo>
                  <a:pt x="11993330" y="5104951"/>
                </a:lnTo>
                <a:lnTo>
                  <a:pt x="11973080" y="5109752"/>
                </a:lnTo>
                <a:cubicBezTo>
                  <a:pt x="11958596" y="5065941"/>
                  <a:pt x="11946086" y="5116157"/>
                  <a:pt x="11931602" y="5072345"/>
                </a:cubicBezTo>
                <a:lnTo>
                  <a:pt x="11914508" y="5076401"/>
                </a:lnTo>
                <a:lnTo>
                  <a:pt x="11908725" y="5081076"/>
                </a:lnTo>
                <a:lnTo>
                  <a:pt x="11900391" y="5093530"/>
                </a:lnTo>
                <a:lnTo>
                  <a:pt x="11895788" y="5101947"/>
                </a:lnTo>
                <a:cubicBezTo>
                  <a:pt x="11889287" y="5115300"/>
                  <a:pt x="11882784" y="5128655"/>
                  <a:pt x="11872660" y="5131056"/>
                </a:cubicBezTo>
                <a:cubicBezTo>
                  <a:pt x="11860149" y="5181272"/>
                  <a:pt x="11832166" y="5140663"/>
                  <a:pt x="11827390" y="5236290"/>
                </a:cubicBezTo>
                <a:lnTo>
                  <a:pt x="11847638" y="5231486"/>
                </a:lnTo>
                <a:lnTo>
                  <a:pt x="11854387" y="5229887"/>
                </a:lnTo>
                <a:lnTo>
                  <a:pt x="11874633" y="5225082"/>
                </a:lnTo>
                <a:cubicBezTo>
                  <a:pt x="11908380" y="5217078"/>
                  <a:pt x="11949860" y="5254482"/>
                  <a:pt x="11984592" y="5293492"/>
                </a:cubicBezTo>
                <a:cubicBezTo>
                  <a:pt x="11999778" y="5289888"/>
                  <a:pt x="12011166" y="5287187"/>
                  <a:pt x="12022023" y="5304543"/>
                </a:cubicBezTo>
                <a:lnTo>
                  <a:pt x="12032660" y="5328923"/>
                </a:lnTo>
                <a:lnTo>
                  <a:pt x="12036010" y="5327810"/>
                </a:lnTo>
                <a:cubicBezTo>
                  <a:pt x="12041680" y="5325927"/>
                  <a:pt x="12046099" y="5281723"/>
                  <a:pt x="12051771" y="5279839"/>
                </a:cubicBezTo>
                <a:lnTo>
                  <a:pt x="12097138" y="5264772"/>
                </a:lnTo>
                <a:cubicBezTo>
                  <a:pt x="12087048" y="5310858"/>
                  <a:pt x="12075706" y="5314626"/>
                  <a:pt x="12064363" y="5318393"/>
                </a:cubicBezTo>
                <a:lnTo>
                  <a:pt x="12061964" y="5328963"/>
                </a:lnTo>
                <a:lnTo>
                  <a:pt x="12066104" y="5329521"/>
                </a:lnTo>
                <a:cubicBezTo>
                  <a:pt x="12097432" y="5337593"/>
                  <a:pt x="12123480" y="5366848"/>
                  <a:pt x="12149530" y="5396104"/>
                </a:cubicBezTo>
                <a:cubicBezTo>
                  <a:pt x="12149859" y="5411774"/>
                  <a:pt x="12150188" y="5427446"/>
                  <a:pt x="12150517" y="5443116"/>
                </a:cubicBezTo>
                <a:lnTo>
                  <a:pt x="12164013" y="5439914"/>
                </a:lnTo>
                <a:lnTo>
                  <a:pt x="12184262" y="5435112"/>
                </a:lnTo>
                <a:lnTo>
                  <a:pt x="12191011" y="5433511"/>
                </a:lnTo>
                <a:lnTo>
                  <a:pt x="12204509" y="5430309"/>
                </a:lnTo>
                <a:cubicBezTo>
                  <a:pt x="12205250" y="5465569"/>
                  <a:pt x="12209230" y="5473483"/>
                  <a:pt x="12211176" y="5475236"/>
                </a:cubicBezTo>
                <a:lnTo>
                  <a:pt x="12212244" y="5475720"/>
                </a:lnTo>
                <a:lnTo>
                  <a:pt x="12209715" y="5476322"/>
                </a:lnTo>
                <a:lnTo>
                  <a:pt x="12198746" y="5478922"/>
                </a:lnTo>
                <a:lnTo>
                  <a:pt x="12185249" y="5482124"/>
                </a:lnTo>
                <a:lnTo>
                  <a:pt x="12158251" y="5488529"/>
                </a:lnTo>
                <a:lnTo>
                  <a:pt x="12151503" y="5490129"/>
                </a:lnTo>
                <a:cubicBezTo>
                  <a:pt x="12137018" y="5446319"/>
                  <a:pt x="12123519" y="5449520"/>
                  <a:pt x="12116770" y="5451123"/>
                </a:cubicBezTo>
                <a:cubicBezTo>
                  <a:pt x="12089774" y="5457528"/>
                  <a:pt x="12070514" y="5509342"/>
                  <a:pt x="12051252" y="5561159"/>
                </a:cubicBezTo>
                <a:cubicBezTo>
                  <a:pt x="12025244" y="5614576"/>
                  <a:pt x="11985734" y="5671194"/>
                  <a:pt x="11943267" y="5586774"/>
                </a:cubicBezTo>
                <a:cubicBezTo>
                  <a:pt x="11929770" y="5589977"/>
                  <a:pt x="11910509" y="5641792"/>
                  <a:pt x="11896025" y="5597982"/>
                </a:cubicBezTo>
                <a:cubicBezTo>
                  <a:pt x="11862278" y="5605987"/>
                  <a:pt x="11828534" y="5613994"/>
                  <a:pt x="11793800" y="5574986"/>
                </a:cubicBezTo>
                <a:cubicBezTo>
                  <a:pt x="11787053" y="5576586"/>
                  <a:pt x="11780303" y="5578187"/>
                  <a:pt x="11774540" y="5626801"/>
                </a:cubicBezTo>
                <a:lnTo>
                  <a:pt x="11788038" y="5623599"/>
                </a:lnTo>
                <a:cubicBezTo>
                  <a:pt x="11816022" y="5664207"/>
                  <a:pt x="11849766" y="5656203"/>
                  <a:pt x="11870014" y="5651398"/>
                </a:cubicBezTo>
                <a:cubicBezTo>
                  <a:pt x="11877750" y="5696811"/>
                  <a:pt x="11890262" y="5646596"/>
                  <a:pt x="11897998" y="5692007"/>
                </a:cubicBezTo>
                <a:lnTo>
                  <a:pt x="11904746" y="5690407"/>
                </a:lnTo>
                <a:lnTo>
                  <a:pt x="11938492" y="5682402"/>
                </a:lnTo>
                <a:cubicBezTo>
                  <a:pt x="11939478" y="5729415"/>
                  <a:pt x="11925980" y="5732616"/>
                  <a:pt x="11919232" y="5734219"/>
                </a:cubicBezTo>
                <a:cubicBezTo>
                  <a:pt x="11898982" y="5739020"/>
                  <a:pt x="11885485" y="5742223"/>
                  <a:pt x="11879724" y="5790837"/>
                </a:cubicBezTo>
                <a:cubicBezTo>
                  <a:pt x="11873960" y="5839451"/>
                  <a:pt x="11860463" y="5842653"/>
                  <a:pt x="11853713" y="5844253"/>
                </a:cubicBezTo>
                <a:lnTo>
                  <a:pt x="11745728" y="5869870"/>
                </a:lnTo>
                <a:cubicBezTo>
                  <a:pt x="11752477" y="5868268"/>
                  <a:pt x="11765976" y="5865066"/>
                  <a:pt x="11773712" y="5910478"/>
                </a:cubicBezTo>
                <a:lnTo>
                  <a:pt x="11780460" y="5908876"/>
                </a:lnTo>
                <a:cubicBezTo>
                  <a:pt x="11793958" y="5905675"/>
                  <a:pt x="11807456" y="5902474"/>
                  <a:pt x="11794944" y="5952688"/>
                </a:cubicBezTo>
                <a:lnTo>
                  <a:pt x="11740952" y="5965497"/>
                </a:lnTo>
                <a:cubicBezTo>
                  <a:pt x="11726468" y="5921685"/>
                  <a:pt x="11713956" y="5971901"/>
                  <a:pt x="11699470" y="5928090"/>
                </a:cubicBezTo>
                <a:lnTo>
                  <a:pt x="11692723" y="5929691"/>
                </a:lnTo>
                <a:lnTo>
                  <a:pt x="11665725" y="5936093"/>
                </a:lnTo>
                <a:cubicBezTo>
                  <a:pt x="11666712" y="5983108"/>
                  <a:pt x="11680210" y="5979906"/>
                  <a:pt x="11686960" y="5978305"/>
                </a:cubicBezTo>
                <a:cubicBezTo>
                  <a:pt x="11686960" y="5978305"/>
                  <a:pt x="11680210" y="5979906"/>
                  <a:pt x="11674447" y="6028519"/>
                </a:cubicBezTo>
                <a:cubicBezTo>
                  <a:pt x="11667699" y="6030121"/>
                  <a:pt x="11654200" y="6033322"/>
                  <a:pt x="11661936" y="6078734"/>
                </a:cubicBezTo>
                <a:cubicBezTo>
                  <a:pt x="11661936" y="6078734"/>
                  <a:pt x="11669672" y="6124146"/>
                  <a:pt x="11683170" y="6120943"/>
                </a:cubicBezTo>
                <a:cubicBezTo>
                  <a:pt x="11716914" y="6112937"/>
                  <a:pt x="11757410" y="6103333"/>
                  <a:pt x="11792140" y="6142340"/>
                </a:cubicBezTo>
                <a:cubicBezTo>
                  <a:pt x="11832637" y="6132735"/>
                  <a:pt x="11873130" y="6123128"/>
                  <a:pt x="11902100" y="6210750"/>
                </a:cubicBezTo>
                <a:lnTo>
                  <a:pt x="11929096" y="6204344"/>
                </a:lnTo>
                <a:cubicBezTo>
                  <a:pt x="11936832" y="6249755"/>
                  <a:pt x="11943581" y="6248155"/>
                  <a:pt x="11950330" y="6246553"/>
                </a:cubicBezTo>
                <a:cubicBezTo>
                  <a:pt x="11957078" y="6244952"/>
                  <a:pt x="11963828" y="6243353"/>
                  <a:pt x="11971564" y="6288763"/>
                </a:cubicBezTo>
                <a:cubicBezTo>
                  <a:pt x="11998560" y="6282360"/>
                  <a:pt x="12025556" y="6275955"/>
                  <a:pt x="12046791" y="6318166"/>
                </a:cubicBezTo>
                <a:cubicBezTo>
                  <a:pt x="12053540" y="6316564"/>
                  <a:pt x="12061276" y="6361976"/>
                  <a:pt x="12061276" y="6361976"/>
                </a:cubicBezTo>
                <a:cubicBezTo>
                  <a:pt x="12095020" y="6353970"/>
                  <a:pt x="12116255" y="6396180"/>
                  <a:pt x="12144237" y="6436789"/>
                </a:cubicBezTo>
                <a:cubicBezTo>
                  <a:pt x="12150986" y="6435188"/>
                  <a:pt x="12165471" y="6478998"/>
                  <a:pt x="12172221" y="6477398"/>
                </a:cubicBezTo>
                <a:cubicBezTo>
                  <a:pt x="12175595" y="6476597"/>
                  <a:pt x="12178609" y="6478835"/>
                  <a:pt x="12181338" y="6482617"/>
                </a:cubicBezTo>
                <a:lnTo>
                  <a:pt x="12183580" y="6487004"/>
                </a:lnTo>
                <a:lnTo>
                  <a:pt x="12187124" y="6486163"/>
                </a:lnTo>
                <a:cubicBezTo>
                  <a:pt x="12193895" y="6525899"/>
                  <a:pt x="12204319" y="6492419"/>
                  <a:pt x="12212002" y="6513851"/>
                </a:cubicBezTo>
                <a:lnTo>
                  <a:pt x="12213622" y="6520589"/>
                </a:lnTo>
                <a:lnTo>
                  <a:pt x="12213825" y="6520681"/>
                </a:lnTo>
                <a:lnTo>
                  <a:pt x="12217416" y="6526392"/>
                </a:lnTo>
                <a:lnTo>
                  <a:pt x="12225247" y="6525105"/>
                </a:lnTo>
                <a:cubicBezTo>
                  <a:pt x="12235417" y="6524908"/>
                  <a:pt x="12245725" y="6531321"/>
                  <a:pt x="12256588" y="6564179"/>
                </a:cubicBezTo>
                <a:lnTo>
                  <a:pt x="12249212" y="6565929"/>
                </a:lnTo>
                <a:lnTo>
                  <a:pt x="12250164" y="6580716"/>
                </a:lnTo>
                <a:cubicBezTo>
                  <a:pt x="12252795" y="6600023"/>
                  <a:pt x="12257856" y="6598823"/>
                  <a:pt x="12262918" y="6597623"/>
                </a:cubicBezTo>
                <a:lnTo>
                  <a:pt x="12269666" y="6596019"/>
                </a:lnTo>
                <a:lnTo>
                  <a:pt x="12289914" y="6591218"/>
                </a:lnTo>
                <a:cubicBezTo>
                  <a:pt x="12296664" y="6589617"/>
                  <a:pt x="12297650" y="6636631"/>
                  <a:pt x="12290901" y="6638230"/>
                </a:cubicBezTo>
                <a:lnTo>
                  <a:pt x="12297650" y="6636631"/>
                </a:lnTo>
                <a:cubicBezTo>
                  <a:pt x="12297650" y="6636631"/>
                  <a:pt x="12296664" y="6589617"/>
                  <a:pt x="12289914" y="6591218"/>
                </a:cubicBezTo>
                <a:cubicBezTo>
                  <a:pt x="12303413" y="6588017"/>
                  <a:pt x="12316910" y="6584813"/>
                  <a:pt x="12324646" y="6630225"/>
                </a:cubicBezTo>
                <a:cubicBezTo>
                  <a:pt x="12334771" y="6627824"/>
                  <a:pt x="12341098" y="6626324"/>
                  <a:pt x="12349740" y="6644204"/>
                </a:cubicBezTo>
                <a:lnTo>
                  <a:pt x="12359292" y="6669009"/>
                </a:lnTo>
                <a:cubicBezTo>
                  <a:pt x="12359274" y="6669095"/>
                  <a:pt x="12359258" y="6669180"/>
                  <a:pt x="12359240" y="6669267"/>
                </a:cubicBezTo>
                <a:lnTo>
                  <a:pt x="12278389" y="6688446"/>
                </a:lnTo>
                <a:lnTo>
                  <a:pt x="12271640" y="6690049"/>
                </a:lnTo>
                <a:lnTo>
                  <a:pt x="12251393" y="6694849"/>
                </a:lnTo>
                <a:cubicBezTo>
                  <a:pt x="12236907" y="6651039"/>
                  <a:pt x="12224396" y="6701254"/>
                  <a:pt x="12209912" y="6657443"/>
                </a:cubicBezTo>
                <a:lnTo>
                  <a:pt x="12189665" y="6662247"/>
                </a:lnTo>
                <a:cubicBezTo>
                  <a:pt x="12156905" y="6717263"/>
                  <a:pt x="12123160" y="6725270"/>
                  <a:pt x="12088428" y="6686263"/>
                </a:cubicBezTo>
                <a:cubicBezTo>
                  <a:pt x="12074930" y="6689463"/>
                  <a:pt x="12062418" y="6739680"/>
                  <a:pt x="12054682" y="6694267"/>
                </a:cubicBezTo>
                <a:cubicBezTo>
                  <a:pt x="12044559" y="6696669"/>
                  <a:pt x="12042028" y="6697270"/>
                  <a:pt x="12038132" y="6678261"/>
                </a:cubicBezTo>
                <a:lnTo>
                  <a:pt x="12035517" y="6663629"/>
                </a:lnTo>
                <a:lnTo>
                  <a:pt x="12011642" y="6668845"/>
                </a:lnTo>
                <a:lnTo>
                  <a:pt x="12009190" y="6677744"/>
                </a:lnTo>
                <a:cubicBezTo>
                  <a:pt x="12009117" y="6684405"/>
                  <a:pt x="12010568" y="6692919"/>
                  <a:pt x="12014189" y="6703872"/>
                </a:cubicBezTo>
                <a:cubicBezTo>
                  <a:pt x="12027686" y="6700672"/>
                  <a:pt x="12042172" y="6744482"/>
                  <a:pt x="12042172" y="6744482"/>
                </a:cubicBezTo>
                <a:cubicBezTo>
                  <a:pt x="12055670" y="6741280"/>
                  <a:pt x="12062418" y="6739680"/>
                  <a:pt x="12063404" y="6786692"/>
                </a:cubicBezTo>
                <a:lnTo>
                  <a:pt x="12083650" y="6781887"/>
                </a:lnTo>
                <a:lnTo>
                  <a:pt x="12091388" y="6827301"/>
                </a:lnTo>
                <a:cubicBezTo>
                  <a:pt x="12085624" y="6875914"/>
                  <a:pt x="12071140" y="6832104"/>
                  <a:pt x="12064392" y="6833706"/>
                </a:cubicBezTo>
                <a:lnTo>
                  <a:pt x="12050894" y="6836907"/>
                </a:lnTo>
                <a:cubicBezTo>
                  <a:pt x="12044144" y="6838508"/>
                  <a:pt x="12044144" y="6838508"/>
                  <a:pt x="12038382" y="6887121"/>
                </a:cubicBezTo>
                <a:lnTo>
                  <a:pt x="12058628" y="6882319"/>
                </a:lnTo>
                <a:cubicBezTo>
                  <a:pt x="12046116" y="6932533"/>
                  <a:pt x="12032620" y="6935736"/>
                  <a:pt x="12019122" y="6938938"/>
                </a:cubicBezTo>
                <a:cubicBezTo>
                  <a:pt x="12012373" y="6940538"/>
                  <a:pt x="12005623" y="6942139"/>
                  <a:pt x="12004636" y="6895127"/>
                </a:cubicBezTo>
                <a:lnTo>
                  <a:pt x="11997888" y="6896729"/>
                </a:lnTo>
                <a:lnTo>
                  <a:pt x="11964142" y="6904733"/>
                </a:lnTo>
                <a:cubicBezTo>
                  <a:pt x="11959080" y="6905935"/>
                  <a:pt x="11950221" y="6908036"/>
                  <a:pt x="11942845" y="6889853"/>
                </a:cubicBezTo>
                <a:lnTo>
                  <a:pt x="11939170" y="6875712"/>
                </a:lnTo>
                <a:lnTo>
                  <a:pt x="11917320" y="6880895"/>
                </a:lnTo>
                <a:lnTo>
                  <a:pt x="11913472" y="6881807"/>
                </a:lnTo>
                <a:lnTo>
                  <a:pt x="11906158" y="6888959"/>
                </a:lnTo>
                <a:cubicBezTo>
                  <a:pt x="11898658" y="6895168"/>
                  <a:pt x="11891088" y="6898071"/>
                  <a:pt x="11883293" y="6890230"/>
                </a:cubicBezTo>
                <a:lnTo>
                  <a:pt x="11882559" y="6889141"/>
                </a:lnTo>
                <a:lnTo>
                  <a:pt x="11640606" y="6946538"/>
                </a:lnTo>
                <a:cubicBezTo>
                  <a:pt x="11620360" y="6951341"/>
                  <a:pt x="11614597" y="6999956"/>
                  <a:pt x="11594350" y="7004758"/>
                </a:cubicBezTo>
                <a:cubicBezTo>
                  <a:pt x="11581837" y="7054973"/>
                  <a:pt x="11553856" y="7014365"/>
                  <a:pt x="11549078" y="7109991"/>
                </a:cubicBezTo>
                <a:lnTo>
                  <a:pt x="11569326" y="7105188"/>
                </a:lnTo>
                <a:lnTo>
                  <a:pt x="11576076" y="7103588"/>
                </a:lnTo>
                <a:lnTo>
                  <a:pt x="11596322" y="7098784"/>
                </a:lnTo>
                <a:cubicBezTo>
                  <a:pt x="11630068" y="7090780"/>
                  <a:pt x="11671548" y="7128184"/>
                  <a:pt x="11706282" y="7167192"/>
                </a:cubicBezTo>
                <a:cubicBezTo>
                  <a:pt x="11721466" y="7163589"/>
                  <a:pt x="11732854" y="7160888"/>
                  <a:pt x="11743712" y="7178244"/>
                </a:cubicBezTo>
                <a:lnTo>
                  <a:pt x="11754348" y="7202625"/>
                </a:lnTo>
                <a:lnTo>
                  <a:pt x="11757698" y="7201513"/>
                </a:lnTo>
                <a:cubicBezTo>
                  <a:pt x="11763370" y="7199628"/>
                  <a:pt x="11767788" y="7155423"/>
                  <a:pt x="11773460" y="7153540"/>
                </a:cubicBezTo>
                <a:lnTo>
                  <a:pt x="11818828" y="7138474"/>
                </a:lnTo>
                <a:cubicBezTo>
                  <a:pt x="11808737" y="7184560"/>
                  <a:pt x="11797394" y="7188328"/>
                  <a:pt x="11786052" y="7192095"/>
                </a:cubicBezTo>
                <a:lnTo>
                  <a:pt x="11783652" y="7202665"/>
                </a:lnTo>
                <a:lnTo>
                  <a:pt x="11787792" y="7203223"/>
                </a:lnTo>
                <a:cubicBezTo>
                  <a:pt x="11819120" y="7211295"/>
                  <a:pt x="11845170" y="7240550"/>
                  <a:pt x="11871218" y="7269805"/>
                </a:cubicBezTo>
                <a:cubicBezTo>
                  <a:pt x="11871547" y="7285476"/>
                  <a:pt x="11871876" y="7301147"/>
                  <a:pt x="11872206" y="7316818"/>
                </a:cubicBezTo>
                <a:lnTo>
                  <a:pt x="11885702" y="7313616"/>
                </a:lnTo>
                <a:lnTo>
                  <a:pt x="11905952" y="7308814"/>
                </a:lnTo>
                <a:lnTo>
                  <a:pt x="11912700" y="7307212"/>
                </a:lnTo>
                <a:lnTo>
                  <a:pt x="11926198" y="7304011"/>
                </a:lnTo>
                <a:cubicBezTo>
                  <a:pt x="11926938" y="7339271"/>
                  <a:pt x="11930918" y="7347185"/>
                  <a:pt x="11932864" y="7348938"/>
                </a:cubicBezTo>
                <a:lnTo>
                  <a:pt x="11933934" y="7349422"/>
                </a:lnTo>
                <a:lnTo>
                  <a:pt x="11931404" y="7350023"/>
                </a:lnTo>
                <a:lnTo>
                  <a:pt x="11920434" y="7352623"/>
                </a:lnTo>
                <a:lnTo>
                  <a:pt x="11906937" y="7355826"/>
                </a:lnTo>
                <a:lnTo>
                  <a:pt x="11879941" y="7362231"/>
                </a:lnTo>
                <a:lnTo>
                  <a:pt x="11873192" y="7363830"/>
                </a:lnTo>
                <a:cubicBezTo>
                  <a:pt x="11858706" y="7320020"/>
                  <a:pt x="11845209" y="7323222"/>
                  <a:pt x="11838460" y="7324826"/>
                </a:cubicBezTo>
                <a:cubicBezTo>
                  <a:pt x="11811463" y="7331228"/>
                  <a:pt x="11792202" y="7383044"/>
                  <a:pt x="11772942" y="7434860"/>
                </a:cubicBezTo>
                <a:cubicBezTo>
                  <a:pt x="11746932" y="7488277"/>
                  <a:pt x="11707424" y="7544896"/>
                  <a:pt x="11664957" y="7460476"/>
                </a:cubicBezTo>
                <a:cubicBezTo>
                  <a:pt x="11654833" y="7462877"/>
                  <a:pt x="11641468" y="7492624"/>
                  <a:pt x="11629306" y="7488865"/>
                </a:cubicBezTo>
                <a:lnTo>
                  <a:pt x="11628030" y="7487802"/>
                </a:lnTo>
                <a:lnTo>
                  <a:pt x="11627641" y="7490595"/>
                </a:lnTo>
                <a:lnTo>
                  <a:pt x="11627049" y="7493511"/>
                </a:lnTo>
                <a:lnTo>
                  <a:pt x="11633012" y="7512784"/>
                </a:lnTo>
                <a:cubicBezTo>
                  <a:pt x="11660009" y="7506379"/>
                  <a:pt x="11667746" y="7551791"/>
                  <a:pt x="11682230" y="7595601"/>
                </a:cubicBezTo>
                <a:cubicBezTo>
                  <a:pt x="11688978" y="7594001"/>
                  <a:pt x="11688978" y="7594001"/>
                  <a:pt x="11689966" y="7641012"/>
                </a:cubicBezTo>
                <a:lnTo>
                  <a:pt x="11710214" y="7636210"/>
                </a:lnTo>
                <a:cubicBezTo>
                  <a:pt x="11731446" y="7678421"/>
                  <a:pt x="11739182" y="7723833"/>
                  <a:pt x="11740168" y="7770844"/>
                </a:cubicBezTo>
                <a:lnTo>
                  <a:pt x="11746918" y="7769243"/>
                </a:lnTo>
                <a:lnTo>
                  <a:pt x="11747760" y="7769043"/>
                </a:lnTo>
                <a:lnTo>
                  <a:pt x="11748350" y="7768903"/>
                </a:lnTo>
                <a:lnTo>
                  <a:pt x="11749660" y="7768592"/>
                </a:lnTo>
                <a:lnTo>
                  <a:pt x="11750972" y="7768281"/>
                </a:lnTo>
                <a:lnTo>
                  <a:pt x="11752823" y="7767843"/>
                </a:lnTo>
                <a:lnTo>
                  <a:pt x="11753666" y="7767641"/>
                </a:lnTo>
                <a:cubicBezTo>
                  <a:pt x="11760416" y="7766041"/>
                  <a:pt x="11774901" y="7809851"/>
                  <a:pt x="11762388" y="7860065"/>
                </a:cubicBezTo>
                <a:cubicBezTo>
                  <a:pt x="11743128" y="7911883"/>
                  <a:pt x="11743128" y="7911883"/>
                  <a:pt x="11715145" y="7871274"/>
                </a:cubicBezTo>
                <a:cubicBezTo>
                  <a:pt x="11708396" y="7872877"/>
                  <a:pt x="11709382" y="7919887"/>
                  <a:pt x="11709382" y="7919887"/>
                </a:cubicBezTo>
                <a:cubicBezTo>
                  <a:pt x="11709382" y="7919887"/>
                  <a:pt x="11716132" y="7918288"/>
                  <a:pt x="11717118" y="7965299"/>
                </a:cubicBezTo>
                <a:lnTo>
                  <a:pt x="11730618" y="7962097"/>
                </a:lnTo>
                <a:cubicBezTo>
                  <a:pt x="11737364" y="7960496"/>
                  <a:pt x="11750864" y="7957294"/>
                  <a:pt x="11751851" y="8004306"/>
                </a:cubicBezTo>
                <a:cubicBezTo>
                  <a:pt x="11785596" y="7996303"/>
                  <a:pt x="11819342" y="7988297"/>
                  <a:pt x="11847324" y="8028904"/>
                </a:cubicBezTo>
                <a:cubicBezTo>
                  <a:pt x="11846994" y="8013233"/>
                  <a:pt x="11846666" y="7997562"/>
                  <a:pt x="11846336" y="7981891"/>
                </a:cubicBezTo>
                <a:cubicBezTo>
                  <a:pt x="11881068" y="8020899"/>
                  <a:pt x="11914815" y="8012895"/>
                  <a:pt x="11942798" y="8053503"/>
                </a:cubicBezTo>
                <a:lnTo>
                  <a:pt x="11941812" y="8006491"/>
                </a:lnTo>
                <a:cubicBezTo>
                  <a:pt x="11949546" y="8051901"/>
                  <a:pt x="11962058" y="8001687"/>
                  <a:pt x="11969794" y="8047099"/>
                </a:cubicBezTo>
                <a:lnTo>
                  <a:pt x="11976543" y="8045499"/>
                </a:lnTo>
                <a:lnTo>
                  <a:pt x="12030535" y="8032689"/>
                </a:lnTo>
                <a:cubicBezTo>
                  <a:pt x="12044034" y="8029487"/>
                  <a:pt x="12064282" y="8024686"/>
                  <a:pt x="12078766" y="8068494"/>
                </a:cubicBezTo>
                <a:lnTo>
                  <a:pt x="12105762" y="8062090"/>
                </a:lnTo>
                <a:cubicBezTo>
                  <a:pt x="12126996" y="8104301"/>
                  <a:pt x="12146257" y="8052484"/>
                  <a:pt x="12167491" y="8094694"/>
                </a:cubicBezTo>
                <a:lnTo>
                  <a:pt x="12174239" y="8093093"/>
                </a:lnTo>
                <a:cubicBezTo>
                  <a:pt x="12201237" y="8086689"/>
                  <a:pt x="12220497" y="8034875"/>
                  <a:pt x="12241730" y="8077082"/>
                </a:cubicBezTo>
                <a:lnTo>
                  <a:pt x="12248479" y="8075482"/>
                </a:lnTo>
                <a:cubicBezTo>
                  <a:pt x="12283211" y="8114489"/>
                  <a:pt x="12315971" y="8059472"/>
                  <a:pt x="12343953" y="8100079"/>
                </a:cubicBezTo>
                <a:lnTo>
                  <a:pt x="12364201" y="8095277"/>
                </a:lnTo>
                <a:cubicBezTo>
                  <a:pt x="12384448" y="8090472"/>
                  <a:pt x="12410458" y="8037055"/>
                  <a:pt x="12438440" y="8077666"/>
                </a:cubicBezTo>
                <a:lnTo>
                  <a:pt x="12465437" y="8071261"/>
                </a:lnTo>
                <a:cubicBezTo>
                  <a:pt x="12473173" y="8116673"/>
                  <a:pt x="12485684" y="8066455"/>
                  <a:pt x="12493419" y="8111869"/>
                </a:cubicBezTo>
                <a:cubicBezTo>
                  <a:pt x="12506917" y="8108667"/>
                  <a:pt x="12520416" y="8105465"/>
                  <a:pt x="12534899" y="8149275"/>
                </a:cubicBezTo>
                <a:lnTo>
                  <a:pt x="12480908" y="8162085"/>
                </a:lnTo>
                <a:cubicBezTo>
                  <a:pt x="12474160" y="8163685"/>
                  <a:pt x="12466424" y="8118273"/>
                  <a:pt x="12459675" y="8119874"/>
                </a:cubicBezTo>
                <a:lnTo>
                  <a:pt x="12432679" y="8126278"/>
                </a:lnTo>
                <a:lnTo>
                  <a:pt x="12331443" y="8150294"/>
                </a:lnTo>
                <a:cubicBezTo>
                  <a:pt x="12332430" y="8197307"/>
                  <a:pt x="12346914" y="8241118"/>
                  <a:pt x="12326667" y="8245921"/>
                </a:cubicBezTo>
                <a:cubicBezTo>
                  <a:pt x="12272672" y="8258729"/>
                  <a:pt x="12225429" y="8269936"/>
                  <a:pt x="12170451" y="8235733"/>
                </a:cubicBezTo>
                <a:lnTo>
                  <a:pt x="12129956" y="8245339"/>
                </a:lnTo>
                <a:lnTo>
                  <a:pt x="12015221" y="8272555"/>
                </a:lnTo>
                <a:lnTo>
                  <a:pt x="11988225" y="8278959"/>
                </a:lnTo>
                <a:cubicBezTo>
                  <a:pt x="11966992" y="8236749"/>
                  <a:pt x="11947730" y="8288565"/>
                  <a:pt x="11926497" y="8246357"/>
                </a:cubicBezTo>
                <a:lnTo>
                  <a:pt x="11912998" y="8249559"/>
                </a:lnTo>
                <a:lnTo>
                  <a:pt x="11845508" y="8265570"/>
                </a:lnTo>
                <a:lnTo>
                  <a:pt x="11836298" y="8267755"/>
                </a:lnTo>
                <a:lnTo>
                  <a:pt x="11845903" y="8280543"/>
                </a:lnTo>
                <a:cubicBezTo>
                  <a:pt x="11852357" y="8290086"/>
                  <a:pt x="11858930" y="8300337"/>
                  <a:pt x="11865926" y="8310491"/>
                </a:cubicBezTo>
                <a:cubicBezTo>
                  <a:pt x="11872676" y="8308889"/>
                  <a:pt x="11887160" y="8352699"/>
                  <a:pt x="11893909" y="8351099"/>
                </a:cubicBezTo>
                <a:cubicBezTo>
                  <a:pt x="11907408" y="8347897"/>
                  <a:pt x="11915144" y="8393309"/>
                  <a:pt x="11921892" y="8391708"/>
                </a:cubicBezTo>
                <a:cubicBezTo>
                  <a:pt x="11926954" y="8390506"/>
                  <a:pt x="11935814" y="8388406"/>
                  <a:pt x="11943188" y="8406588"/>
                </a:cubicBezTo>
                <a:lnTo>
                  <a:pt x="11946222" y="8415913"/>
                </a:lnTo>
                <a:lnTo>
                  <a:pt x="11970936" y="8424800"/>
                </a:lnTo>
                <a:lnTo>
                  <a:pt x="11991184" y="8419999"/>
                </a:lnTo>
                <a:cubicBezTo>
                  <a:pt x="12031680" y="8410393"/>
                  <a:pt x="12065426" y="8402387"/>
                  <a:pt x="12100156" y="8441395"/>
                </a:cubicBezTo>
                <a:lnTo>
                  <a:pt x="12181146" y="8422181"/>
                </a:lnTo>
                <a:lnTo>
                  <a:pt x="12214889" y="8414176"/>
                </a:lnTo>
                <a:lnTo>
                  <a:pt x="12228389" y="8410975"/>
                </a:lnTo>
                <a:cubicBezTo>
                  <a:pt x="12235138" y="8409373"/>
                  <a:pt x="12236125" y="8456386"/>
                  <a:pt x="12236125" y="8456386"/>
                </a:cubicBezTo>
                <a:lnTo>
                  <a:pt x="12195630" y="8465993"/>
                </a:lnTo>
                <a:lnTo>
                  <a:pt x="12045826" y="8501529"/>
                </a:lnTo>
                <a:lnTo>
                  <a:pt x="12046336" y="8503927"/>
                </a:lnTo>
                <a:cubicBezTo>
                  <a:pt x="12056460" y="8501525"/>
                  <a:pt x="12062786" y="8500024"/>
                  <a:pt x="12071428" y="8517906"/>
                </a:cubicBezTo>
                <a:lnTo>
                  <a:pt x="12080980" y="8542709"/>
                </a:lnTo>
                <a:cubicBezTo>
                  <a:pt x="12080964" y="8542796"/>
                  <a:pt x="12080946" y="8542881"/>
                  <a:pt x="12080930" y="8542967"/>
                </a:cubicBezTo>
                <a:lnTo>
                  <a:pt x="12000077" y="8562147"/>
                </a:lnTo>
                <a:lnTo>
                  <a:pt x="11993330" y="8563749"/>
                </a:lnTo>
                <a:lnTo>
                  <a:pt x="11973081" y="8568551"/>
                </a:lnTo>
                <a:cubicBezTo>
                  <a:pt x="11958596" y="8524740"/>
                  <a:pt x="11946086" y="8574955"/>
                  <a:pt x="11931602" y="8531143"/>
                </a:cubicBezTo>
                <a:lnTo>
                  <a:pt x="11914508" y="8535200"/>
                </a:lnTo>
                <a:lnTo>
                  <a:pt x="11908726" y="8539875"/>
                </a:lnTo>
                <a:lnTo>
                  <a:pt x="11900392" y="8552329"/>
                </a:lnTo>
                <a:lnTo>
                  <a:pt x="11895789" y="8560746"/>
                </a:lnTo>
                <a:cubicBezTo>
                  <a:pt x="11889288" y="8574099"/>
                  <a:pt x="11882784" y="8587453"/>
                  <a:pt x="11872660" y="8589855"/>
                </a:cubicBezTo>
                <a:cubicBezTo>
                  <a:pt x="11860150" y="8640070"/>
                  <a:pt x="11832166" y="8599463"/>
                  <a:pt x="11827390" y="8695089"/>
                </a:cubicBezTo>
                <a:lnTo>
                  <a:pt x="11847638" y="8690285"/>
                </a:lnTo>
                <a:lnTo>
                  <a:pt x="11854388" y="8688685"/>
                </a:lnTo>
                <a:lnTo>
                  <a:pt x="11874634" y="8683881"/>
                </a:lnTo>
                <a:cubicBezTo>
                  <a:pt x="11908380" y="8675877"/>
                  <a:pt x="11949861" y="8713281"/>
                  <a:pt x="11984592" y="8752290"/>
                </a:cubicBezTo>
                <a:cubicBezTo>
                  <a:pt x="11999778" y="8748686"/>
                  <a:pt x="12011167" y="8745985"/>
                  <a:pt x="12022024" y="8763341"/>
                </a:cubicBezTo>
                <a:lnTo>
                  <a:pt x="12032660" y="8787723"/>
                </a:lnTo>
                <a:lnTo>
                  <a:pt x="12036010" y="8786609"/>
                </a:lnTo>
                <a:cubicBezTo>
                  <a:pt x="12041680" y="8784726"/>
                  <a:pt x="12046100" y="8740521"/>
                  <a:pt x="12051772" y="8738638"/>
                </a:cubicBezTo>
                <a:lnTo>
                  <a:pt x="12097138" y="8723571"/>
                </a:lnTo>
                <a:cubicBezTo>
                  <a:pt x="12087048" y="8769657"/>
                  <a:pt x="12075706" y="8773425"/>
                  <a:pt x="12064364" y="8777192"/>
                </a:cubicBezTo>
                <a:lnTo>
                  <a:pt x="12061964" y="8787761"/>
                </a:lnTo>
                <a:lnTo>
                  <a:pt x="12066105" y="8788319"/>
                </a:lnTo>
                <a:cubicBezTo>
                  <a:pt x="12097433" y="8796392"/>
                  <a:pt x="12123481" y="8825647"/>
                  <a:pt x="12149531" y="8854903"/>
                </a:cubicBezTo>
                <a:cubicBezTo>
                  <a:pt x="12149860" y="8870573"/>
                  <a:pt x="12150189" y="8886245"/>
                  <a:pt x="12150518" y="8901915"/>
                </a:cubicBezTo>
                <a:lnTo>
                  <a:pt x="12164013" y="8898713"/>
                </a:lnTo>
                <a:lnTo>
                  <a:pt x="12184262" y="8893910"/>
                </a:lnTo>
                <a:lnTo>
                  <a:pt x="12191011" y="8892309"/>
                </a:lnTo>
                <a:lnTo>
                  <a:pt x="12204510" y="8889107"/>
                </a:lnTo>
                <a:cubicBezTo>
                  <a:pt x="12205250" y="8924368"/>
                  <a:pt x="12209231" y="8932281"/>
                  <a:pt x="12211176" y="8934035"/>
                </a:cubicBezTo>
                <a:lnTo>
                  <a:pt x="12212244" y="8934519"/>
                </a:lnTo>
                <a:lnTo>
                  <a:pt x="12209715" y="8935121"/>
                </a:lnTo>
                <a:lnTo>
                  <a:pt x="12198746" y="8937721"/>
                </a:lnTo>
                <a:lnTo>
                  <a:pt x="12185249" y="8940923"/>
                </a:lnTo>
                <a:lnTo>
                  <a:pt x="12158252" y="8947328"/>
                </a:lnTo>
                <a:lnTo>
                  <a:pt x="12151503" y="8948928"/>
                </a:lnTo>
                <a:cubicBezTo>
                  <a:pt x="12137018" y="8905117"/>
                  <a:pt x="12123520" y="8908319"/>
                  <a:pt x="12116771" y="8909923"/>
                </a:cubicBezTo>
                <a:cubicBezTo>
                  <a:pt x="12089775" y="8916327"/>
                  <a:pt x="12070514" y="8968141"/>
                  <a:pt x="12051252" y="9019957"/>
                </a:cubicBezTo>
                <a:cubicBezTo>
                  <a:pt x="12025245" y="9073374"/>
                  <a:pt x="11985735" y="9129993"/>
                  <a:pt x="11943268" y="9045572"/>
                </a:cubicBezTo>
                <a:cubicBezTo>
                  <a:pt x="11929770" y="9048775"/>
                  <a:pt x="11910510" y="9100591"/>
                  <a:pt x="11896026" y="9056781"/>
                </a:cubicBezTo>
                <a:cubicBezTo>
                  <a:pt x="11862279" y="9064786"/>
                  <a:pt x="11828534" y="9072792"/>
                  <a:pt x="11793800" y="9033784"/>
                </a:cubicBezTo>
                <a:cubicBezTo>
                  <a:pt x="11787054" y="9035385"/>
                  <a:pt x="11780304" y="9036986"/>
                  <a:pt x="11774540" y="9085599"/>
                </a:cubicBezTo>
                <a:lnTo>
                  <a:pt x="11788039" y="9082397"/>
                </a:lnTo>
                <a:cubicBezTo>
                  <a:pt x="11816022" y="9123007"/>
                  <a:pt x="11849767" y="9115002"/>
                  <a:pt x="11870014" y="9110197"/>
                </a:cubicBezTo>
                <a:cubicBezTo>
                  <a:pt x="11877750" y="9155609"/>
                  <a:pt x="11890262" y="9105395"/>
                  <a:pt x="11897998" y="9150806"/>
                </a:cubicBezTo>
                <a:lnTo>
                  <a:pt x="11904746" y="9149205"/>
                </a:lnTo>
                <a:lnTo>
                  <a:pt x="11938493" y="9141201"/>
                </a:lnTo>
                <a:cubicBezTo>
                  <a:pt x="11939478" y="9188213"/>
                  <a:pt x="11925980" y="9191415"/>
                  <a:pt x="11919232" y="9193018"/>
                </a:cubicBezTo>
                <a:cubicBezTo>
                  <a:pt x="11898983" y="9197818"/>
                  <a:pt x="11885486" y="9201021"/>
                  <a:pt x="11879724" y="9249636"/>
                </a:cubicBezTo>
                <a:cubicBezTo>
                  <a:pt x="11873961" y="9298249"/>
                  <a:pt x="11860464" y="9301452"/>
                  <a:pt x="11853714" y="9303052"/>
                </a:cubicBezTo>
                <a:lnTo>
                  <a:pt x="11745728" y="9328669"/>
                </a:lnTo>
                <a:cubicBezTo>
                  <a:pt x="11752478" y="9327067"/>
                  <a:pt x="11765976" y="9323865"/>
                  <a:pt x="11773712" y="9369276"/>
                </a:cubicBezTo>
                <a:lnTo>
                  <a:pt x="11780460" y="9367675"/>
                </a:lnTo>
                <a:cubicBezTo>
                  <a:pt x="11793958" y="9364473"/>
                  <a:pt x="11807456" y="9361273"/>
                  <a:pt x="11794945" y="9411487"/>
                </a:cubicBezTo>
                <a:lnTo>
                  <a:pt x="11740952" y="9424295"/>
                </a:lnTo>
                <a:cubicBezTo>
                  <a:pt x="11726468" y="9380484"/>
                  <a:pt x="11713956" y="9430700"/>
                  <a:pt x="11699470" y="9386889"/>
                </a:cubicBezTo>
                <a:lnTo>
                  <a:pt x="11692724" y="9388490"/>
                </a:lnTo>
                <a:lnTo>
                  <a:pt x="11665726" y="9394892"/>
                </a:lnTo>
                <a:cubicBezTo>
                  <a:pt x="11666712" y="9441907"/>
                  <a:pt x="11680211" y="9438705"/>
                  <a:pt x="11686960" y="9437103"/>
                </a:cubicBezTo>
                <a:cubicBezTo>
                  <a:pt x="11686960" y="9437103"/>
                  <a:pt x="11680211" y="9438705"/>
                  <a:pt x="11674448" y="9487318"/>
                </a:cubicBezTo>
                <a:cubicBezTo>
                  <a:pt x="11667700" y="9488920"/>
                  <a:pt x="11654201" y="9492121"/>
                  <a:pt x="11661936" y="9537533"/>
                </a:cubicBezTo>
                <a:cubicBezTo>
                  <a:pt x="11661936" y="9537533"/>
                  <a:pt x="11669672" y="9582944"/>
                  <a:pt x="11683170" y="9579743"/>
                </a:cubicBezTo>
                <a:cubicBezTo>
                  <a:pt x="11716916" y="9571736"/>
                  <a:pt x="11757410" y="9562132"/>
                  <a:pt x="11792141" y="9601139"/>
                </a:cubicBezTo>
                <a:cubicBezTo>
                  <a:pt x="11832638" y="9591534"/>
                  <a:pt x="11873131" y="9581927"/>
                  <a:pt x="11902101" y="9669549"/>
                </a:cubicBezTo>
                <a:lnTo>
                  <a:pt x="11929098" y="9663143"/>
                </a:lnTo>
                <a:cubicBezTo>
                  <a:pt x="11936833" y="9708554"/>
                  <a:pt x="11943582" y="9706953"/>
                  <a:pt x="11950330" y="9705353"/>
                </a:cubicBezTo>
                <a:cubicBezTo>
                  <a:pt x="11957079" y="9703751"/>
                  <a:pt x="11963829" y="9702152"/>
                  <a:pt x="11971565" y="9747563"/>
                </a:cubicBezTo>
                <a:cubicBezTo>
                  <a:pt x="11998561" y="9741158"/>
                  <a:pt x="12025557" y="9734754"/>
                  <a:pt x="12046792" y="9776965"/>
                </a:cubicBezTo>
                <a:cubicBezTo>
                  <a:pt x="12053540" y="9775363"/>
                  <a:pt x="12061276" y="9820775"/>
                  <a:pt x="12061276" y="9820775"/>
                </a:cubicBezTo>
                <a:cubicBezTo>
                  <a:pt x="12095021" y="9812769"/>
                  <a:pt x="12116256" y="9854979"/>
                  <a:pt x="12144237" y="9895588"/>
                </a:cubicBezTo>
                <a:cubicBezTo>
                  <a:pt x="12150987" y="9893987"/>
                  <a:pt x="12165472" y="9937797"/>
                  <a:pt x="12172222" y="9936197"/>
                </a:cubicBezTo>
                <a:cubicBezTo>
                  <a:pt x="12185719" y="9932995"/>
                  <a:pt x="12193455" y="9978407"/>
                  <a:pt x="12200203" y="9976805"/>
                </a:cubicBezTo>
                <a:cubicBezTo>
                  <a:pt x="12206953" y="9975204"/>
                  <a:pt x="12220451" y="9972003"/>
                  <a:pt x="12228186" y="10017414"/>
                </a:cubicBezTo>
                <a:lnTo>
                  <a:pt x="12248434" y="10012611"/>
                </a:lnTo>
                <a:cubicBezTo>
                  <a:pt x="12249421" y="10059623"/>
                  <a:pt x="12256170" y="10058022"/>
                  <a:pt x="12262918" y="10056422"/>
                </a:cubicBezTo>
                <a:lnTo>
                  <a:pt x="12269667" y="10054819"/>
                </a:lnTo>
                <a:lnTo>
                  <a:pt x="12289914" y="10050017"/>
                </a:lnTo>
                <a:cubicBezTo>
                  <a:pt x="12296665" y="10048416"/>
                  <a:pt x="12297650" y="10095430"/>
                  <a:pt x="12290901" y="10097029"/>
                </a:cubicBezTo>
                <a:lnTo>
                  <a:pt x="12297650" y="10095430"/>
                </a:lnTo>
                <a:cubicBezTo>
                  <a:pt x="12297650" y="10095430"/>
                  <a:pt x="12296665" y="10048416"/>
                  <a:pt x="12289914" y="10050017"/>
                </a:cubicBezTo>
                <a:cubicBezTo>
                  <a:pt x="12303413" y="10046816"/>
                  <a:pt x="12316911" y="10043612"/>
                  <a:pt x="12324646" y="10089024"/>
                </a:cubicBezTo>
                <a:cubicBezTo>
                  <a:pt x="12334772" y="10086623"/>
                  <a:pt x="12341099" y="10085122"/>
                  <a:pt x="12349740" y="10103003"/>
                </a:cubicBezTo>
                <a:lnTo>
                  <a:pt x="12359293" y="10127807"/>
                </a:lnTo>
                <a:cubicBezTo>
                  <a:pt x="12359275" y="10127894"/>
                  <a:pt x="12359259" y="10127979"/>
                  <a:pt x="12359240" y="10128065"/>
                </a:cubicBezTo>
                <a:lnTo>
                  <a:pt x="12278390" y="10147244"/>
                </a:lnTo>
                <a:lnTo>
                  <a:pt x="12271641" y="10148847"/>
                </a:lnTo>
                <a:lnTo>
                  <a:pt x="12251393" y="10153649"/>
                </a:lnTo>
                <a:cubicBezTo>
                  <a:pt x="12236907" y="10109838"/>
                  <a:pt x="12224397" y="10160053"/>
                  <a:pt x="12209913" y="10116241"/>
                </a:cubicBezTo>
                <a:lnTo>
                  <a:pt x="12189665" y="10121046"/>
                </a:lnTo>
                <a:cubicBezTo>
                  <a:pt x="12156906" y="10176062"/>
                  <a:pt x="12123161" y="10184068"/>
                  <a:pt x="12088429" y="10145062"/>
                </a:cubicBezTo>
                <a:cubicBezTo>
                  <a:pt x="12074930" y="10148262"/>
                  <a:pt x="12062418" y="10198479"/>
                  <a:pt x="12054683" y="10153066"/>
                </a:cubicBezTo>
                <a:cubicBezTo>
                  <a:pt x="12041186" y="10156269"/>
                  <a:pt x="12041186" y="10156269"/>
                  <a:pt x="12033450" y="10110856"/>
                </a:cubicBezTo>
                <a:cubicBezTo>
                  <a:pt x="12019952" y="10114059"/>
                  <a:pt x="11999705" y="10118861"/>
                  <a:pt x="12014190" y="10162671"/>
                </a:cubicBezTo>
                <a:cubicBezTo>
                  <a:pt x="12027686" y="10159471"/>
                  <a:pt x="12042172" y="10203281"/>
                  <a:pt x="12042172" y="10203281"/>
                </a:cubicBezTo>
                <a:cubicBezTo>
                  <a:pt x="12055670" y="10200079"/>
                  <a:pt x="12062418" y="10198479"/>
                  <a:pt x="12063405" y="10245491"/>
                </a:cubicBezTo>
                <a:lnTo>
                  <a:pt x="12083651" y="10240687"/>
                </a:lnTo>
                <a:lnTo>
                  <a:pt x="12091388" y="10286101"/>
                </a:lnTo>
                <a:cubicBezTo>
                  <a:pt x="12085625" y="10334713"/>
                  <a:pt x="12071141" y="10290903"/>
                  <a:pt x="12064392" y="10292504"/>
                </a:cubicBezTo>
                <a:lnTo>
                  <a:pt x="12050895" y="10295706"/>
                </a:lnTo>
                <a:cubicBezTo>
                  <a:pt x="12044144" y="10297307"/>
                  <a:pt x="12044144" y="10297307"/>
                  <a:pt x="12038383" y="10345920"/>
                </a:cubicBezTo>
                <a:lnTo>
                  <a:pt x="12058629" y="10341118"/>
                </a:lnTo>
                <a:cubicBezTo>
                  <a:pt x="12046117" y="10391332"/>
                  <a:pt x="12032620" y="10394535"/>
                  <a:pt x="12019122" y="10397737"/>
                </a:cubicBezTo>
                <a:cubicBezTo>
                  <a:pt x="12012374" y="10399337"/>
                  <a:pt x="12005624" y="10400938"/>
                  <a:pt x="12004636" y="10353926"/>
                </a:cubicBezTo>
                <a:lnTo>
                  <a:pt x="11997888" y="10355527"/>
                </a:lnTo>
                <a:lnTo>
                  <a:pt x="11964143" y="10363532"/>
                </a:lnTo>
                <a:cubicBezTo>
                  <a:pt x="11957393" y="10365134"/>
                  <a:pt x="11943894" y="10368336"/>
                  <a:pt x="11936160" y="10322924"/>
                </a:cubicBezTo>
                <a:cubicBezTo>
                  <a:pt x="11915912" y="10327726"/>
                  <a:pt x="11896652" y="10379543"/>
                  <a:pt x="11875418" y="10337333"/>
                </a:cubicBezTo>
                <a:cubicBezTo>
                  <a:pt x="11868669" y="10338933"/>
                  <a:pt x="11861920" y="10340536"/>
                  <a:pt x="11860933" y="10293521"/>
                </a:cubicBezTo>
                <a:lnTo>
                  <a:pt x="11854184" y="10295123"/>
                </a:lnTo>
                <a:cubicBezTo>
                  <a:pt x="11834924" y="10346938"/>
                  <a:pt x="11821425" y="10350141"/>
                  <a:pt x="11801178" y="10354944"/>
                </a:cubicBezTo>
                <a:cubicBezTo>
                  <a:pt x="11760684" y="10364551"/>
                  <a:pt x="11719202" y="10327144"/>
                  <a:pt x="11685457" y="10335150"/>
                </a:cubicBezTo>
                <a:lnTo>
                  <a:pt x="11523480" y="10373575"/>
                </a:lnTo>
                <a:cubicBezTo>
                  <a:pt x="11503972" y="10413638"/>
                  <a:pt x="11483354" y="10400811"/>
                  <a:pt x="11462876" y="10394595"/>
                </a:cubicBezTo>
                <a:lnTo>
                  <a:pt x="11454081" y="10393814"/>
                </a:lnTo>
                <a:lnTo>
                  <a:pt x="11449191" y="10412832"/>
                </a:lnTo>
                <a:lnTo>
                  <a:pt x="11394647" y="10561859"/>
                </a:lnTo>
                <a:lnTo>
                  <a:pt x="11439312" y="10547024"/>
                </a:lnTo>
                <a:cubicBezTo>
                  <a:pt x="11429222" y="10593111"/>
                  <a:pt x="11417878" y="10596879"/>
                  <a:pt x="11406536" y="10600646"/>
                </a:cubicBezTo>
                <a:lnTo>
                  <a:pt x="11404136" y="10611216"/>
                </a:lnTo>
                <a:lnTo>
                  <a:pt x="11408277" y="10611774"/>
                </a:lnTo>
                <a:cubicBezTo>
                  <a:pt x="11439605" y="10619846"/>
                  <a:pt x="11465654" y="10649102"/>
                  <a:pt x="11491703" y="10678357"/>
                </a:cubicBezTo>
                <a:cubicBezTo>
                  <a:pt x="11492032" y="10694027"/>
                  <a:pt x="11492361" y="10709699"/>
                  <a:pt x="11492690" y="10725369"/>
                </a:cubicBezTo>
                <a:lnTo>
                  <a:pt x="11506188" y="10722167"/>
                </a:lnTo>
                <a:lnTo>
                  <a:pt x="11526436" y="10717365"/>
                </a:lnTo>
                <a:lnTo>
                  <a:pt x="11533184" y="10715763"/>
                </a:lnTo>
                <a:lnTo>
                  <a:pt x="11546682" y="10712561"/>
                </a:lnTo>
                <a:cubicBezTo>
                  <a:pt x="11547422" y="10747823"/>
                  <a:pt x="11551404" y="10755736"/>
                  <a:pt x="11553348" y="10757490"/>
                </a:cubicBezTo>
                <a:lnTo>
                  <a:pt x="11554418" y="10757973"/>
                </a:lnTo>
                <a:lnTo>
                  <a:pt x="11551888" y="10758574"/>
                </a:lnTo>
                <a:lnTo>
                  <a:pt x="11540919" y="10761175"/>
                </a:lnTo>
                <a:lnTo>
                  <a:pt x="11527422" y="10764377"/>
                </a:lnTo>
                <a:lnTo>
                  <a:pt x="11500426" y="10770782"/>
                </a:lnTo>
                <a:lnTo>
                  <a:pt x="11493675" y="10772382"/>
                </a:lnTo>
                <a:cubicBezTo>
                  <a:pt x="11479191" y="10728572"/>
                  <a:pt x="11465694" y="10731773"/>
                  <a:pt x="11458945" y="10733377"/>
                </a:cubicBezTo>
                <a:cubicBezTo>
                  <a:pt x="11431947" y="10739780"/>
                  <a:pt x="11412686" y="10791595"/>
                  <a:pt x="11393426" y="10843411"/>
                </a:cubicBezTo>
                <a:cubicBezTo>
                  <a:pt x="11367417" y="10896829"/>
                  <a:pt x="11327909" y="10953447"/>
                  <a:pt x="11285442" y="10869027"/>
                </a:cubicBezTo>
                <a:cubicBezTo>
                  <a:pt x="11275317" y="10871429"/>
                  <a:pt x="11261952" y="10901176"/>
                  <a:pt x="11249792" y="10897417"/>
                </a:cubicBezTo>
                <a:lnTo>
                  <a:pt x="11247181" y="10895246"/>
                </a:lnTo>
                <a:lnTo>
                  <a:pt x="11232774" y="10925153"/>
                </a:lnTo>
                <a:lnTo>
                  <a:pt x="11217428" y="10950414"/>
                </a:lnTo>
                <a:lnTo>
                  <a:pt x="11218735" y="10952769"/>
                </a:lnTo>
                <a:cubicBezTo>
                  <a:pt x="11225881" y="10959933"/>
                  <a:pt x="11234368" y="10940203"/>
                  <a:pt x="11240170" y="10974260"/>
                </a:cubicBezTo>
                <a:lnTo>
                  <a:pt x="11246920" y="10972660"/>
                </a:lnTo>
                <a:lnTo>
                  <a:pt x="11280665" y="10964655"/>
                </a:lnTo>
                <a:cubicBezTo>
                  <a:pt x="11281650" y="11011667"/>
                  <a:pt x="11268154" y="11014869"/>
                  <a:pt x="11261404" y="11016471"/>
                </a:cubicBezTo>
                <a:cubicBezTo>
                  <a:pt x="11241157" y="11021272"/>
                  <a:pt x="11227660" y="11024475"/>
                  <a:pt x="11221896" y="11073090"/>
                </a:cubicBezTo>
                <a:cubicBezTo>
                  <a:pt x="11216133" y="11121704"/>
                  <a:pt x="11202636" y="11124907"/>
                  <a:pt x="11195887" y="11126506"/>
                </a:cubicBezTo>
                <a:lnTo>
                  <a:pt x="11096063" y="11150187"/>
                </a:lnTo>
                <a:lnTo>
                  <a:pt x="11095044" y="11151863"/>
                </a:lnTo>
                <a:lnTo>
                  <a:pt x="11101523" y="11154796"/>
                </a:lnTo>
                <a:cubicBezTo>
                  <a:pt x="11106708" y="11159472"/>
                  <a:pt x="11112016" y="11170025"/>
                  <a:pt x="11115884" y="11192730"/>
                </a:cubicBezTo>
                <a:lnTo>
                  <a:pt x="11122633" y="11191130"/>
                </a:lnTo>
                <a:cubicBezTo>
                  <a:pt x="11136132" y="11187928"/>
                  <a:pt x="11149630" y="11184727"/>
                  <a:pt x="11137118" y="11234942"/>
                </a:cubicBezTo>
                <a:lnTo>
                  <a:pt x="11083126" y="11247750"/>
                </a:lnTo>
                <a:cubicBezTo>
                  <a:pt x="11070451" y="11209415"/>
                  <a:pt x="11059287" y="11243069"/>
                  <a:pt x="11046991" y="11222732"/>
                </a:cubicBezTo>
                <a:lnTo>
                  <a:pt x="11045639" y="11219600"/>
                </a:lnTo>
                <a:lnTo>
                  <a:pt x="11016933" y="11257988"/>
                </a:lnTo>
                <a:lnTo>
                  <a:pt x="11023107" y="11261249"/>
                </a:lnTo>
                <a:cubicBezTo>
                  <a:pt x="11025337" y="11261459"/>
                  <a:pt x="11027447" y="11260958"/>
                  <a:pt x="11029134" y="11260558"/>
                </a:cubicBezTo>
                <a:cubicBezTo>
                  <a:pt x="11029134" y="11260558"/>
                  <a:pt x="11022384" y="11262159"/>
                  <a:pt x="11016622" y="11310771"/>
                </a:cubicBezTo>
                <a:cubicBezTo>
                  <a:pt x="11009872" y="11312374"/>
                  <a:pt x="10996374" y="11315575"/>
                  <a:pt x="11004108" y="11360988"/>
                </a:cubicBezTo>
                <a:cubicBezTo>
                  <a:pt x="11004108" y="11360988"/>
                  <a:pt x="11011846" y="11406398"/>
                  <a:pt x="11025343" y="11403196"/>
                </a:cubicBezTo>
                <a:cubicBezTo>
                  <a:pt x="11059088" y="11395191"/>
                  <a:pt x="11099583" y="11385586"/>
                  <a:pt x="11134314" y="11424593"/>
                </a:cubicBezTo>
                <a:cubicBezTo>
                  <a:pt x="11174810" y="11414987"/>
                  <a:pt x="11215305" y="11405380"/>
                  <a:pt x="11244274" y="11493002"/>
                </a:cubicBezTo>
                <a:lnTo>
                  <a:pt x="11271270" y="11486596"/>
                </a:lnTo>
                <a:cubicBezTo>
                  <a:pt x="11279005" y="11532008"/>
                  <a:pt x="11285756" y="11530408"/>
                  <a:pt x="11292504" y="11528807"/>
                </a:cubicBezTo>
                <a:cubicBezTo>
                  <a:pt x="11299253" y="11527206"/>
                  <a:pt x="11306003" y="11525606"/>
                  <a:pt x="11313737" y="11571016"/>
                </a:cubicBezTo>
                <a:cubicBezTo>
                  <a:pt x="11340735" y="11564612"/>
                  <a:pt x="11367731" y="11558208"/>
                  <a:pt x="11388964" y="11600419"/>
                </a:cubicBezTo>
                <a:cubicBezTo>
                  <a:pt x="11395712" y="11598816"/>
                  <a:pt x="11403448" y="11644229"/>
                  <a:pt x="11403448" y="11644229"/>
                </a:cubicBezTo>
                <a:cubicBezTo>
                  <a:pt x="11437194" y="11636223"/>
                  <a:pt x="11458428" y="11678432"/>
                  <a:pt x="11486411" y="11719043"/>
                </a:cubicBezTo>
                <a:cubicBezTo>
                  <a:pt x="11493160" y="11717440"/>
                  <a:pt x="11507646" y="11761251"/>
                  <a:pt x="11514394" y="11759651"/>
                </a:cubicBezTo>
                <a:cubicBezTo>
                  <a:pt x="11527893" y="11756448"/>
                  <a:pt x="11535628" y="11801861"/>
                  <a:pt x="11542377" y="11800259"/>
                </a:cubicBezTo>
                <a:cubicBezTo>
                  <a:pt x="11549126" y="11798658"/>
                  <a:pt x="11562624" y="11795457"/>
                  <a:pt x="11570360" y="11840867"/>
                </a:cubicBezTo>
                <a:lnTo>
                  <a:pt x="11590606" y="11836064"/>
                </a:lnTo>
                <a:cubicBezTo>
                  <a:pt x="11591594" y="11883076"/>
                  <a:pt x="11598342" y="11881475"/>
                  <a:pt x="11605092" y="11879876"/>
                </a:cubicBezTo>
                <a:lnTo>
                  <a:pt x="11611841" y="11878272"/>
                </a:lnTo>
                <a:lnTo>
                  <a:pt x="11632088" y="11873471"/>
                </a:lnTo>
                <a:cubicBezTo>
                  <a:pt x="11638836" y="11871871"/>
                  <a:pt x="11639824" y="11918883"/>
                  <a:pt x="11633075" y="11920483"/>
                </a:cubicBezTo>
                <a:lnTo>
                  <a:pt x="11639824" y="11918883"/>
                </a:lnTo>
                <a:cubicBezTo>
                  <a:pt x="11639824" y="11918883"/>
                  <a:pt x="11638836" y="11871871"/>
                  <a:pt x="11632088" y="11873471"/>
                </a:cubicBezTo>
                <a:cubicBezTo>
                  <a:pt x="11645587" y="11870270"/>
                  <a:pt x="11659084" y="11867066"/>
                  <a:pt x="11666820" y="11912479"/>
                </a:cubicBezTo>
                <a:cubicBezTo>
                  <a:pt x="11676944" y="11910077"/>
                  <a:pt x="11683271" y="11908575"/>
                  <a:pt x="11691913" y="11926458"/>
                </a:cubicBezTo>
                <a:lnTo>
                  <a:pt x="11701465" y="11951261"/>
                </a:lnTo>
                <a:cubicBezTo>
                  <a:pt x="11701449" y="11951347"/>
                  <a:pt x="11701430" y="11951433"/>
                  <a:pt x="11701413" y="11951518"/>
                </a:cubicBezTo>
                <a:lnTo>
                  <a:pt x="11620562" y="11970699"/>
                </a:lnTo>
                <a:lnTo>
                  <a:pt x="11613814" y="11972301"/>
                </a:lnTo>
                <a:lnTo>
                  <a:pt x="11593566" y="11977102"/>
                </a:lnTo>
                <a:cubicBezTo>
                  <a:pt x="11579081" y="11933292"/>
                  <a:pt x="11566571" y="11983506"/>
                  <a:pt x="11552086" y="11939696"/>
                </a:cubicBezTo>
                <a:lnTo>
                  <a:pt x="11531838" y="11944501"/>
                </a:lnTo>
                <a:cubicBezTo>
                  <a:pt x="11499078" y="11999517"/>
                  <a:pt x="11465334" y="12007521"/>
                  <a:pt x="11430601" y="11968515"/>
                </a:cubicBezTo>
                <a:cubicBezTo>
                  <a:pt x="11417104" y="11971717"/>
                  <a:pt x="11404592" y="12021933"/>
                  <a:pt x="11396855" y="11976521"/>
                </a:cubicBezTo>
                <a:cubicBezTo>
                  <a:pt x="11383358" y="11979722"/>
                  <a:pt x="11383358" y="11979722"/>
                  <a:pt x="11375622" y="11934310"/>
                </a:cubicBezTo>
                <a:cubicBezTo>
                  <a:pt x="11362125" y="11937514"/>
                  <a:pt x="11341878" y="11942314"/>
                  <a:pt x="11356363" y="11986126"/>
                </a:cubicBezTo>
                <a:cubicBezTo>
                  <a:pt x="11369858" y="11982924"/>
                  <a:pt x="11384345" y="12026735"/>
                  <a:pt x="11384345" y="12026735"/>
                </a:cubicBezTo>
                <a:cubicBezTo>
                  <a:pt x="11397842" y="12023533"/>
                  <a:pt x="11404592" y="12021933"/>
                  <a:pt x="11405579" y="12068945"/>
                </a:cubicBezTo>
                <a:lnTo>
                  <a:pt x="11425826" y="12064140"/>
                </a:lnTo>
                <a:lnTo>
                  <a:pt x="11433560" y="12109555"/>
                </a:lnTo>
                <a:cubicBezTo>
                  <a:pt x="11427799" y="12158167"/>
                  <a:pt x="11413315" y="12114358"/>
                  <a:pt x="11406565" y="12115958"/>
                </a:cubicBezTo>
                <a:lnTo>
                  <a:pt x="11393068" y="12119160"/>
                </a:lnTo>
                <a:cubicBezTo>
                  <a:pt x="11386318" y="12120760"/>
                  <a:pt x="11386318" y="12120760"/>
                  <a:pt x="11380556" y="12169375"/>
                </a:cubicBezTo>
                <a:lnTo>
                  <a:pt x="11400803" y="12164571"/>
                </a:lnTo>
                <a:cubicBezTo>
                  <a:pt x="11388291" y="12214786"/>
                  <a:pt x="11374794" y="12217988"/>
                  <a:pt x="11361295" y="12221191"/>
                </a:cubicBezTo>
                <a:cubicBezTo>
                  <a:pt x="11354546" y="12222792"/>
                  <a:pt x="11347796" y="12224394"/>
                  <a:pt x="11346809" y="12177380"/>
                </a:cubicBezTo>
                <a:lnTo>
                  <a:pt x="11340062" y="12178981"/>
                </a:lnTo>
                <a:lnTo>
                  <a:pt x="11306316" y="12186987"/>
                </a:lnTo>
                <a:cubicBezTo>
                  <a:pt x="11299567" y="12188588"/>
                  <a:pt x="11286068" y="12191790"/>
                  <a:pt x="11278332" y="12146377"/>
                </a:cubicBezTo>
                <a:cubicBezTo>
                  <a:pt x="11258085" y="12151180"/>
                  <a:pt x="11238824" y="12202997"/>
                  <a:pt x="11217591" y="12160786"/>
                </a:cubicBezTo>
                <a:cubicBezTo>
                  <a:pt x="11210841" y="12162387"/>
                  <a:pt x="11204092" y="12163990"/>
                  <a:pt x="11203105" y="12116975"/>
                </a:cubicBezTo>
                <a:lnTo>
                  <a:pt x="11196357" y="12118576"/>
                </a:lnTo>
                <a:cubicBezTo>
                  <a:pt x="11177096" y="12170392"/>
                  <a:pt x="11163599" y="12173595"/>
                  <a:pt x="11143352" y="12178397"/>
                </a:cubicBezTo>
                <a:cubicBezTo>
                  <a:pt x="11102856" y="12188006"/>
                  <a:pt x="11061376" y="12150598"/>
                  <a:pt x="11027631" y="12158604"/>
                </a:cubicBezTo>
                <a:lnTo>
                  <a:pt x="10865652" y="12197028"/>
                </a:lnTo>
                <a:cubicBezTo>
                  <a:pt x="10839642" y="12250445"/>
                  <a:pt x="10811660" y="12209837"/>
                  <a:pt x="10784663" y="12216240"/>
                </a:cubicBezTo>
                <a:cubicBezTo>
                  <a:pt x="10758653" y="12269657"/>
                  <a:pt x="10723921" y="12230651"/>
                  <a:pt x="10704660" y="12282467"/>
                </a:cubicBezTo>
                <a:cubicBezTo>
                  <a:pt x="10679638" y="12382894"/>
                  <a:pt x="10650668" y="12295275"/>
                  <a:pt x="10624658" y="12348691"/>
                </a:cubicBezTo>
                <a:cubicBezTo>
                  <a:pt x="10618896" y="12397305"/>
                  <a:pt x="10597662" y="12355096"/>
                  <a:pt x="10584164" y="12358298"/>
                </a:cubicBezTo>
                <a:lnTo>
                  <a:pt x="10583320" y="12358498"/>
                </a:lnTo>
                <a:lnTo>
                  <a:pt x="10582666" y="12358653"/>
                </a:lnTo>
                <a:lnTo>
                  <a:pt x="10580790" y="12359098"/>
                </a:lnTo>
                <a:lnTo>
                  <a:pt x="10579940" y="12359300"/>
                </a:lnTo>
                <a:lnTo>
                  <a:pt x="10578469" y="12359648"/>
                </a:lnTo>
                <a:lnTo>
                  <a:pt x="10577414" y="12359899"/>
                </a:lnTo>
                <a:lnTo>
                  <a:pt x="10579940" y="12359300"/>
                </a:lnTo>
                <a:lnTo>
                  <a:pt x="10581317" y="12358974"/>
                </a:lnTo>
                <a:lnTo>
                  <a:pt x="10582666" y="12358653"/>
                </a:lnTo>
                <a:lnTo>
                  <a:pt x="10583110" y="12358548"/>
                </a:lnTo>
                <a:lnTo>
                  <a:pt x="10584164" y="12358298"/>
                </a:lnTo>
                <a:cubicBezTo>
                  <a:pt x="10571652" y="12408513"/>
                  <a:pt x="10551405" y="12413316"/>
                  <a:pt x="10537906" y="12416518"/>
                </a:cubicBezTo>
                <a:lnTo>
                  <a:pt x="10520706" y="12420599"/>
                </a:lnTo>
                <a:lnTo>
                  <a:pt x="10477387" y="12420599"/>
                </a:lnTo>
                <a:lnTo>
                  <a:pt x="9181748" y="12420599"/>
                </a:lnTo>
                <a:lnTo>
                  <a:pt x="9124838" y="12420599"/>
                </a:lnTo>
                <a:lnTo>
                  <a:pt x="8720159" y="12420599"/>
                </a:lnTo>
                <a:lnTo>
                  <a:pt x="8084471" y="12420599"/>
                </a:lnTo>
                <a:lnTo>
                  <a:pt x="4722278" y="12074814"/>
                </a:lnTo>
                <a:lnTo>
                  <a:pt x="4640710" y="12071802"/>
                </a:lnTo>
                <a:cubicBezTo>
                  <a:pt x="4303547" y="12043128"/>
                  <a:pt x="3971038" y="11916928"/>
                  <a:pt x="3687888" y="11688427"/>
                </a:cubicBezTo>
                <a:cubicBezTo>
                  <a:pt x="3027206" y="11155258"/>
                  <a:pt x="2854173" y="10241780"/>
                  <a:pt x="3229446" y="9515909"/>
                </a:cubicBezTo>
                <a:lnTo>
                  <a:pt x="3300559" y="9393850"/>
                </a:lnTo>
                <a:lnTo>
                  <a:pt x="3229133" y="9354619"/>
                </a:lnTo>
                <a:cubicBezTo>
                  <a:pt x="3045844" y="9247873"/>
                  <a:pt x="2868292" y="9125940"/>
                  <a:pt x="2698154" y="8988639"/>
                </a:cubicBezTo>
                <a:cubicBezTo>
                  <a:pt x="2414592" y="8759804"/>
                  <a:pt x="2168403" y="8501821"/>
                  <a:pt x="1960419" y="8222463"/>
                </a:cubicBezTo>
                <a:lnTo>
                  <a:pt x="1942165" y="8196628"/>
                </a:lnTo>
                <a:lnTo>
                  <a:pt x="1894030" y="8218819"/>
                </a:lnTo>
                <a:cubicBezTo>
                  <a:pt x="1811073" y="8251003"/>
                  <a:pt x="1722755" y="8273371"/>
                  <a:pt x="1630311" y="8284354"/>
                </a:cubicBezTo>
                <a:cubicBezTo>
                  <a:pt x="1038667" y="8354648"/>
                  <a:pt x="502062" y="7932011"/>
                  <a:pt x="431769" y="7340367"/>
                </a:cubicBezTo>
                <a:cubicBezTo>
                  <a:pt x="374105" y="6855035"/>
                  <a:pt x="648142" y="6406739"/>
                  <a:pt x="1075071" y="6222500"/>
                </a:cubicBezTo>
                <a:lnTo>
                  <a:pt x="1156587" y="6191471"/>
                </a:lnTo>
                <a:lnTo>
                  <a:pt x="1151298" y="6151094"/>
                </a:lnTo>
                <a:cubicBezTo>
                  <a:pt x="1129778" y="5949621"/>
                  <a:pt x="1122671" y="5746607"/>
                  <a:pt x="1130153" y="5543734"/>
                </a:cubicBezTo>
                <a:lnTo>
                  <a:pt x="1140027" y="5381661"/>
                </a:lnTo>
                <a:lnTo>
                  <a:pt x="1145910" y="5204531"/>
                </a:lnTo>
                <a:cubicBezTo>
                  <a:pt x="1160294" y="5032843"/>
                  <a:pt x="1191669" y="4865153"/>
                  <a:pt x="1238515" y="4703391"/>
                </a:cubicBezTo>
                <a:lnTo>
                  <a:pt x="1273736" y="4600786"/>
                </a:lnTo>
                <a:lnTo>
                  <a:pt x="1289984" y="4538304"/>
                </a:lnTo>
                <a:lnTo>
                  <a:pt x="1321651" y="4437161"/>
                </a:lnTo>
                <a:lnTo>
                  <a:pt x="1136539" y="4347988"/>
                </a:lnTo>
                <a:cubicBezTo>
                  <a:pt x="459565" y="3980234"/>
                  <a:pt x="0" y="3262985"/>
                  <a:pt x="0" y="2438399"/>
                </a:cubicBezTo>
                <a:cubicBezTo>
                  <a:pt x="0" y="1239002"/>
                  <a:pt x="972303" y="266699"/>
                  <a:pt x="2171700" y="266699"/>
                </a:cubicBezTo>
                <a:close/>
                <a:moveTo>
                  <a:pt x="4008756" y="0"/>
                </a:moveTo>
                <a:cubicBezTo>
                  <a:pt x="4229698" y="0"/>
                  <a:pt x="4408806" y="179108"/>
                  <a:pt x="4408806" y="400050"/>
                </a:cubicBezTo>
                <a:cubicBezTo>
                  <a:pt x="4408806" y="620992"/>
                  <a:pt x="4229698" y="800100"/>
                  <a:pt x="4008756" y="800100"/>
                </a:cubicBezTo>
                <a:cubicBezTo>
                  <a:pt x="3787815" y="800100"/>
                  <a:pt x="3608706" y="620992"/>
                  <a:pt x="3608706" y="400050"/>
                </a:cubicBezTo>
                <a:cubicBezTo>
                  <a:pt x="3608706" y="179108"/>
                  <a:pt x="3787815" y="0"/>
                  <a:pt x="400875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3B02-D226-4165-ADEA-ACE300511E14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3367-9D01-4FF5-B9BC-ACD941BDF46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967831" y="771525"/>
            <a:ext cx="3819174" cy="3371850"/>
          </a:xfrm>
          <a:custGeom>
            <a:avLst/>
            <a:gdLst>
              <a:gd name="connsiteX0" fmla="*/ 6532253 w 10159267"/>
              <a:gd name="connsiteY0" fmla="*/ 8006389 h 8991601"/>
              <a:gd name="connsiteX1" fmla="*/ 7025173 w 10159267"/>
              <a:gd name="connsiteY1" fmla="*/ 8498995 h 8991601"/>
              <a:gd name="connsiteX2" fmla="*/ 6532253 w 10159267"/>
              <a:gd name="connsiteY2" fmla="*/ 8991601 h 8991601"/>
              <a:gd name="connsiteX3" fmla="*/ 6039333 w 10159267"/>
              <a:gd name="connsiteY3" fmla="*/ 8498995 h 8991601"/>
              <a:gd name="connsiteX4" fmla="*/ 6532253 w 10159267"/>
              <a:gd name="connsiteY4" fmla="*/ 8006389 h 8991601"/>
              <a:gd name="connsiteX5" fmla="*/ 9754029 w 10159267"/>
              <a:gd name="connsiteY5" fmla="*/ 4572326 h 8991601"/>
              <a:gd name="connsiteX6" fmla="*/ 9749187 w 10159267"/>
              <a:gd name="connsiteY6" fmla="*/ 4573082 h 8991601"/>
              <a:gd name="connsiteX7" fmla="*/ 9750391 w 10159267"/>
              <a:gd name="connsiteY7" fmla="*/ 4573974 h 8991601"/>
              <a:gd name="connsiteX8" fmla="*/ 9754287 w 10159267"/>
              <a:gd name="connsiteY8" fmla="*/ 4573366 h 8991601"/>
              <a:gd name="connsiteX9" fmla="*/ 9754241 w 10159267"/>
              <a:gd name="connsiteY9" fmla="*/ 4573163 h 8991601"/>
              <a:gd name="connsiteX10" fmla="*/ 9754029 w 10159267"/>
              <a:gd name="connsiteY10" fmla="*/ 4572326 h 8991601"/>
              <a:gd name="connsiteX11" fmla="*/ 9422319 w 10159267"/>
              <a:gd name="connsiteY11" fmla="*/ 3870293 h 8991601"/>
              <a:gd name="connsiteX12" fmla="*/ 9412537 w 10159267"/>
              <a:gd name="connsiteY12" fmla="*/ 3871818 h 8991601"/>
              <a:gd name="connsiteX13" fmla="*/ 9418449 w 10159267"/>
              <a:gd name="connsiteY13" fmla="*/ 3876172 h 8991601"/>
              <a:gd name="connsiteX14" fmla="*/ 9423289 w 10159267"/>
              <a:gd name="connsiteY14" fmla="*/ 3875417 h 8991601"/>
              <a:gd name="connsiteX15" fmla="*/ 9323851 w 10159267"/>
              <a:gd name="connsiteY15" fmla="*/ 3156344 h 8991601"/>
              <a:gd name="connsiteX16" fmla="*/ 9319009 w 10159267"/>
              <a:gd name="connsiteY16" fmla="*/ 3157100 h 8991601"/>
              <a:gd name="connsiteX17" fmla="*/ 9320213 w 10159267"/>
              <a:gd name="connsiteY17" fmla="*/ 3157992 h 8991601"/>
              <a:gd name="connsiteX18" fmla="*/ 9324111 w 10159267"/>
              <a:gd name="connsiteY18" fmla="*/ 3157384 h 8991601"/>
              <a:gd name="connsiteX19" fmla="*/ 9324063 w 10159267"/>
              <a:gd name="connsiteY19" fmla="*/ 3157181 h 8991601"/>
              <a:gd name="connsiteX20" fmla="*/ 9323851 w 10159267"/>
              <a:gd name="connsiteY20" fmla="*/ 3156344 h 8991601"/>
              <a:gd name="connsiteX21" fmla="*/ 4229100 w 10159267"/>
              <a:gd name="connsiteY21" fmla="*/ 0 h 8991601"/>
              <a:gd name="connsiteX22" fmla="*/ 7735936 w 10159267"/>
              <a:gd name="connsiteY22" fmla="*/ 1863382 h 8991601"/>
              <a:gd name="connsiteX23" fmla="*/ 7749698 w 10159267"/>
              <a:gd name="connsiteY23" fmla="*/ 1886021 h 8991601"/>
              <a:gd name="connsiteX24" fmla="*/ 7776888 w 10159267"/>
              <a:gd name="connsiteY24" fmla="*/ 1877760 h 8991601"/>
              <a:gd name="connsiteX25" fmla="*/ 7806685 w 10159267"/>
              <a:gd name="connsiteY25" fmla="*/ 1868708 h 8991601"/>
              <a:gd name="connsiteX26" fmla="*/ 7819024 w 10159267"/>
              <a:gd name="connsiteY26" fmla="*/ 1866784 h 8991601"/>
              <a:gd name="connsiteX27" fmla="*/ 7858083 w 10159267"/>
              <a:gd name="connsiteY27" fmla="*/ 1880952 h 8991601"/>
              <a:gd name="connsiteX28" fmla="*/ 7857327 w 10159267"/>
              <a:gd name="connsiteY28" fmla="*/ 1881070 h 8991601"/>
              <a:gd name="connsiteX29" fmla="*/ 7857008 w 10159267"/>
              <a:gd name="connsiteY29" fmla="*/ 1881120 h 8991601"/>
              <a:gd name="connsiteX30" fmla="*/ 7856041 w 10159267"/>
              <a:gd name="connsiteY30" fmla="*/ 1881270 h 8991601"/>
              <a:gd name="connsiteX31" fmla="*/ 7855053 w 10159267"/>
              <a:gd name="connsiteY31" fmla="*/ 1881425 h 8991601"/>
              <a:gd name="connsiteX32" fmla="*/ 7853242 w 10159267"/>
              <a:gd name="connsiteY32" fmla="*/ 1881707 h 8991601"/>
              <a:gd name="connsiteX33" fmla="*/ 7853998 w 10159267"/>
              <a:gd name="connsiteY33" fmla="*/ 1881589 h 8991601"/>
              <a:gd name="connsiteX34" fmla="*/ 7855053 w 10159267"/>
              <a:gd name="connsiteY34" fmla="*/ 1881425 h 8991601"/>
              <a:gd name="connsiteX35" fmla="*/ 7855663 w 10159267"/>
              <a:gd name="connsiteY35" fmla="*/ 1881330 h 8991601"/>
              <a:gd name="connsiteX36" fmla="*/ 7857008 w 10159267"/>
              <a:gd name="connsiteY36" fmla="*/ 1881120 h 8991601"/>
              <a:gd name="connsiteX37" fmla="*/ 7857478 w 10159267"/>
              <a:gd name="connsiteY37" fmla="*/ 1881046 h 8991601"/>
              <a:gd name="connsiteX38" fmla="*/ 7858083 w 10159267"/>
              <a:gd name="connsiteY38" fmla="*/ 1880952 h 8991601"/>
              <a:gd name="connsiteX39" fmla="*/ 7887132 w 10159267"/>
              <a:gd name="connsiteY39" fmla="*/ 1876423 h 8991601"/>
              <a:gd name="connsiteX40" fmla="*/ 7950398 w 10159267"/>
              <a:gd name="connsiteY40" fmla="*/ 1886816 h 8991601"/>
              <a:gd name="connsiteX41" fmla="*/ 8013665 w 10159267"/>
              <a:gd name="connsiteY41" fmla="*/ 1897210 h 8991601"/>
              <a:gd name="connsiteX42" fmla="*/ 8071763 w 10159267"/>
              <a:gd name="connsiteY42" fmla="*/ 1888151 h 8991601"/>
              <a:gd name="connsiteX43" fmla="*/ 8187959 w 10159267"/>
              <a:gd name="connsiteY43" fmla="*/ 1870032 h 8991601"/>
              <a:gd name="connsiteX44" fmla="*/ 8265096 w 10159267"/>
              <a:gd name="connsiteY44" fmla="*/ 1837747 h 8991601"/>
              <a:gd name="connsiteX45" fmla="*/ 8308996 w 10159267"/>
              <a:gd name="connsiteY45" fmla="*/ 1851160 h 8991601"/>
              <a:gd name="connsiteX46" fmla="*/ 8313837 w 10159267"/>
              <a:gd name="connsiteY46" fmla="*/ 1850406 h 8991601"/>
              <a:gd name="connsiteX47" fmla="*/ 8318352 w 10159267"/>
              <a:gd name="connsiteY47" fmla="*/ 1829443 h 8991601"/>
              <a:gd name="connsiteX48" fmla="*/ 8361925 w 10159267"/>
              <a:gd name="connsiteY48" fmla="*/ 1822649 h 8991601"/>
              <a:gd name="connsiteX49" fmla="*/ 8376122 w 10159267"/>
              <a:gd name="connsiteY49" fmla="*/ 1800176 h 8991601"/>
              <a:gd name="connsiteX50" fmla="*/ 8400331 w 10159267"/>
              <a:gd name="connsiteY50" fmla="*/ 1796402 h 8991601"/>
              <a:gd name="connsiteX51" fmla="*/ 8405171 w 10159267"/>
              <a:gd name="connsiteY51" fmla="*/ 1795647 h 8991601"/>
              <a:gd name="connsiteX52" fmla="*/ 8409687 w 10159267"/>
              <a:gd name="connsiteY52" fmla="*/ 1774684 h 8991601"/>
              <a:gd name="connsiteX53" fmla="*/ 8443904 w 10159267"/>
              <a:gd name="connsiteY53" fmla="*/ 1789608 h 8991601"/>
              <a:gd name="connsiteX54" fmla="*/ 8429379 w 10159267"/>
              <a:gd name="connsiteY54" fmla="*/ 1791872 h 8991601"/>
              <a:gd name="connsiteX55" fmla="*/ 8444231 w 10159267"/>
              <a:gd name="connsiteY55" fmla="*/ 1809815 h 8991601"/>
              <a:gd name="connsiteX56" fmla="*/ 8453913 w 10159267"/>
              <a:gd name="connsiteY56" fmla="*/ 1808305 h 8991601"/>
              <a:gd name="connsiteX57" fmla="*/ 8473279 w 10159267"/>
              <a:gd name="connsiteY57" fmla="*/ 1805285 h 8991601"/>
              <a:gd name="connsiteX58" fmla="*/ 8473607 w 10159267"/>
              <a:gd name="connsiteY58" fmla="*/ 1825493 h 8991601"/>
              <a:gd name="connsiteX59" fmla="*/ 8459082 w 10159267"/>
              <a:gd name="connsiteY59" fmla="*/ 1827758 h 8991601"/>
              <a:gd name="connsiteX60" fmla="*/ 8449726 w 10159267"/>
              <a:gd name="connsiteY60" fmla="*/ 1849475 h 8991601"/>
              <a:gd name="connsiteX61" fmla="*/ 8435530 w 10159267"/>
              <a:gd name="connsiteY61" fmla="*/ 1871947 h 8991601"/>
              <a:gd name="connsiteX62" fmla="*/ 8455221 w 10159267"/>
              <a:gd name="connsiteY62" fmla="*/ 1889135 h 8991601"/>
              <a:gd name="connsiteX63" fmla="*/ 8464576 w 10159267"/>
              <a:gd name="connsiteY63" fmla="*/ 1867417 h 8991601"/>
              <a:gd name="connsiteX64" fmla="*/ 8488785 w 10159267"/>
              <a:gd name="connsiteY64" fmla="*/ 1863643 h 8991601"/>
              <a:gd name="connsiteX65" fmla="*/ 8561407 w 10159267"/>
              <a:gd name="connsiteY65" fmla="*/ 1852319 h 8991601"/>
              <a:gd name="connsiteX66" fmla="*/ 8575933 w 10159267"/>
              <a:gd name="connsiteY66" fmla="*/ 1850054 h 8991601"/>
              <a:gd name="connsiteX67" fmla="*/ 8599812 w 10159267"/>
              <a:gd name="connsiteY67" fmla="*/ 1826073 h 8991601"/>
              <a:gd name="connsiteX68" fmla="*/ 8614336 w 10159267"/>
              <a:gd name="connsiteY68" fmla="*/ 1823808 h 8991601"/>
              <a:gd name="connsiteX69" fmla="*/ 8619178 w 10159267"/>
              <a:gd name="connsiteY69" fmla="*/ 1823053 h 8991601"/>
              <a:gd name="connsiteX70" fmla="*/ 8677177 w 10159267"/>
              <a:gd name="connsiteY70" fmla="*/ 1814010 h 8991601"/>
              <a:gd name="connsiteX71" fmla="*/ 8677245 w 10159267"/>
              <a:gd name="connsiteY71" fmla="*/ 1814104 h 8991601"/>
              <a:gd name="connsiteX72" fmla="*/ 8673759 w 10159267"/>
              <a:gd name="connsiteY72" fmla="*/ 1826254 h 8991601"/>
              <a:gd name="connsiteX73" fmla="*/ 8658238 w 10159267"/>
              <a:gd name="connsiteY73" fmla="*/ 1837221 h 8991601"/>
              <a:gd name="connsiteX74" fmla="*/ 8639199 w 10159267"/>
              <a:gd name="connsiteY74" fmla="*/ 1860448 h 8991601"/>
              <a:gd name="connsiteX75" fmla="*/ 8638872 w 10159267"/>
              <a:gd name="connsiteY75" fmla="*/ 1840240 h 8991601"/>
              <a:gd name="connsiteX76" fmla="*/ 8634030 w 10159267"/>
              <a:gd name="connsiteY76" fmla="*/ 1840996 h 8991601"/>
              <a:gd name="connsiteX77" fmla="*/ 8639199 w 10159267"/>
              <a:gd name="connsiteY77" fmla="*/ 1860448 h 8991601"/>
              <a:gd name="connsiteX78" fmla="*/ 8624674 w 10159267"/>
              <a:gd name="connsiteY78" fmla="*/ 1862714 h 8991601"/>
              <a:gd name="connsiteX79" fmla="*/ 8619833 w 10159267"/>
              <a:gd name="connsiteY79" fmla="*/ 1863467 h 8991601"/>
              <a:gd name="connsiteX80" fmla="*/ 8615318 w 10159267"/>
              <a:gd name="connsiteY80" fmla="*/ 1884430 h 8991601"/>
              <a:gd name="connsiteX81" fmla="*/ 8600794 w 10159267"/>
              <a:gd name="connsiteY81" fmla="*/ 1886695 h 8991601"/>
              <a:gd name="connsiteX82" fmla="*/ 8586596 w 10159267"/>
              <a:gd name="connsiteY82" fmla="*/ 1909167 h 8991601"/>
              <a:gd name="connsiteX83" fmla="*/ 8572398 w 10159267"/>
              <a:gd name="connsiteY83" fmla="*/ 1931639 h 8991601"/>
              <a:gd name="connsiteX84" fmla="*/ 8558201 w 10159267"/>
              <a:gd name="connsiteY84" fmla="*/ 1954111 h 8991601"/>
              <a:gd name="connsiteX85" fmla="*/ 8510440 w 10159267"/>
              <a:gd name="connsiteY85" fmla="*/ 2002075 h 8991601"/>
              <a:gd name="connsiteX86" fmla="*/ 8505925 w 10159267"/>
              <a:gd name="connsiteY86" fmla="*/ 2023037 h 8991601"/>
              <a:gd name="connsiteX87" fmla="*/ 8457837 w 10159267"/>
              <a:gd name="connsiteY87" fmla="*/ 2050795 h 8991601"/>
              <a:gd name="connsiteX88" fmla="*/ 8448482 w 10159267"/>
              <a:gd name="connsiteY88" fmla="*/ 2072511 h 8991601"/>
              <a:gd name="connsiteX89" fmla="*/ 8439125 w 10159267"/>
              <a:gd name="connsiteY89" fmla="*/ 2094230 h 8991601"/>
              <a:gd name="connsiteX90" fmla="*/ 8419759 w 10159267"/>
              <a:gd name="connsiteY90" fmla="*/ 2097248 h 8991601"/>
              <a:gd name="connsiteX91" fmla="*/ 8352632 w 10159267"/>
              <a:gd name="connsiteY91" fmla="*/ 2148232 h 8991601"/>
              <a:gd name="connsiteX92" fmla="*/ 8280337 w 10159267"/>
              <a:gd name="connsiteY92" fmla="*/ 2179763 h 8991601"/>
              <a:gd name="connsiteX93" fmla="*/ 8270980 w 10159267"/>
              <a:gd name="connsiteY93" fmla="*/ 2201480 h 8991601"/>
              <a:gd name="connsiteX94" fmla="*/ 8285833 w 10159267"/>
              <a:gd name="connsiteY94" fmla="*/ 2219423 h 8991601"/>
              <a:gd name="connsiteX95" fmla="*/ 8300685 w 10159267"/>
              <a:gd name="connsiteY95" fmla="*/ 2237365 h 8991601"/>
              <a:gd name="connsiteX96" fmla="*/ 8291328 w 10159267"/>
              <a:gd name="connsiteY96" fmla="*/ 2259084 h 8991601"/>
              <a:gd name="connsiteX97" fmla="*/ 8310694 w 10159267"/>
              <a:gd name="connsiteY97" fmla="*/ 2256063 h 8991601"/>
              <a:gd name="connsiteX98" fmla="*/ 8315536 w 10159267"/>
              <a:gd name="connsiteY98" fmla="*/ 2255308 h 8991601"/>
              <a:gd name="connsiteX99" fmla="*/ 8339417 w 10159267"/>
              <a:gd name="connsiteY99" fmla="*/ 2231326 h 8991601"/>
              <a:gd name="connsiteX100" fmla="*/ 8378148 w 10159267"/>
              <a:gd name="connsiteY100" fmla="*/ 2225287 h 8991601"/>
              <a:gd name="connsiteX101" fmla="*/ 8373633 w 10159267"/>
              <a:gd name="connsiteY101" fmla="*/ 2246250 h 8991601"/>
              <a:gd name="connsiteX102" fmla="*/ 8368792 w 10159267"/>
              <a:gd name="connsiteY102" fmla="*/ 2247005 h 8991601"/>
              <a:gd name="connsiteX103" fmla="*/ 8354594 w 10159267"/>
              <a:gd name="connsiteY103" fmla="*/ 2269477 h 8991601"/>
              <a:gd name="connsiteX104" fmla="*/ 8432059 w 10159267"/>
              <a:gd name="connsiteY104" fmla="*/ 2257398 h 8991601"/>
              <a:gd name="connsiteX105" fmla="*/ 8456593 w 10159267"/>
              <a:gd name="connsiteY105" fmla="*/ 2273830 h 8991601"/>
              <a:gd name="connsiteX106" fmla="*/ 8490810 w 10159267"/>
              <a:gd name="connsiteY106" fmla="*/ 2288753 h 8991601"/>
              <a:gd name="connsiteX107" fmla="*/ 8510503 w 10159267"/>
              <a:gd name="connsiteY107" fmla="*/ 2305941 h 8991601"/>
              <a:gd name="connsiteX108" fmla="*/ 8486296 w 10159267"/>
              <a:gd name="connsiteY108" fmla="*/ 2309716 h 8991601"/>
              <a:gd name="connsiteX109" fmla="*/ 8481454 w 10159267"/>
              <a:gd name="connsiteY109" fmla="*/ 2310471 h 8991601"/>
              <a:gd name="connsiteX110" fmla="*/ 8467256 w 10159267"/>
              <a:gd name="connsiteY110" fmla="*/ 2332943 h 8991601"/>
              <a:gd name="connsiteX111" fmla="*/ 8414328 w 10159267"/>
              <a:gd name="connsiteY111" fmla="*/ 2361455 h 8991601"/>
              <a:gd name="connsiteX112" fmla="*/ 8404644 w 10159267"/>
              <a:gd name="connsiteY112" fmla="*/ 2362965 h 8991601"/>
              <a:gd name="connsiteX113" fmla="*/ 8424337 w 10159267"/>
              <a:gd name="connsiteY113" fmla="*/ 2380152 h 8991601"/>
              <a:gd name="connsiteX114" fmla="*/ 8491791 w 10159267"/>
              <a:gd name="connsiteY114" fmla="*/ 2349376 h 8991601"/>
              <a:gd name="connsiteX115" fmla="*/ 8525682 w 10159267"/>
              <a:gd name="connsiteY115" fmla="*/ 2344092 h 8991601"/>
              <a:gd name="connsiteX116" fmla="*/ 8603145 w 10159267"/>
              <a:gd name="connsiteY116" fmla="*/ 2332013 h 8991601"/>
              <a:gd name="connsiteX117" fmla="*/ 8661898 w 10159267"/>
              <a:gd name="connsiteY117" fmla="*/ 2363368 h 8991601"/>
              <a:gd name="connsiteX118" fmla="*/ 8680936 w 10159267"/>
              <a:gd name="connsiteY118" fmla="*/ 2340142 h 8991601"/>
              <a:gd name="connsiteX119" fmla="*/ 8685778 w 10159267"/>
              <a:gd name="connsiteY119" fmla="*/ 2339386 h 8991601"/>
              <a:gd name="connsiteX120" fmla="*/ 8705144 w 10159267"/>
              <a:gd name="connsiteY120" fmla="*/ 2336367 h 8991601"/>
              <a:gd name="connsiteX121" fmla="*/ 8714826 w 10159267"/>
              <a:gd name="connsiteY121" fmla="*/ 2334857 h 8991601"/>
              <a:gd name="connsiteX122" fmla="*/ 8722695 w 10159267"/>
              <a:gd name="connsiteY122" fmla="*/ 2333630 h 8991601"/>
              <a:gd name="connsiteX123" fmla="*/ 8724510 w 10159267"/>
              <a:gd name="connsiteY123" fmla="*/ 2333347 h 8991601"/>
              <a:gd name="connsiteX124" fmla="*/ 8723834 w 10159267"/>
              <a:gd name="connsiteY124" fmla="*/ 2333769 h 8991601"/>
              <a:gd name="connsiteX125" fmla="*/ 8724837 w 10159267"/>
              <a:gd name="connsiteY125" fmla="*/ 2353555 h 8991601"/>
              <a:gd name="connsiteX126" fmla="*/ 8715153 w 10159267"/>
              <a:gd name="connsiteY126" fmla="*/ 2355065 h 8991601"/>
              <a:gd name="connsiteX127" fmla="*/ 8710313 w 10159267"/>
              <a:gd name="connsiteY127" fmla="*/ 2355819 h 8991601"/>
              <a:gd name="connsiteX128" fmla="*/ 8695788 w 10159267"/>
              <a:gd name="connsiteY128" fmla="*/ 2358084 h 8991601"/>
              <a:gd name="connsiteX129" fmla="*/ 8686105 w 10159267"/>
              <a:gd name="connsiteY129" fmla="*/ 2359594 h 8991601"/>
              <a:gd name="connsiteX130" fmla="*/ 8691273 w 10159267"/>
              <a:gd name="connsiteY130" fmla="*/ 2379047 h 8991601"/>
              <a:gd name="connsiteX131" fmla="*/ 8642169 w 10159267"/>
              <a:gd name="connsiteY131" fmla="*/ 2423738 h 8991601"/>
              <a:gd name="connsiteX132" fmla="*/ 8639391 w 10159267"/>
              <a:gd name="connsiteY132" fmla="*/ 2424832 h 8991601"/>
              <a:gd name="connsiteX133" fmla="*/ 8642356 w 10159267"/>
              <a:gd name="connsiteY133" fmla="*/ 2428658 h 8991601"/>
              <a:gd name="connsiteX134" fmla="*/ 8671570 w 10159267"/>
              <a:gd name="connsiteY134" fmla="*/ 2443760 h 8991601"/>
              <a:gd name="connsiteX135" fmla="*/ 8638490 w 10159267"/>
              <a:gd name="connsiteY135" fmla="*/ 2447072 h 8991601"/>
              <a:gd name="connsiteX136" fmla="*/ 8621682 w 10159267"/>
              <a:gd name="connsiteY136" fmla="*/ 2430727 h 8991601"/>
              <a:gd name="connsiteX137" fmla="*/ 8619239 w 10159267"/>
              <a:gd name="connsiteY137" fmla="*/ 2430972 h 8991601"/>
              <a:gd name="connsiteX138" fmla="*/ 8614955 w 10159267"/>
              <a:gd name="connsiteY138" fmla="*/ 2443176 h 8991601"/>
              <a:gd name="connsiteX139" fmla="*/ 8590584 w 10159267"/>
              <a:gd name="connsiteY139" fmla="*/ 2455521 h 8991601"/>
              <a:gd name="connsiteX140" fmla="*/ 8575466 w 10159267"/>
              <a:gd name="connsiteY140" fmla="*/ 2472756 h 8991601"/>
              <a:gd name="connsiteX141" fmla="*/ 8564634 w 10159267"/>
              <a:gd name="connsiteY141" fmla="*/ 2482961 h 8991601"/>
              <a:gd name="connsiteX142" fmla="*/ 8566406 w 10159267"/>
              <a:gd name="connsiteY142" fmla="*/ 2485452 h 8991601"/>
              <a:gd name="connsiteX143" fmla="*/ 8629673 w 10159267"/>
              <a:gd name="connsiteY143" fmla="*/ 2495845 h 8991601"/>
              <a:gd name="connsiteX144" fmla="*/ 8692939 w 10159267"/>
              <a:gd name="connsiteY144" fmla="*/ 2506239 h 8991601"/>
              <a:gd name="connsiteX145" fmla="*/ 8751037 w 10159267"/>
              <a:gd name="connsiteY145" fmla="*/ 2497180 h 8991601"/>
              <a:gd name="connsiteX146" fmla="*/ 8867232 w 10159267"/>
              <a:gd name="connsiteY146" fmla="*/ 2479062 h 8991601"/>
              <a:gd name="connsiteX147" fmla="*/ 8944369 w 10159267"/>
              <a:gd name="connsiteY147" fmla="*/ 2446776 h 8991601"/>
              <a:gd name="connsiteX148" fmla="*/ 8988271 w 10159267"/>
              <a:gd name="connsiteY148" fmla="*/ 2460189 h 8991601"/>
              <a:gd name="connsiteX149" fmla="*/ 8993111 w 10159267"/>
              <a:gd name="connsiteY149" fmla="*/ 2459435 h 8991601"/>
              <a:gd name="connsiteX150" fmla="*/ 8997625 w 10159267"/>
              <a:gd name="connsiteY150" fmla="*/ 2438472 h 8991601"/>
              <a:gd name="connsiteX151" fmla="*/ 9041199 w 10159267"/>
              <a:gd name="connsiteY151" fmla="*/ 2431677 h 8991601"/>
              <a:gd name="connsiteX152" fmla="*/ 9055397 w 10159267"/>
              <a:gd name="connsiteY152" fmla="*/ 2409205 h 8991601"/>
              <a:gd name="connsiteX153" fmla="*/ 9079605 w 10159267"/>
              <a:gd name="connsiteY153" fmla="*/ 2405431 h 8991601"/>
              <a:gd name="connsiteX154" fmla="*/ 9084445 w 10159267"/>
              <a:gd name="connsiteY154" fmla="*/ 2404676 h 8991601"/>
              <a:gd name="connsiteX155" fmla="*/ 9088961 w 10159267"/>
              <a:gd name="connsiteY155" fmla="*/ 2383713 h 8991601"/>
              <a:gd name="connsiteX156" fmla="*/ 9123177 w 10159267"/>
              <a:gd name="connsiteY156" fmla="*/ 2398636 h 8991601"/>
              <a:gd name="connsiteX157" fmla="*/ 9108653 w 10159267"/>
              <a:gd name="connsiteY157" fmla="*/ 2400902 h 8991601"/>
              <a:gd name="connsiteX158" fmla="*/ 9123505 w 10159267"/>
              <a:gd name="connsiteY158" fmla="*/ 2418844 h 8991601"/>
              <a:gd name="connsiteX159" fmla="*/ 9133187 w 10159267"/>
              <a:gd name="connsiteY159" fmla="*/ 2417334 h 8991601"/>
              <a:gd name="connsiteX160" fmla="*/ 9152553 w 10159267"/>
              <a:gd name="connsiteY160" fmla="*/ 2414314 h 8991601"/>
              <a:gd name="connsiteX161" fmla="*/ 9152879 w 10159267"/>
              <a:gd name="connsiteY161" fmla="*/ 2434523 h 8991601"/>
              <a:gd name="connsiteX162" fmla="*/ 9138355 w 10159267"/>
              <a:gd name="connsiteY162" fmla="*/ 2436787 h 8991601"/>
              <a:gd name="connsiteX163" fmla="*/ 9129001 w 10159267"/>
              <a:gd name="connsiteY163" fmla="*/ 2458504 h 8991601"/>
              <a:gd name="connsiteX164" fmla="*/ 9114803 w 10159267"/>
              <a:gd name="connsiteY164" fmla="*/ 2480977 h 8991601"/>
              <a:gd name="connsiteX165" fmla="*/ 9134497 w 10159267"/>
              <a:gd name="connsiteY165" fmla="*/ 2498164 h 8991601"/>
              <a:gd name="connsiteX166" fmla="*/ 9143851 w 10159267"/>
              <a:gd name="connsiteY166" fmla="*/ 2476447 h 8991601"/>
              <a:gd name="connsiteX167" fmla="*/ 9168059 w 10159267"/>
              <a:gd name="connsiteY167" fmla="*/ 2472672 h 8991601"/>
              <a:gd name="connsiteX168" fmla="*/ 9240681 w 10159267"/>
              <a:gd name="connsiteY168" fmla="*/ 2461348 h 8991601"/>
              <a:gd name="connsiteX169" fmla="*/ 9255207 w 10159267"/>
              <a:gd name="connsiteY169" fmla="*/ 2459084 h 8991601"/>
              <a:gd name="connsiteX170" fmla="*/ 9279087 w 10159267"/>
              <a:gd name="connsiteY170" fmla="*/ 2435102 h 8991601"/>
              <a:gd name="connsiteX171" fmla="*/ 9293611 w 10159267"/>
              <a:gd name="connsiteY171" fmla="*/ 2432836 h 8991601"/>
              <a:gd name="connsiteX172" fmla="*/ 9298453 w 10159267"/>
              <a:gd name="connsiteY172" fmla="*/ 2432082 h 8991601"/>
              <a:gd name="connsiteX173" fmla="*/ 9356451 w 10159267"/>
              <a:gd name="connsiteY173" fmla="*/ 2423038 h 8991601"/>
              <a:gd name="connsiteX174" fmla="*/ 9356519 w 10159267"/>
              <a:gd name="connsiteY174" fmla="*/ 2423133 h 8991601"/>
              <a:gd name="connsiteX175" fmla="*/ 9353033 w 10159267"/>
              <a:gd name="connsiteY175" fmla="*/ 2435284 h 8991601"/>
              <a:gd name="connsiteX176" fmla="*/ 9337511 w 10159267"/>
              <a:gd name="connsiteY176" fmla="*/ 2446250 h 8991601"/>
              <a:gd name="connsiteX177" fmla="*/ 9318473 w 10159267"/>
              <a:gd name="connsiteY177" fmla="*/ 2469477 h 8991601"/>
              <a:gd name="connsiteX178" fmla="*/ 9318145 w 10159267"/>
              <a:gd name="connsiteY178" fmla="*/ 2449269 h 8991601"/>
              <a:gd name="connsiteX179" fmla="*/ 9313303 w 10159267"/>
              <a:gd name="connsiteY179" fmla="*/ 2450025 h 8991601"/>
              <a:gd name="connsiteX180" fmla="*/ 9318473 w 10159267"/>
              <a:gd name="connsiteY180" fmla="*/ 2469477 h 8991601"/>
              <a:gd name="connsiteX181" fmla="*/ 9303947 w 10159267"/>
              <a:gd name="connsiteY181" fmla="*/ 2471743 h 8991601"/>
              <a:gd name="connsiteX182" fmla="*/ 9299107 w 10159267"/>
              <a:gd name="connsiteY182" fmla="*/ 2472496 h 8991601"/>
              <a:gd name="connsiteX183" fmla="*/ 9294591 w 10159267"/>
              <a:gd name="connsiteY183" fmla="*/ 2493459 h 8991601"/>
              <a:gd name="connsiteX184" fmla="*/ 9280067 w 10159267"/>
              <a:gd name="connsiteY184" fmla="*/ 2495724 h 8991601"/>
              <a:gd name="connsiteX185" fmla="*/ 9265869 w 10159267"/>
              <a:gd name="connsiteY185" fmla="*/ 2518196 h 8991601"/>
              <a:gd name="connsiteX186" fmla="*/ 9251673 w 10159267"/>
              <a:gd name="connsiteY186" fmla="*/ 2540668 h 8991601"/>
              <a:gd name="connsiteX187" fmla="*/ 9237475 w 10159267"/>
              <a:gd name="connsiteY187" fmla="*/ 2563140 h 8991601"/>
              <a:gd name="connsiteX188" fmla="*/ 9189715 w 10159267"/>
              <a:gd name="connsiteY188" fmla="*/ 2611104 h 8991601"/>
              <a:gd name="connsiteX189" fmla="*/ 9185199 w 10159267"/>
              <a:gd name="connsiteY189" fmla="*/ 2632066 h 8991601"/>
              <a:gd name="connsiteX190" fmla="*/ 9137111 w 10159267"/>
              <a:gd name="connsiteY190" fmla="*/ 2659823 h 8991601"/>
              <a:gd name="connsiteX191" fmla="*/ 9127755 w 10159267"/>
              <a:gd name="connsiteY191" fmla="*/ 2681541 h 8991601"/>
              <a:gd name="connsiteX192" fmla="*/ 9118401 w 10159267"/>
              <a:gd name="connsiteY192" fmla="*/ 2703258 h 8991601"/>
              <a:gd name="connsiteX193" fmla="*/ 9099033 w 10159267"/>
              <a:gd name="connsiteY193" fmla="*/ 2706277 h 8991601"/>
              <a:gd name="connsiteX194" fmla="*/ 9031907 w 10159267"/>
              <a:gd name="connsiteY194" fmla="*/ 2757261 h 8991601"/>
              <a:gd name="connsiteX195" fmla="*/ 8959611 w 10159267"/>
              <a:gd name="connsiteY195" fmla="*/ 2788792 h 8991601"/>
              <a:gd name="connsiteX196" fmla="*/ 8950255 w 10159267"/>
              <a:gd name="connsiteY196" fmla="*/ 2810509 h 8991601"/>
              <a:gd name="connsiteX197" fmla="*/ 8965107 w 10159267"/>
              <a:gd name="connsiteY197" fmla="*/ 2828452 h 8991601"/>
              <a:gd name="connsiteX198" fmla="*/ 8979959 w 10159267"/>
              <a:gd name="connsiteY198" fmla="*/ 2846395 h 8991601"/>
              <a:gd name="connsiteX199" fmla="*/ 8970603 w 10159267"/>
              <a:gd name="connsiteY199" fmla="*/ 2868113 h 8991601"/>
              <a:gd name="connsiteX200" fmla="*/ 8989969 w 10159267"/>
              <a:gd name="connsiteY200" fmla="*/ 2865092 h 8991601"/>
              <a:gd name="connsiteX201" fmla="*/ 8994809 w 10159267"/>
              <a:gd name="connsiteY201" fmla="*/ 2864338 h 8991601"/>
              <a:gd name="connsiteX202" fmla="*/ 9018689 w 10159267"/>
              <a:gd name="connsiteY202" fmla="*/ 2840355 h 8991601"/>
              <a:gd name="connsiteX203" fmla="*/ 9057421 w 10159267"/>
              <a:gd name="connsiteY203" fmla="*/ 2834316 h 8991601"/>
              <a:gd name="connsiteX204" fmla="*/ 9052907 w 10159267"/>
              <a:gd name="connsiteY204" fmla="*/ 2855279 h 8991601"/>
              <a:gd name="connsiteX205" fmla="*/ 9048067 w 10159267"/>
              <a:gd name="connsiteY205" fmla="*/ 2856034 h 8991601"/>
              <a:gd name="connsiteX206" fmla="*/ 9033869 w 10159267"/>
              <a:gd name="connsiteY206" fmla="*/ 2878506 h 8991601"/>
              <a:gd name="connsiteX207" fmla="*/ 9111333 w 10159267"/>
              <a:gd name="connsiteY207" fmla="*/ 2866427 h 8991601"/>
              <a:gd name="connsiteX208" fmla="*/ 9135867 w 10159267"/>
              <a:gd name="connsiteY208" fmla="*/ 2882859 h 8991601"/>
              <a:gd name="connsiteX209" fmla="*/ 9170085 w 10159267"/>
              <a:gd name="connsiteY209" fmla="*/ 2897782 h 8991601"/>
              <a:gd name="connsiteX210" fmla="*/ 9189777 w 10159267"/>
              <a:gd name="connsiteY210" fmla="*/ 2914970 h 8991601"/>
              <a:gd name="connsiteX211" fmla="*/ 9165569 w 10159267"/>
              <a:gd name="connsiteY211" fmla="*/ 2918745 h 8991601"/>
              <a:gd name="connsiteX212" fmla="*/ 9160729 w 10159267"/>
              <a:gd name="connsiteY212" fmla="*/ 2919500 h 8991601"/>
              <a:gd name="connsiteX213" fmla="*/ 9146531 w 10159267"/>
              <a:gd name="connsiteY213" fmla="*/ 2941973 h 8991601"/>
              <a:gd name="connsiteX214" fmla="*/ 9093601 w 10159267"/>
              <a:gd name="connsiteY214" fmla="*/ 2970484 h 8991601"/>
              <a:gd name="connsiteX215" fmla="*/ 9083917 w 10159267"/>
              <a:gd name="connsiteY215" fmla="*/ 2971994 h 8991601"/>
              <a:gd name="connsiteX216" fmla="*/ 9103611 w 10159267"/>
              <a:gd name="connsiteY216" fmla="*/ 2989181 h 8991601"/>
              <a:gd name="connsiteX217" fmla="*/ 9171065 w 10159267"/>
              <a:gd name="connsiteY217" fmla="*/ 2958405 h 8991601"/>
              <a:gd name="connsiteX218" fmla="*/ 9204955 w 10159267"/>
              <a:gd name="connsiteY218" fmla="*/ 2953121 h 8991601"/>
              <a:gd name="connsiteX219" fmla="*/ 9282419 w 10159267"/>
              <a:gd name="connsiteY219" fmla="*/ 2941042 h 8991601"/>
              <a:gd name="connsiteX220" fmla="*/ 9341171 w 10159267"/>
              <a:gd name="connsiteY220" fmla="*/ 2972397 h 8991601"/>
              <a:gd name="connsiteX221" fmla="*/ 9360211 w 10159267"/>
              <a:gd name="connsiteY221" fmla="*/ 2949171 h 8991601"/>
              <a:gd name="connsiteX222" fmla="*/ 9365051 w 10159267"/>
              <a:gd name="connsiteY222" fmla="*/ 2948416 h 8991601"/>
              <a:gd name="connsiteX223" fmla="*/ 9384419 w 10159267"/>
              <a:gd name="connsiteY223" fmla="*/ 2945396 h 8991601"/>
              <a:gd name="connsiteX224" fmla="*/ 9394101 w 10159267"/>
              <a:gd name="connsiteY224" fmla="*/ 2943886 h 8991601"/>
              <a:gd name="connsiteX225" fmla="*/ 9401969 w 10159267"/>
              <a:gd name="connsiteY225" fmla="*/ 2942659 h 8991601"/>
              <a:gd name="connsiteX226" fmla="*/ 9403783 w 10159267"/>
              <a:gd name="connsiteY226" fmla="*/ 2942376 h 8991601"/>
              <a:gd name="connsiteX227" fmla="*/ 9403109 w 10159267"/>
              <a:gd name="connsiteY227" fmla="*/ 2942798 h 8991601"/>
              <a:gd name="connsiteX228" fmla="*/ 9404111 w 10159267"/>
              <a:gd name="connsiteY228" fmla="*/ 2962584 h 8991601"/>
              <a:gd name="connsiteX229" fmla="*/ 9394427 w 10159267"/>
              <a:gd name="connsiteY229" fmla="*/ 2964094 h 8991601"/>
              <a:gd name="connsiteX230" fmla="*/ 9389587 w 10159267"/>
              <a:gd name="connsiteY230" fmla="*/ 2964849 h 8991601"/>
              <a:gd name="connsiteX231" fmla="*/ 9375061 w 10159267"/>
              <a:gd name="connsiteY231" fmla="*/ 2967114 h 8991601"/>
              <a:gd name="connsiteX232" fmla="*/ 9365379 w 10159267"/>
              <a:gd name="connsiteY232" fmla="*/ 2968623 h 8991601"/>
              <a:gd name="connsiteX233" fmla="*/ 9370547 w 10159267"/>
              <a:gd name="connsiteY233" fmla="*/ 2988076 h 8991601"/>
              <a:gd name="connsiteX234" fmla="*/ 9321445 w 10159267"/>
              <a:gd name="connsiteY234" fmla="*/ 3032767 h 8991601"/>
              <a:gd name="connsiteX235" fmla="*/ 9318665 w 10159267"/>
              <a:gd name="connsiteY235" fmla="*/ 3033861 h 8991601"/>
              <a:gd name="connsiteX236" fmla="*/ 9321631 w 10159267"/>
              <a:gd name="connsiteY236" fmla="*/ 3037687 h 8991601"/>
              <a:gd name="connsiteX237" fmla="*/ 9350843 w 10159267"/>
              <a:gd name="connsiteY237" fmla="*/ 3052790 h 8991601"/>
              <a:gd name="connsiteX238" fmla="*/ 9317765 w 10159267"/>
              <a:gd name="connsiteY238" fmla="*/ 3056102 h 8991601"/>
              <a:gd name="connsiteX239" fmla="*/ 9300957 w 10159267"/>
              <a:gd name="connsiteY239" fmla="*/ 3039756 h 8991601"/>
              <a:gd name="connsiteX240" fmla="*/ 9298515 w 10159267"/>
              <a:gd name="connsiteY240" fmla="*/ 3040001 h 8991601"/>
              <a:gd name="connsiteX241" fmla="*/ 9294229 w 10159267"/>
              <a:gd name="connsiteY241" fmla="*/ 3052205 h 8991601"/>
              <a:gd name="connsiteX242" fmla="*/ 9269857 w 10159267"/>
              <a:gd name="connsiteY242" fmla="*/ 3064551 h 8991601"/>
              <a:gd name="connsiteX243" fmla="*/ 9202731 w 10159267"/>
              <a:gd name="connsiteY243" fmla="*/ 3115535 h 8991601"/>
              <a:gd name="connsiteX244" fmla="*/ 9188207 w 10159267"/>
              <a:gd name="connsiteY244" fmla="*/ 3117799 h 8991601"/>
              <a:gd name="connsiteX245" fmla="*/ 9183365 w 10159267"/>
              <a:gd name="connsiteY245" fmla="*/ 3118555 h 8991601"/>
              <a:gd name="connsiteX246" fmla="*/ 9168839 w 10159267"/>
              <a:gd name="connsiteY246" fmla="*/ 3120819 h 8991601"/>
              <a:gd name="connsiteX247" fmla="*/ 9213067 w 10159267"/>
              <a:gd name="connsiteY247" fmla="*/ 3154440 h 8991601"/>
              <a:gd name="connsiteX248" fmla="*/ 9232597 w 10159267"/>
              <a:gd name="connsiteY248" fmla="*/ 3161524 h 8991601"/>
              <a:gd name="connsiteX249" fmla="*/ 9236809 w 10159267"/>
              <a:gd name="connsiteY249" fmla="*/ 3164007 h 8991601"/>
              <a:gd name="connsiteX250" fmla="*/ 9244091 w 10159267"/>
              <a:gd name="connsiteY250" fmla="*/ 3167365 h 8991601"/>
              <a:gd name="connsiteX251" fmla="*/ 9248649 w 10159267"/>
              <a:gd name="connsiteY251" fmla="*/ 3168070 h 8991601"/>
              <a:gd name="connsiteX252" fmla="*/ 9260911 w 10159267"/>
              <a:gd name="connsiteY252" fmla="*/ 3166159 h 8991601"/>
              <a:gd name="connsiteX253" fmla="*/ 9284791 w 10159267"/>
              <a:gd name="connsiteY253" fmla="*/ 3142177 h 8991601"/>
              <a:gd name="connsiteX254" fmla="*/ 9299317 w 10159267"/>
              <a:gd name="connsiteY254" fmla="*/ 3139911 h 8991601"/>
              <a:gd name="connsiteX255" fmla="*/ 9304157 w 10159267"/>
              <a:gd name="connsiteY255" fmla="*/ 3139157 h 8991601"/>
              <a:gd name="connsiteX256" fmla="*/ 9362157 w 10159267"/>
              <a:gd name="connsiteY256" fmla="*/ 3130113 h 8991601"/>
              <a:gd name="connsiteX257" fmla="*/ 9362223 w 10159267"/>
              <a:gd name="connsiteY257" fmla="*/ 3130208 h 8991601"/>
              <a:gd name="connsiteX258" fmla="*/ 9358737 w 10159267"/>
              <a:gd name="connsiteY258" fmla="*/ 3142358 h 8991601"/>
              <a:gd name="connsiteX259" fmla="*/ 9343217 w 10159267"/>
              <a:gd name="connsiteY259" fmla="*/ 3153325 h 8991601"/>
              <a:gd name="connsiteX260" fmla="*/ 9343163 w 10159267"/>
              <a:gd name="connsiteY260" fmla="*/ 3154413 h 8991601"/>
              <a:gd name="connsiteX261" fmla="*/ 9450627 w 10159267"/>
              <a:gd name="connsiteY261" fmla="*/ 3137656 h 8991601"/>
              <a:gd name="connsiteX262" fmla="*/ 9479677 w 10159267"/>
              <a:gd name="connsiteY262" fmla="*/ 3133127 h 8991601"/>
              <a:gd name="connsiteX263" fmla="*/ 9480003 w 10159267"/>
              <a:gd name="connsiteY263" fmla="*/ 3153334 h 8991601"/>
              <a:gd name="connsiteX264" fmla="*/ 9470319 w 10159267"/>
              <a:gd name="connsiteY264" fmla="*/ 3154845 h 8991601"/>
              <a:gd name="connsiteX265" fmla="*/ 9446113 w 10159267"/>
              <a:gd name="connsiteY265" fmla="*/ 3158619 h 8991601"/>
              <a:gd name="connsiteX266" fmla="*/ 9388015 w 10159267"/>
              <a:gd name="connsiteY266" fmla="*/ 3167677 h 8991601"/>
              <a:gd name="connsiteX267" fmla="*/ 9315719 w 10159267"/>
              <a:gd name="connsiteY267" fmla="*/ 3199209 h 8991601"/>
              <a:gd name="connsiteX268" fmla="*/ 9301195 w 10159267"/>
              <a:gd name="connsiteY268" fmla="*/ 3201474 h 8991601"/>
              <a:gd name="connsiteX269" fmla="*/ 9285301 w 10159267"/>
              <a:gd name="connsiteY269" fmla="*/ 3210277 h 8991601"/>
              <a:gd name="connsiteX270" fmla="*/ 9284373 w 10159267"/>
              <a:gd name="connsiteY270" fmla="*/ 3214729 h 8991601"/>
              <a:gd name="connsiteX271" fmla="*/ 9271575 w 10159267"/>
              <a:gd name="connsiteY271" fmla="*/ 3225271 h 8991601"/>
              <a:gd name="connsiteX272" fmla="*/ 9257377 w 10159267"/>
              <a:gd name="connsiteY272" fmla="*/ 3247743 h 8991601"/>
              <a:gd name="connsiteX273" fmla="*/ 9243179 w 10159267"/>
              <a:gd name="connsiteY273" fmla="*/ 3270215 h 8991601"/>
              <a:gd name="connsiteX274" fmla="*/ 9233131 w 10159267"/>
              <a:gd name="connsiteY274" fmla="*/ 3286660 h 8991601"/>
              <a:gd name="connsiteX275" fmla="*/ 9228115 w 10159267"/>
              <a:gd name="connsiteY275" fmla="*/ 3293902 h 8991601"/>
              <a:gd name="connsiteX276" fmla="*/ 9234721 w 10159267"/>
              <a:gd name="connsiteY276" fmla="*/ 3292872 h 8991601"/>
              <a:gd name="connsiteX277" fmla="*/ 9283137 w 10159267"/>
              <a:gd name="connsiteY277" fmla="*/ 3285323 h 8991601"/>
              <a:gd name="connsiteX278" fmla="*/ 9292819 w 10159267"/>
              <a:gd name="connsiteY278" fmla="*/ 3283813 h 8991601"/>
              <a:gd name="connsiteX279" fmla="*/ 9331225 w 10159267"/>
              <a:gd name="connsiteY279" fmla="*/ 3257567 h 8991601"/>
              <a:gd name="connsiteX280" fmla="*/ 9350591 w 10159267"/>
              <a:gd name="connsiteY280" fmla="*/ 3254547 h 8991601"/>
              <a:gd name="connsiteX281" fmla="*/ 9432897 w 10159267"/>
              <a:gd name="connsiteY281" fmla="*/ 3241713 h 8991601"/>
              <a:gd name="connsiteX282" fmla="*/ 9461945 w 10159267"/>
              <a:gd name="connsiteY282" fmla="*/ 3237183 h 8991601"/>
              <a:gd name="connsiteX283" fmla="*/ 9568131 w 10159267"/>
              <a:gd name="connsiteY283" fmla="*/ 3200368 h 8991601"/>
              <a:gd name="connsiteX284" fmla="*/ 9583309 w 10159267"/>
              <a:gd name="connsiteY284" fmla="*/ 3238518 h 8991601"/>
              <a:gd name="connsiteX285" fmla="*/ 9655933 w 10159267"/>
              <a:gd name="connsiteY285" fmla="*/ 3227194 h 8991601"/>
              <a:gd name="connsiteX286" fmla="*/ 9675299 w 10159267"/>
              <a:gd name="connsiteY286" fmla="*/ 3224175 h 8991601"/>
              <a:gd name="connsiteX287" fmla="*/ 9684653 w 10159267"/>
              <a:gd name="connsiteY287" fmla="*/ 3202457 h 8991601"/>
              <a:gd name="connsiteX288" fmla="*/ 9723385 w 10159267"/>
              <a:gd name="connsiteY288" fmla="*/ 3196419 h 8991601"/>
              <a:gd name="connsiteX289" fmla="*/ 9699505 w 10159267"/>
              <a:gd name="connsiteY289" fmla="*/ 3220400 h 8991601"/>
              <a:gd name="connsiteX290" fmla="*/ 9685307 w 10159267"/>
              <a:gd name="connsiteY290" fmla="*/ 3242872 h 8991601"/>
              <a:gd name="connsiteX291" fmla="*/ 9665941 w 10159267"/>
              <a:gd name="connsiteY291" fmla="*/ 3245891 h 8991601"/>
              <a:gd name="connsiteX292" fmla="*/ 9612685 w 10159267"/>
              <a:gd name="connsiteY292" fmla="*/ 3254196 h 8991601"/>
              <a:gd name="connsiteX293" fmla="*/ 9598161 w 10159267"/>
              <a:gd name="connsiteY293" fmla="*/ 3256461 h 8991601"/>
              <a:gd name="connsiteX294" fmla="*/ 9535547 w 10159267"/>
              <a:gd name="connsiteY294" fmla="*/ 3286482 h 8991601"/>
              <a:gd name="connsiteX295" fmla="*/ 9530707 w 10159267"/>
              <a:gd name="connsiteY295" fmla="*/ 3287237 h 8991601"/>
              <a:gd name="connsiteX296" fmla="*/ 9482291 w 10159267"/>
              <a:gd name="connsiteY296" fmla="*/ 3294787 h 8991601"/>
              <a:gd name="connsiteX297" fmla="*/ 9477451 w 10159267"/>
              <a:gd name="connsiteY297" fmla="*/ 3295541 h 8991601"/>
              <a:gd name="connsiteX298" fmla="*/ 9439045 w 10159267"/>
              <a:gd name="connsiteY298" fmla="*/ 3321788 h 8991601"/>
              <a:gd name="connsiteX299" fmla="*/ 9419679 w 10159267"/>
              <a:gd name="connsiteY299" fmla="*/ 3324808 h 8991601"/>
              <a:gd name="connsiteX300" fmla="*/ 9390957 w 10159267"/>
              <a:gd name="connsiteY300" fmla="*/ 3349544 h 8991601"/>
              <a:gd name="connsiteX301" fmla="*/ 9352225 w 10159267"/>
              <a:gd name="connsiteY301" fmla="*/ 3355583 h 8991601"/>
              <a:gd name="connsiteX302" fmla="*/ 9347383 w 10159267"/>
              <a:gd name="connsiteY302" fmla="*/ 3356338 h 8991601"/>
              <a:gd name="connsiteX303" fmla="*/ 9333187 w 10159267"/>
              <a:gd name="connsiteY303" fmla="*/ 3378810 h 8991601"/>
              <a:gd name="connsiteX304" fmla="*/ 9328019 w 10159267"/>
              <a:gd name="connsiteY304" fmla="*/ 3359358 h 8991601"/>
              <a:gd name="connsiteX305" fmla="*/ 9270573 w 10159267"/>
              <a:gd name="connsiteY305" fmla="*/ 3408833 h 8991601"/>
              <a:gd name="connsiteX306" fmla="*/ 9265405 w 10159267"/>
              <a:gd name="connsiteY306" fmla="*/ 3389380 h 8991601"/>
              <a:gd name="connsiteX307" fmla="*/ 9202793 w 10159267"/>
              <a:gd name="connsiteY307" fmla="*/ 3419401 h 8991601"/>
              <a:gd name="connsiteX308" fmla="*/ 9193439 w 10159267"/>
              <a:gd name="connsiteY308" fmla="*/ 3441118 h 8991601"/>
              <a:gd name="connsiteX309" fmla="*/ 9183755 w 10159267"/>
              <a:gd name="connsiteY309" fmla="*/ 3442628 h 8991601"/>
              <a:gd name="connsiteX310" fmla="*/ 9184081 w 10159267"/>
              <a:gd name="connsiteY310" fmla="*/ 3462836 h 8991601"/>
              <a:gd name="connsiteX311" fmla="*/ 9194091 w 10159267"/>
              <a:gd name="connsiteY311" fmla="*/ 3481533 h 8991601"/>
              <a:gd name="connsiteX312" fmla="*/ 9227981 w 10159267"/>
              <a:gd name="connsiteY312" fmla="*/ 3476249 h 8991601"/>
              <a:gd name="connsiteX313" fmla="*/ 9233477 w 10159267"/>
              <a:gd name="connsiteY313" fmla="*/ 3515909 h 8991601"/>
              <a:gd name="connsiteX314" fmla="*/ 9232871 w 10159267"/>
              <a:gd name="connsiteY314" fmla="*/ 3516002 h 8991601"/>
              <a:gd name="connsiteX315" fmla="*/ 9231543 w 10159267"/>
              <a:gd name="connsiteY315" fmla="*/ 3516210 h 8991601"/>
              <a:gd name="connsiteX316" fmla="*/ 9230603 w 10159267"/>
              <a:gd name="connsiteY316" fmla="*/ 3516357 h 8991601"/>
              <a:gd name="connsiteX317" fmla="*/ 9229663 w 10159267"/>
              <a:gd name="connsiteY317" fmla="*/ 3516503 h 8991601"/>
              <a:gd name="connsiteX318" fmla="*/ 9229241 w 10159267"/>
              <a:gd name="connsiteY318" fmla="*/ 3516569 h 8991601"/>
              <a:gd name="connsiteX319" fmla="*/ 9228635 w 10159267"/>
              <a:gd name="connsiteY319" fmla="*/ 3516663 h 8991601"/>
              <a:gd name="connsiteX320" fmla="*/ 9223795 w 10159267"/>
              <a:gd name="connsiteY320" fmla="*/ 3517418 h 8991601"/>
              <a:gd name="connsiteX321" fmla="*/ 9219935 w 10159267"/>
              <a:gd name="connsiteY321" fmla="*/ 3578795 h 8991601"/>
              <a:gd name="connsiteX322" fmla="*/ 9205409 w 10159267"/>
              <a:gd name="connsiteY322" fmla="*/ 3581060 h 8991601"/>
              <a:gd name="connsiteX323" fmla="*/ 9205737 w 10159267"/>
              <a:gd name="connsiteY323" fmla="*/ 3601268 h 8991601"/>
              <a:gd name="connsiteX324" fmla="*/ 9182183 w 10159267"/>
              <a:gd name="connsiteY324" fmla="*/ 3645457 h 8991601"/>
              <a:gd name="connsiteX325" fmla="*/ 9180477 w 10159267"/>
              <a:gd name="connsiteY325" fmla="*/ 3654593 h 8991601"/>
              <a:gd name="connsiteX326" fmla="*/ 9181247 w 10159267"/>
              <a:gd name="connsiteY326" fmla="*/ 3655663 h 8991601"/>
              <a:gd name="connsiteX327" fmla="*/ 9181863 w 10159267"/>
              <a:gd name="connsiteY327" fmla="*/ 3656725 h 8991601"/>
              <a:gd name="connsiteX328" fmla="*/ 9182607 w 10159267"/>
              <a:gd name="connsiteY328" fmla="*/ 3656023 h 8991601"/>
              <a:gd name="connsiteX329" fmla="*/ 9210661 w 10159267"/>
              <a:gd name="connsiteY329" fmla="*/ 3660196 h 8991601"/>
              <a:gd name="connsiteX330" fmla="*/ 9288125 w 10159267"/>
              <a:gd name="connsiteY330" fmla="*/ 3648117 h 8991601"/>
              <a:gd name="connsiteX331" fmla="*/ 9346877 w 10159267"/>
              <a:gd name="connsiteY331" fmla="*/ 3679472 h 8991601"/>
              <a:gd name="connsiteX332" fmla="*/ 9365915 w 10159267"/>
              <a:gd name="connsiteY332" fmla="*/ 3656246 h 8991601"/>
              <a:gd name="connsiteX333" fmla="*/ 9370757 w 10159267"/>
              <a:gd name="connsiteY333" fmla="*/ 3655490 h 8991601"/>
              <a:gd name="connsiteX334" fmla="*/ 9390123 w 10159267"/>
              <a:gd name="connsiteY334" fmla="*/ 3652471 h 8991601"/>
              <a:gd name="connsiteX335" fmla="*/ 9399805 w 10159267"/>
              <a:gd name="connsiteY335" fmla="*/ 3650961 h 8991601"/>
              <a:gd name="connsiteX336" fmla="*/ 9407673 w 10159267"/>
              <a:gd name="connsiteY336" fmla="*/ 3649734 h 8991601"/>
              <a:gd name="connsiteX337" fmla="*/ 9409489 w 10159267"/>
              <a:gd name="connsiteY337" fmla="*/ 3649451 h 8991601"/>
              <a:gd name="connsiteX338" fmla="*/ 9408813 w 10159267"/>
              <a:gd name="connsiteY338" fmla="*/ 3649873 h 8991601"/>
              <a:gd name="connsiteX339" fmla="*/ 9409815 w 10159267"/>
              <a:gd name="connsiteY339" fmla="*/ 3669658 h 8991601"/>
              <a:gd name="connsiteX340" fmla="*/ 9400133 w 10159267"/>
              <a:gd name="connsiteY340" fmla="*/ 3671168 h 8991601"/>
              <a:gd name="connsiteX341" fmla="*/ 9395291 w 10159267"/>
              <a:gd name="connsiteY341" fmla="*/ 3671923 h 8991601"/>
              <a:gd name="connsiteX342" fmla="*/ 9380767 w 10159267"/>
              <a:gd name="connsiteY342" fmla="*/ 3674189 h 8991601"/>
              <a:gd name="connsiteX343" fmla="*/ 9371083 w 10159267"/>
              <a:gd name="connsiteY343" fmla="*/ 3675698 h 8991601"/>
              <a:gd name="connsiteX344" fmla="*/ 9376253 w 10159267"/>
              <a:gd name="connsiteY344" fmla="*/ 3695151 h 8991601"/>
              <a:gd name="connsiteX345" fmla="*/ 9327149 w 10159267"/>
              <a:gd name="connsiteY345" fmla="*/ 3739842 h 8991601"/>
              <a:gd name="connsiteX346" fmla="*/ 9324369 w 10159267"/>
              <a:gd name="connsiteY346" fmla="*/ 3740936 h 8991601"/>
              <a:gd name="connsiteX347" fmla="*/ 9327335 w 10159267"/>
              <a:gd name="connsiteY347" fmla="*/ 3744761 h 8991601"/>
              <a:gd name="connsiteX348" fmla="*/ 9356549 w 10159267"/>
              <a:gd name="connsiteY348" fmla="*/ 3759864 h 8991601"/>
              <a:gd name="connsiteX349" fmla="*/ 9323469 w 10159267"/>
              <a:gd name="connsiteY349" fmla="*/ 3763176 h 8991601"/>
              <a:gd name="connsiteX350" fmla="*/ 9306661 w 10159267"/>
              <a:gd name="connsiteY350" fmla="*/ 3746831 h 8991601"/>
              <a:gd name="connsiteX351" fmla="*/ 9304219 w 10159267"/>
              <a:gd name="connsiteY351" fmla="*/ 3747076 h 8991601"/>
              <a:gd name="connsiteX352" fmla="*/ 9299935 w 10159267"/>
              <a:gd name="connsiteY352" fmla="*/ 3759280 h 8991601"/>
              <a:gd name="connsiteX353" fmla="*/ 9275563 w 10159267"/>
              <a:gd name="connsiteY353" fmla="*/ 3771626 h 8991601"/>
              <a:gd name="connsiteX354" fmla="*/ 9208435 w 10159267"/>
              <a:gd name="connsiteY354" fmla="*/ 3822610 h 8991601"/>
              <a:gd name="connsiteX355" fmla="*/ 9193911 w 10159267"/>
              <a:gd name="connsiteY355" fmla="*/ 3824874 h 8991601"/>
              <a:gd name="connsiteX356" fmla="*/ 9189069 w 10159267"/>
              <a:gd name="connsiteY356" fmla="*/ 3825630 h 8991601"/>
              <a:gd name="connsiteX357" fmla="*/ 9174545 w 10159267"/>
              <a:gd name="connsiteY357" fmla="*/ 3827894 h 8991601"/>
              <a:gd name="connsiteX358" fmla="*/ 9218771 w 10159267"/>
              <a:gd name="connsiteY358" fmla="*/ 3861515 h 8991601"/>
              <a:gd name="connsiteX359" fmla="*/ 9257831 w 10159267"/>
              <a:gd name="connsiteY359" fmla="*/ 3875683 h 8991601"/>
              <a:gd name="connsiteX360" fmla="*/ 9431397 w 10159267"/>
              <a:gd name="connsiteY360" fmla="*/ 3848619 h 8991601"/>
              <a:gd name="connsiteX361" fmla="*/ 9431767 w 10159267"/>
              <a:gd name="connsiteY361" fmla="*/ 3848020 h 8991601"/>
              <a:gd name="connsiteX362" fmla="*/ 9447653 w 10159267"/>
              <a:gd name="connsiteY362" fmla="*/ 3843762 h 8991601"/>
              <a:gd name="connsiteX363" fmla="*/ 9453573 w 10159267"/>
              <a:gd name="connsiteY363" fmla="*/ 3845161 h 8991601"/>
              <a:gd name="connsiteX364" fmla="*/ 9456333 w 10159267"/>
              <a:gd name="connsiteY364" fmla="*/ 3844731 h 8991601"/>
              <a:gd name="connsiteX365" fmla="*/ 9472007 w 10159267"/>
              <a:gd name="connsiteY365" fmla="*/ 3842287 h 8991601"/>
              <a:gd name="connsiteX366" fmla="*/ 9472777 w 10159267"/>
              <a:gd name="connsiteY366" fmla="*/ 3835730 h 8991601"/>
              <a:gd name="connsiteX367" fmla="*/ 9485575 w 10159267"/>
              <a:gd name="connsiteY367" fmla="*/ 3825187 h 8991601"/>
              <a:gd name="connsiteX368" fmla="*/ 9509781 w 10159267"/>
              <a:gd name="connsiteY368" fmla="*/ 3821413 h 8991601"/>
              <a:gd name="connsiteX369" fmla="*/ 9514623 w 10159267"/>
              <a:gd name="connsiteY369" fmla="*/ 3820658 h 8991601"/>
              <a:gd name="connsiteX370" fmla="*/ 9519139 w 10159267"/>
              <a:gd name="connsiteY370" fmla="*/ 3799695 h 8991601"/>
              <a:gd name="connsiteX371" fmla="*/ 9553355 w 10159267"/>
              <a:gd name="connsiteY371" fmla="*/ 3814619 h 8991601"/>
              <a:gd name="connsiteX372" fmla="*/ 9538831 w 10159267"/>
              <a:gd name="connsiteY372" fmla="*/ 3816884 h 8991601"/>
              <a:gd name="connsiteX373" fmla="*/ 9553683 w 10159267"/>
              <a:gd name="connsiteY373" fmla="*/ 3834826 h 8991601"/>
              <a:gd name="connsiteX374" fmla="*/ 9563365 w 10159267"/>
              <a:gd name="connsiteY374" fmla="*/ 3833316 h 8991601"/>
              <a:gd name="connsiteX375" fmla="*/ 9582731 w 10159267"/>
              <a:gd name="connsiteY375" fmla="*/ 3830296 h 8991601"/>
              <a:gd name="connsiteX376" fmla="*/ 9583057 w 10159267"/>
              <a:gd name="connsiteY376" fmla="*/ 3850505 h 8991601"/>
              <a:gd name="connsiteX377" fmla="*/ 9568533 w 10159267"/>
              <a:gd name="connsiteY377" fmla="*/ 3852769 h 8991601"/>
              <a:gd name="connsiteX378" fmla="*/ 9559179 w 10159267"/>
              <a:gd name="connsiteY378" fmla="*/ 3874486 h 8991601"/>
              <a:gd name="connsiteX379" fmla="*/ 9544981 w 10159267"/>
              <a:gd name="connsiteY379" fmla="*/ 3896959 h 8991601"/>
              <a:gd name="connsiteX380" fmla="*/ 9544793 w 10159267"/>
              <a:gd name="connsiteY380" fmla="*/ 3908700 h 8991601"/>
              <a:gd name="connsiteX381" fmla="*/ 9547585 w 10159267"/>
              <a:gd name="connsiteY381" fmla="*/ 3911831 h 8991601"/>
              <a:gd name="connsiteX382" fmla="*/ 9564657 w 10159267"/>
              <a:gd name="connsiteY382" fmla="*/ 3908977 h 8991601"/>
              <a:gd name="connsiteX383" fmla="*/ 9564635 w 10159267"/>
              <a:gd name="connsiteY383" fmla="*/ 3902440 h 8991601"/>
              <a:gd name="connsiteX384" fmla="*/ 9574029 w 10159267"/>
              <a:gd name="connsiteY384" fmla="*/ 3892429 h 8991601"/>
              <a:gd name="connsiteX385" fmla="*/ 9598237 w 10159267"/>
              <a:gd name="connsiteY385" fmla="*/ 3888654 h 8991601"/>
              <a:gd name="connsiteX386" fmla="*/ 9670859 w 10159267"/>
              <a:gd name="connsiteY386" fmla="*/ 3877330 h 8991601"/>
              <a:gd name="connsiteX387" fmla="*/ 9685385 w 10159267"/>
              <a:gd name="connsiteY387" fmla="*/ 3875066 h 8991601"/>
              <a:gd name="connsiteX388" fmla="*/ 9709265 w 10159267"/>
              <a:gd name="connsiteY388" fmla="*/ 3851084 h 8991601"/>
              <a:gd name="connsiteX389" fmla="*/ 9723789 w 10159267"/>
              <a:gd name="connsiteY389" fmla="*/ 3848818 h 8991601"/>
              <a:gd name="connsiteX390" fmla="*/ 9728629 w 10159267"/>
              <a:gd name="connsiteY390" fmla="*/ 3848064 h 8991601"/>
              <a:gd name="connsiteX391" fmla="*/ 9786629 w 10159267"/>
              <a:gd name="connsiteY391" fmla="*/ 3839020 h 8991601"/>
              <a:gd name="connsiteX392" fmla="*/ 9786697 w 10159267"/>
              <a:gd name="connsiteY392" fmla="*/ 3839115 h 8991601"/>
              <a:gd name="connsiteX393" fmla="*/ 9783211 w 10159267"/>
              <a:gd name="connsiteY393" fmla="*/ 3851266 h 8991601"/>
              <a:gd name="connsiteX394" fmla="*/ 9767689 w 10159267"/>
              <a:gd name="connsiteY394" fmla="*/ 3862232 h 8991601"/>
              <a:gd name="connsiteX395" fmla="*/ 9748649 w 10159267"/>
              <a:gd name="connsiteY395" fmla="*/ 3885459 h 8991601"/>
              <a:gd name="connsiteX396" fmla="*/ 9748323 w 10159267"/>
              <a:gd name="connsiteY396" fmla="*/ 3865251 h 8991601"/>
              <a:gd name="connsiteX397" fmla="*/ 9743481 w 10159267"/>
              <a:gd name="connsiteY397" fmla="*/ 3866007 h 8991601"/>
              <a:gd name="connsiteX398" fmla="*/ 9748649 w 10159267"/>
              <a:gd name="connsiteY398" fmla="*/ 3885459 h 8991601"/>
              <a:gd name="connsiteX399" fmla="*/ 9734125 w 10159267"/>
              <a:gd name="connsiteY399" fmla="*/ 3887725 h 8991601"/>
              <a:gd name="connsiteX400" fmla="*/ 9729285 w 10159267"/>
              <a:gd name="connsiteY400" fmla="*/ 3888478 h 8991601"/>
              <a:gd name="connsiteX401" fmla="*/ 9722613 w 10159267"/>
              <a:gd name="connsiteY401" fmla="*/ 3898066 h 8991601"/>
              <a:gd name="connsiteX402" fmla="*/ 9723799 w 10159267"/>
              <a:gd name="connsiteY402" fmla="*/ 3904318 h 8991601"/>
              <a:gd name="connsiteX403" fmla="*/ 9729089 w 10159267"/>
              <a:gd name="connsiteY403" fmla="*/ 3903493 h 8991601"/>
              <a:gd name="connsiteX404" fmla="*/ 9712391 w 10159267"/>
              <a:gd name="connsiteY404" fmla="*/ 3926039 h 8991601"/>
              <a:gd name="connsiteX405" fmla="*/ 9706845 w 10159267"/>
              <a:gd name="connsiteY405" fmla="*/ 3927148 h 8991601"/>
              <a:gd name="connsiteX406" fmla="*/ 9705085 w 10159267"/>
              <a:gd name="connsiteY406" fmla="*/ 3930237 h 8991601"/>
              <a:gd name="connsiteX407" fmla="*/ 9704957 w 10159267"/>
              <a:gd name="connsiteY407" fmla="*/ 3930317 h 8991601"/>
              <a:gd name="connsiteX408" fmla="*/ 9704681 w 10159267"/>
              <a:gd name="connsiteY408" fmla="*/ 3933414 h 8991601"/>
              <a:gd name="connsiteX409" fmla="*/ 9691011 w 10159267"/>
              <a:gd name="connsiteY409" fmla="*/ 3949948 h 8991601"/>
              <a:gd name="connsiteX410" fmla="*/ 9688469 w 10159267"/>
              <a:gd name="connsiteY410" fmla="*/ 3950344 h 8991601"/>
              <a:gd name="connsiteX411" fmla="*/ 9687473 w 10159267"/>
              <a:gd name="connsiteY411" fmla="*/ 3952608 h 8991601"/>
              <a:gd name="connsiteX412" fmla="*/ 9681851 w 10159267"/>
              <a:gd name="connsiteY412" fmla="*/ 3956650 h 8991601"/>
              <a:gd name="connsiteX413" fmla="*/ 9667653 w 10159267"/>
              <a:gd name="connsiteY413" fmla="*/ 3979123 h 8991601"/>
              <a:gd name="connsiteX414" fmla="*/ 9619893 w 10159267"/>
              <a:gd name="connsiteY414" fmla="*/ 4027087 h 8991601"/>
              <a:gd name="connsiteX415" fmla="*/ 9615377 w 10159267"/>
              <a:gd name="connsiteY415" fmla="*/ 4048048 h 8991601"/>
              <a:gd name="connsiteX416" fmla="*/ 9567289 w 10159267"/>
              <a:gd name="connsiteY416" fmla="*/ 4075806 h 8991601"/>
              <a:gd name="connsiteX417" fmla="*/ 9557933 w 10159267"/>
              <a:gd name="connsiteY417" fmla="*/ 4097523 h 8991601"/>
              <a:gd name="connsiteX418" fmla="*/ 9548577 w 10159267"/>
              <a:gd name="connsiteY418" fmla="*/ 4119240 h 8991601"/>
              <a:gd name="connsiteX419" fmla="*/ 9529211 w 10159267"/>
              <a:gd name="connsiteY419" fmla="*/ 4122259 h 8991601"/>
              <a:gd name="connsiteX420" fmla="*/ 9462083 w 10159267"/>
              <a:gd name="connsiteY420" fmla="*/ 4173244 h 8991601"/>
              <a:gd name="connsiteX421" fmla="*/ 9389789 w 10159267"/>
              <a:gd name="connsiteY421" fmla="*/ 4204775 h 8991601"/>
              <a:gd name="connsiteX422" fmla="*/ 9380433 w 10159267"/>
              <a:gd name="connsiteY422" fmla="*/ 4226492 h 8991601"/>
              <a:gd name="connsiteX423" fmla="*/ 9395285 w 10159267"/>
              <a:gd name="connsiteY423" fmla="*/ 4244435 h 8991601"/>
              <a:gd name="connsiteX424" fmla="*/ 9410137 w 10159267"/>
              <a:gd name="connsiteY424" fmla="*/ 4262377 h 8991601"/>
              <a:gd name="connsiteX425" fmla="*/ 9400779 w 10159267"/>
              <a:gd name="connsiteY425" fmla="*/ 4284095 h 8991601"/>
              <a:gd name="connsiteX426" fmla="*/ 9420147 w 10159267"/>
              <a:gd name="connsiteY426" fmla="*/ 4281074 h 8991601"/>
              <a:gd name="connsiteX427" fmla="*/ 9424987 w 10159267"/>
              <a:gd name="connsiteY427" fmla="*/ 4280320 h 8991601"/>
              <a:gd name="connsiteX428" fmla="*/ 9448867 w 10159267"/>
              <a:gd name="connsiteY428" fmla="*/ 4256338 h 8991601"/>
              <a:gd name="connsiteX429" fmla="*/ 9487599 w 10159267"/>
              <a:gd name="connsiteY429" fmla="*/ 4250299 h 8991601"/>
              <a:gd name="connsiteX430" fmla="*/ 9483085 w 10159267"/>
              <a:gd name="connsiteY430" fmla="*/ 4271261 h 8991601"/>
              <a:gd name="connsiteX431" fmla="*/ 9478245 w 10159267"/>
              <a:gd name="connsiteY431" fmla="*/ 4272016 h 8991601"/>
              <a:gd name="connsiteX432" fmla="*/ 9464047 w 10159267"/>
              <a:gd name="connsiteY432" fmla="*/ 4294488 h 8991601"/>
              <a:gd name="connsiteX433" fmla="*/ 9541511 w 10159267"/>
              <a:gd name="connsiteY433" fmla="*/ 4282409 h 8991601"/>
              <a:gd name="connsiteX434" fmla="*/ 9566045 w 10159267"/>
              <a:gd name="connsiteY434" fmla="*/ 4298841 h 8991601"/>
              <a:gd name="connsiteX435" fmla="*/ 9600263 w 10159267"/>
              <a:gd name="connsiteY435" fmla="*/ 4313764 h 8991601"/>
              <a:gd name="connsiteX436" fmla="*/ 9619955 w 10159267"/>
              <a:gd name="connsiteY436" fmla="*/ 4330952 h 8991601"/>
              <a:gd name="connsiteX437" fmla="*/ 9595747 w 10159267"/>
              <a:gd name="connsiteY437" fmla="*/ 4334727 h 8991601"/>
              <a:gd name="connsiteX438" fmla="*/ 9590905 w 10159267"/>
              <a:gd name="connsiteY438" fmla="*/ 4335482 h 8991601"/>
              <a:gd name="connsiteX439" fmla="*/ 9576709 w 10159267"/>
              <a:gd name="connsiteY439" fmla="*/ 4357955 h 8991601"/>
              <a:gd name="connsiteX440" fmla="*/ 9523779 w 10159267"/>
              <a:gd name="connsiteY440" fmla="*/ 4386466 h 8991601"/>
              <a:gd name="connsiteX441" fmla="*/ 9514095 w 10159267"/>
              <a:gd name="connsiteY441" fmla="*/ 4387976 h 8991601"/>
              <a:gd name="connsiteX442" fmla="*/ 9533789 w 10159267"/>
              <a:gd name="connsiteY442" fmla="*/ 4405163 h 8991601"/>
              <a:gd name="connsiteX443" fmla="*/ 9601243 w 10159267"/>
              <a:gd name="connsiteY443" fmla="*/ 4374387 h 8991601"/>
              <a:gd name="connsiteX444" fmla="*/ 9635133 w 10159267"/>
              <a:gd name="connsiteY444" fmla="*/ 4369103 h 8991601"/>
              <a:gd name="connsiteX445" fmla="*/ 9712597 w 10159267"/>
              <a:gd name="connsiteY445" fmla="*/ 4357024 h 8991601"/>
              <a:gd name="connsiteX446" fmla="*/ 9771349 w 10159267"/>
              <a:gd name="connsiteY446" fmla="*/ 4388379 h 8991601"/>
              <a:gd name="connsiteX447" fmla="*/ 9790389 w 10159267"/>
              <a:gd name="connsiteY447" fmla="*/ 4365153 h 8991601"/>
              <a:gd name="connsiteX448" fmla="*/ 9795229 w 10159267"/>
              <a:gd name="connsiteY448" fmla="*/ 4364398 h 8991601"/>
              <a:gd name="connsiteX449" fmla="*/ 9814597 w 10159267"/>
              <a:gd name="connsiteY449" fmla="*/ 4361378 h 8991601"/>
              <a:gd name="connsiteX450" fmla="*/ 9824279 w 10159267"/>
              <a:gd name="connsiteY450" fmla="*/ 4359869 h 8991601"/>
              <a:gd name="connsiteX451" fmla="*/ 9832147 w 10159267"/>
              <a:gd name="connsiteY451" fmla="*/ 4358641 h 8991601"/>
              <a:gd name="connsiteX452" fmla="*/ 9833961 w 10159267"/>
              <a:gd name="connsiteY452" fmla="*/ 4358359 h 8991601"/>
              <a:gd name="connsiteX453" fmla="*/ 9833287 w 10159267"/>
              <a:gd name="connsiteY453" fmla="*/ 4358780 h 8991601"/>
              <a:gd name="connsiteX454" fmla="*/ 9834289 w 10159267"/>
              <a:gd name="connsiteY454" fmla="*/ 4378566 h 8991601"/>
              <a:gd name="connsiteX455" fmla="*/ 9824605 w 10159267"/>
              <a:gd name="connsiteY455" fmla="*/ 4380076 h 8991601"/>
              <a:gd name="connsiteX456" fmla="*/ 9819765 w 10159267"/>
              <a:gd name="connsiteY456" fmla="*/ 4380831 h 8991601"/>
              <a:gd name="connsiteX457" fmla="*/ 9805239 w 10159267"/>
              <a:gd name="connsiteY457" fmla="*/ 4383096 h 8991601"/>
              <a:gd name="connsiteX458" fmla="*/ 9795557 w 10159267"/>
              <a:gd name="connsiteY458" fmla="*/ 4384605 h 8991601"/>
              <a:gd name="connsiteX459" fmla="*/ 9800725 w 10159267"/>
              <a:gd name="connsiteY459" fmla="*/ 4404058 h 8991601"/>
              <a:gd name="connsiteX460" fmla="*/ 9751623 w 10159267"/>
              <a:gd name="connsiteY460" fmla="*/ 4448749 h 8991601"/>
              <a:gd name="connsiteX461" fmla="*/ 9748843 w 10159267"/>
              <a:gd name="connsiteY461" fmla="*/ 4449843 h 8991601"/>
              <a:gd name="connsiteX462" fmla="*/ 9751809 w 10159267"/>
              <a:gd name="connsiteY462" fmla="*/ 4453669 h 8991601"/>
              <a:gd name="connsiteX463" fmla="*/ 9781021 w 10159267"/>
              <a:gd name="connsiteY463" fmla="*/ 4468772 h 8991601"/>
              <a:gd name="connsiteX464" fmla="*/ 9747941 w 10159267"/>
              <a:gd name="connsiteY464" fmla="*/ 4472084 h 8991601"/>
              <a:gd name="connsiteX465" fmla="*/ 9731135 w 10159267"/>
              <a:gd name="connsiteY465" fmla="*/ 4455739 h 8991601"/>
              <a:gd name="connsiteX466" fmla="*/ 9728691 w 10159267"/>
              <a:gd name="connsiteY466" fmla="*/ 4455983 h 8991601"/>
              <a:gd name="connsiteX467" fmla="*/ 9724407 w 10159267"/>
              <a:gd name="connsiteY467" fmla="*/ 4468187 h 8991601"/>
              <a:gd name="connsiteX468" fmla="*/ 9700035 w 10159267"/>
              <a:gd name="connsiteY468" fmla="*/ 4480533 h 8991601"/>
              <a:gd name="connsiteX469" fmla="*/ 9632907 w 10159267"/>
              <a:gd name="connsiteY469" fmla="*/ 4531517 h 8991601"/>
              <a:gd name="connsiteX470" fmla="*/ 9618383 w 10159267"/>
              <a:gd name="connsiteY470" fmla="*/ 4533781 h 8991601"/>
              <a:gd name="connsiteX471" fmla="*/ 9613543 w 10159267"/>
              <a:gd name="connsiteY471" fmla="*/ 4534537 h 8991601"/>
              <a:gd name="connsiteX472" fmla="*/ 9599017 w 10159267"/>
              <a:gd name="connsiteY472" fmla="*/ 4536801 h 8991601"/>
              <a:gd name="connsiteX473" fmla="*/ 9643245 w 10159267"/>
              <a:gd name="connsiteY473" fmla="*/ 4570422 h 8991601"/>
              <a:gd name="connsiteX474" fmla="*/ 9662775 w 10159267"/>
              <a:gd name="connsiteY474" fmla="*/ 4577506 h 8991601"/>
              <a:gd name="connsiteX475" fmla="*/ 9666987 w 10159267"/>
              <a:gd name="connsiteY475" fmla="*/ 4579990 h 8991601"/>
              <a:gd name="connsiteX476" fmla="*/ 9674269 w 10159267"/>
              <a:gd name="connsiteY476" fmla="*/ 4583347 h 8991601"/>
              <a:gd name="connsiteX477" fmla="*/ 9678827 w 10159267"/>
              <a:gd name="connsiteY477" fmla="*/ 4584053 h 8991601"/>
              <a:gd name="connsiteX478" fmla="*/ 9691089 w 10159267"/>
              <a:gd name="connsiteY478" fmla="*/ 4582141 h 8991601"/>
              <a:gd name="connsiteX479" fmla="*/ 9714969 w 10159267"/>
              <a:gd name="connsiteY479" fmla="*/ 4558159 h 8991601"/>
              <a:gd name="connsiteX480" fmla="*/ 9729495 w 10159267"/>
              <a:gd name="connsiteY480" fmla="*/ 4555893 h 8991601"/>
              <a:gd name="connsiteX481" fmla="*/ 9734335 w 10159267"/>
              <a:gd name="connsiteY481" fmla="*/ 4555139 h 8991601"/>
              <a:gd name="connsiteX482" fmla="*/ 9792333 w 10159267"/>
              <a:gd name="connsiteY482" fmla="*/ 4546095 h 8991601"/>
              <a:gd name="connsiteX483" fmla="*/ 9792401 w 10159267"/>
              <a:gd name="connsiteY483" fmla="*/ 4546190 h 8991601"/>
              <a:gd name="connsiteX484" fmla="*/ 9788915 w 10159267"/>
              <a:gd name="connsiteY484" fmla="*/ 4558341 h 8991601"/>
              <a:gd name="connsiteX485" fmla="*/ 9773395 w 10159267"/>
              <a:gd name="connsiteY485" fmla="*/ 4569307 h 8991601"/>
              <a:gd name="connsiteX486" fmla="*/ 9773341 w 10159267"/>
              <a:gd name="connsiteY486" fmla="*/ 4570395 h 8991601"/>
              <a:gd name="connsiteX487" fmla="*/ 9880805 w 10159267"/>
              <a:gd name="connsiteY487" fmla="*/ 4553638 h 8991601"/>
              <a:gd name="connsiteX488" fmla="*/ 9909855 w 10159267"/>
              <a:gd name="connsiteY488" fmla="*/ 4549109 h 8991601"/>
              <a:gd name="connsiteX489" fmla="*/ 9910181 w 10159267"/>
              <a:gd name="connsiteY489" fmla="*/ 4569317 h 8991601"/>
              <a:gd name="connsiteX490" fmla="*/ 9900497 w 10159267"/>
              <a:gd name="connsiteY490" fmla="*/ 4570827 h 8991601"/>
              <a:gd name="connsiteX491" fmla="*/ 9876291 w 10159267"/>
              <a:gd name="connsiteY491" fmla="*/ 4574601 h 8991601"/>
              <a:gd name="connsiteX492" fmla="*/ 9818191 w 10159267"/>
              <a:gd name="connsiteY492" fmla="*/ 4583659 h 8991601"/>
              <a:gd name="connsiteX493" fmla="*/ 9745897 w 10159267"/>
              <a:gd name="connsiteY493" fmla="*/ 4615191 h 8991601"/>
              <a:gd name="connsiteX494" fmla="*/ 9731373 w 10159267"/>
              <a:gd name="connsiteY494" fmla="*/ 4617457 h 8991601"/>
              <a:gd name="connsiteX495" fmla="*/ 9715477 w 10159267"/>
              <a:gd name="connsiteY495" fmla="*/ 4626260 h 8991601"/>
              <a:gd name="connsiteX496" fmla="*/ 9714551 w 10159267"/>
              <a:gd name="connsiteY496" fmla="*/ 4630711 h 8991601"/>
              <a:gd name="connsiteX497" fmla="*/ 9701753 w 10159267"/>
              <a:gd name="connsiteY497" fmla="*/ 4641253 h 8991601"/>
              <a:gd name="connsiteX498" fmla="*/ 9687555 w 10159267"/>
              <a:gd name="connsiteY498" fmla="*/ 4663725 h 8991601"/>
              <a:gd name="connsiteX499" fmla="*/ 9673357 w 10159267"/>
              <a:gd name="connsiteY499" fmla="*/ 4686197 h 8991601"/>
              <a:gd name="connsiteX500" fmla="*/ 9663309 w 10159267"/>
              <a:gd name="connsiteY500" fmla="*/ 4702642 h 8991601"/>
              <a:gd name="connsiteX501" fmla="*/ 9658293 w 10159267"/>
              <a:gd name="connsiteY501" fmla="*/ 4709884 h 8991601"/>
              <a:gd name="connsiteX502" fmla="*/ 9664899 w 10159267"/>
              <a:gd name="connsiteY502" fmla="*/ 4708854 h 8991601"/>
              <a:gd name="connsiteX503" fmla="*/ 9713315 w 10159267"/>
              <a:gd name="connsiteY503" fmla="*/ 4701305 h 8991601"/>
              <a:gd name="connsiteX504" fmla="*/ 9722997 w 10159267"/>
              <a:gd name="connsiteY504" fmla="*/ 4699795 h 8991601"/>
              <a:gd name="connsiteX505" fmla="*/ 9761403 w 10159267"/>
              <a:gd name="connsiteY505" fmla="*/ 4673549 h 8991601"/>
              <a:gd name="connsiteX506" fmla="*/ 9780769 w 10159267"/>
              <a:gd name="connsiteY506" fmla="*/ 4670529 h 8991601"/>
              <a:gd name="connsiteX507" fmla="*/ 9863073 w 10159267"/>
              <a:gd name="connsiteY507" fmla="*/ 4657695 h 8991601"/>
              <a:gd name="connsiteX508" fmla="*/ 9892123 w 10159267"/>
              <a:gd name="connsiteY508" fmla="*/ 4653165 h 8991601"/>
              <a:gd name="connsiteX509" fmla="*/ 9998309 w 10159267"/>
              <a:gd name="connsiteY509" fmla="*/ 4616350 h 8991601"/>
              <a:gd name="connsiteX510" fmla="*/ 10013487 w 10159267"/>
              <a:gd name="connsiteY510" fmla="*/ 4654500 h 8991601"/>
              <a:gd name="connsiteX511" fmla="*/ 10086111 w 10159267"/>
              <a:gd name="connsiteY511" fmla="*/ 4643177 h 8991601"/>
              <a:gd name="connsiteX512" fmla="*/ 10105475 w 10159267"/>
              <a:gd name="connsiteY512" fmla="*/ 4640157 h 8991601"/>
              <a:gd name="connsiteX513" fmla="*/ 10114831 w 10159267"/>
              <a:gd name="connsiteY513" fmla="*/ 4618439 h 8991601"/>
              <a:gd name="connsiteX514" fmla="*/ 10153561 w 10159267"/>
              <a:gd name="connsiteY514" fmla="*/ 4612401 h 8991601"/>
              <a:gd name="connsiteX515" fmla="*/ 10129683 w 10159267"/>
              <a:gd name="connsiteY515" fmla="*/ 4636383 h 8991601"/>
              <a:gd name="connsiteX516" fmla="*/ 10115485 w 10159267"/>
              <a:gd name="connsiteY516" fmla="*/ 4658854 h 8991601"/>
              <a:gd name="connsiteX517" fmla="*/ 10096119 w 10159267"/>
              <a:gd name="connsiteY517" fmla="*/ 4661874 h 8991601"/>
              <a:gd name="connsiteX518" fmla="*/ 10042863 w 10159267"/>
              <a:gd name="connsiteY518" fmla="*/ 4670178 h 8991601"/>
              <a:gd name="connsiteX519" fmla="*/ 10028339 w 10159267"/>
              <a:gd name="connsiteY519" fmla="*/ 4672443 h 8991601"/>
              <a:gd name="connsiteX520" fmla="*/ 9965725 w 10159267"/>
              <a:gd name="connsiteY520" fmla="*/ 4702464 h 8991601"/>
              <a:gd name="connsiteX521" fmla="*/ 9960885 w 10159267"/>
              <a:gd name="connsiteY521" fmla="*/ 4703219 h 8991601"/>
              <a:gd name="connsiteX522" fmla="*/ 9912469 w 10159267"/>
              <a:gd name="connsiteY522" fmla="*/ 4710769 h 8991601"/>
              <a:gd name="connsiteX523" fmla="*/ 9907629 w 10159267"/>
              <a:gd name="connsiteY523" fmla="*/ 4711523 h 8991601"/>
              <a:gd name="connsiteX524" fmla="*/ 9869223 w 10159267"/>
              <a:gd name="connsiteY524" fmla="*/ 4737770 h 8991601"/>
              <a:gd name="connsiteX525" fmla="*/ 9849857 w 10159267"/>
              <a:gd name="connsiteY525" fmla="*/ 4740790 h 8991601"/>
              <a:gd name="connsiteX526" fmla="*/ 9821135 w 10159267"/>
              <a:gd name="connsiteY526" fmla="*/ 4765527 h 8991601"/>
              <a:gd name="connsiteX527" fmla="*/ 9782403 w 10159267"/>
              <a:gd name="connsiteY527" fmla="*/ 4771565 h 8991601"/>
              <a:gd name="connsiteX528" fmla="*/ 9777561 w 10159267"/>
              <a:gd name="connsiteY528" fmla="*/ 4772320 h 8991601"/>
              <a:gd name="connsiteX529" fmla="*/ 9763365 w 10159267"/>
              <a:gd name="connsiteY529" fmla="*/ 4794793 h 8991601"/>
              <a:gd name="connsiteX530" fmla="*/ 9758195 w 10159267"/>
              <a:gd name="connsiteY530" fmla="*/ 4775340 h 8991601"/>
              <a:gd name="connsiteX531" fmla="*/ 9700751 w 10159267"/>
              <a:gd name="connsiteY531" fmla="*/ 4824815 h 8991601"/>
              <a:gd name="connsiteX532" fmla="*/ 9695583 w 10159267"/>
              <a:gd name="connsiteY532" fmla="*/ 4805362 h 8991601"/>
              <a:gd name="connsiteX533" fmla="*/ 9632971 w 10159267"/>
              <a:gd name="connsiteY533" fmla="*/ 4835383 h 8991601"/>
              <a:gd name="connsiteX534" fmla="*/ 9623615 w 10159267"/>
              <a:gd name="connsiteY534" fmla="*/ 4857100 h 8991601"/>
              <a:gd name="connsiteX535" fmla="*/ 9613933 w 10159267"/>
              <a:gd name="connsiteY535" fmla="*/ 4858610 h 8991601"/>
              <a:gd name="connsiteX536" fmla="*/ 9614259 w 10159267"/>
              <a:gd name="connsiteY536" fmla="*/ 4878818 h 8991601"/>
              <a:gd name="connsiteX537" fmla="*/ 9624269 w 10159267"/>
              <a:gd name="connsiteY537" fmla="*/ 4897515 h 8991601"/>
              <a:gd name="connsiteX538" fmla="*/ 9658159 w 10159267"/>
              <a:gd name="connsiteY538" fmla="*/ 4892231 h 8991601"/>
              <a:gd name="connsiteX539" fmla="*/ 9663655 w 10159267"/>
              <a:gd name="connsiteY539" fmla="*/ 4931891 h 8991601"/>
              <a:gd name="connsiteX540" fmla="*/ 9663049 w 10159267"/>
              <a:gd name="connsiteY540" fmla="*/ 4931984 h 8991601"/>
              <a:gd name="connsiteX541" fmla="*/ 9661721 w 10159267"/>
              <a:gd name="connsiteY541" fmla="*/ 4932192 h 8991601"/>
              <a:gd name="connsiteX542" fmla="*/ 9660781 w 10159267"/>
              <a:gd name="connsiteY542" fmla="*/ 4932339 h 8991601"/>
              <a:gd name="connsiteX543" fmla="*/ 9659841 w 10159267"/>
              <a:gd name="connsiteY543" fmla="*/ 4932485 h 8991601"/>
              <a:gd name="connsiteX544" fmla="*/ 9659417 w 10159267"/>
              <a:gd name="connsiteY544" fmla="*/ 4932551 h 8991601"/>
              <a:gd name="connsiteX545" fmla="*/ 9658813 w 10159267"/>
              <a:gd name="connsiteY545" fmla="*/ 4932646 h 8991601"/>
              <a:gd name="connsiteX546" fmla="*/ 9653973 w 10159267"/>
              <a:gd name="connsiteY546" fmla="*/ 4933400 h 8991601"/>
              <a:gd name="connsiteX547" fmla="*/ 9650111 w 10159267"/>
              <a:gd name="connsiteY547" fmla="*/ 4994777 h 8991601"/>
              <a:gd name="connsiteX548" fmla="*/ 9635587 w 10159267"/>
              <a:gd name="connsiteY548" fmla="*/ 4997042 h 8991601"/>
              <a:gd name="connsiteX549" fmla="*/ 9635915 w 10159267"/>
              <a:gd name="connsiteY549" fmla="*/ 5017250 h 8991601"/>
              <a:gd name="connsiteX550" fmla="*/ 9612359 w 10159267"/>
              <a:gd name="connsiteY550" fmla="*/ 5061439 h 8991601"/>
              <a:gd name="connsiteX551" fmla="*/ 9610655 w 10159267"/>
              <a:gd name="connsiteY551" fmla="*/ 5070576 h 8991601"/>
              <a:gd name="connsiteX552" fmla="*/ 9611425 w 10159267"/>
              <a:gd name="connsiteY552" fmla="*/ 5071645 h 8991601"/>
              <a:gd name="connsiteX553" fmla="*/ 9612039 w 10159267"/>
              <a:gd name="connsiteY553" fmla="*/ 5072707 h 8991601"/>
              <a:gd name="connsiteX554" fmla="*/ 9612785 w 10159267"/>
              <a:gd name="connsiteY554" fmla="*/ 5072006 h 8991601"/>
              <a:gd name="connsiteX555" fmla="*/ 9640839 w 10159267"/>
              <a:gd name="connsiteY555" fmla="*/ 5076178 h 8991601"/>
              <a:gd name="connsiteX556" fmla="*/ 9718301 w 10159267"/>
              <a:gd name="connsiteY556" fmla="*/ 5064099 h 8991601"/>
              <a:gd name="connsiteX557" fmla="*/ 9777055 w 10159267"/>
              <a:gd name="connsiteY557" fmla="*/ 5095454 h 8991601"/>
              <a:gd name="connsiteX558" fmla="*/ 9796093 w 10159267"/>
              <a:gd name="connsiteY558" fmla="*/ 5072228 h 8991601"/>
              <a:gd name="connsiteX559" fmla="*/ 9800935 w 10159267"/>
              <a:gd name="connsiteY559" fmla="*/ 5071473 h 8991601"/>
              <a:gd name="connsiteX560" fmla="*/ 9820301 w 10159267"/>
              <a:gd name="connsiteY560" fmla="*/ 5068453 h 8991601"/>
              <a:gd name="connsiteX561" fmla="*/ 9829983 w 10159267"/>
              <a:gd name="connsiteY561" fmla="*/ 5066943 h 8991601"/>
              <a:gd name="connsiteX562" fmla="*/ 9837851 w 10159267"/>
              <a:gd name="connsiteY562" fmla="*/ 5065716 h 8991601"/>
              <a:gd name="connsiteX563" fmla="*/ 9839667 w 10159267"/>
              <a:gd name="connsiteY563" fmla="*/ 5065433 h 8991601"/>
              <a:gd name="connsiteX564" fmla="*/ 9838991 w 10159267"/>
              <a:gd name="connsiteY564" fmla="*/ 5065855 h 8991601"/>
              <a:gd name="connsiteX565" fmla="*/ 9839993 w 10159267"/>
              <a:gd name="connsiteY565" fmla="*/ 5085641 h 8991601"/>
              <a:gd name="connsiteX566" fmla="*/ 9830311 w 10159267"/>
              <a:gd name="connsiteY566" fmla="*/ 5087151 h 8991601"/>
              <a:gd name="connsiteX567" fmla="*/ 9825469 w 10159267"/>
              <a:gd name="connsiteY567" fmla="*/ 5087905 h 8991601"/>
              <a:gd name="connsiteX568" fmla="*/ 9810943 w 10159267"/>
              <a:gd name="connsiteY568" fmla="*/ 5090171 h 8991601"/>
              <a:gd name="connsiteX569" fmla="*/ 9801261 w 10159267"/>
              <a:gd name="connsiteY569" fmla="*/ 5091680 h 8991601"/>
              <a:gd name="connsiteX570" fmla="*/ 9806429 w 10159267"/>
              <a:gd name="connsiteY570" fmla="*/ 5111133 h 8991601"/>
              <a:gd name="connsiteX571" fmla="*/ 9757327 w 10159267"/>
              <a:gd name="connsiteY571" fmla="*/ 5155824 h 8991601"/>
              <a:gd name="connsiteX572" fmla="*/ 9754547 w 10159267"/>
              <a:gd name="connsiteY572" fmla="*/ 5156918 h 8991601"/>
              <a:gd name="connsiteX573" fmla="*/ 9757513 w 10159267"/>
              <a:gd name="connsiteY573" fmla="*/ 5160744 h 8991601"/>
              <a:gd name="connsiteX574" fmla="*/ 9786727 w 10159267"/>
              <a:gd name="connsiteY574" fmla="*/ 5175846 h 8991601"/>
              <a:gd name="connsiteX575" fmla="*/ 9753647 w 10159267"/>
              <a:gd name="connsiteY575" fmla="*/ 5179159 h 8991601"/>
              <a:gd name="connsiteX576" fmla="*/ 9736839 w 10159267"/>
              <a:gd name="connsiteY576" fmla="*/ 5162814 h 8991601"/>
              <a:gd name="connsiteX577" fmla="*/ 9734397 w 10159267"/>
              <a:gd name="connsiteY577" fmla="*/ 5163058 h 8991601"/>
              <a:gd name="connsiteX578" fmla="*/ 9730111 w 10159267"/>
              <a:gd name="connsiteY578" fmla="*/ 5175262 h 8991601"/>
              <a:gd name="connsiteX579" fmla="*/ 9705741 w 10159267"/>
              <a:gd name="connsiteY579" fmla="*/ 5187608 h 8991601"/>
              <a:gd name="connsiteX580" fmla="*/ 9638613 w 10159267"/>
              <a:gd name="connsiteY580" fmla="*/ 5238592 h 8991601"/>
              <a:gd name="connsiteX581" fmla="*/ 9624089 w 10159267"/>
              <a:gd name="connsiteY581" fmla="*/ 5240856 h 8991601"/>
              <a:gd name="connsiteX582" fmla="*/ 9619247 w 10159267"/>
              <a:gd name="connsiteY582" fmla="*/ 5241612 h 8991601"/>
              <a:gd name="connsiteX583" fmla="*/ 9604721 w 10159267"/>
              <a:gd name="connsiteY583" fmla="*/ 5243877 h 8991601"/>
              <a:gd name="connsiteX584" fmla="*/ 9648949 w 10159267"/>
              <a:gd name="connsiteY584" fmla="*/ 5277497 h 8991601"/>
              <a:gd name="connsiteX585" fmla="*/ 9688009 w 10159267"/>
              <a:gd name="connsiteY585" fmla="*/ 5291665 h 8991601"/>
              <a:gd name="connsiteX586" fmla="*/ 9886511 w 10159267"/>
              <a:gd name="connsiteY586" fmla="*/ 5260714 h 8991601"/>
              <a:gd name="connsiteX587" fmla="*/ 9915559 w 10159267"/>
              <a:gd name="connsiteY587" fmla="*/ 5256184 h 8991601"/>
              <a:gd name="connsiteX588" fmla="*/ 9915885 w 10159267"/>
              <a:gd name="connsiteY588" fmla="*/ 5276391 h 8991601"/>
              <a:gd name="connsiteX589" fmla="*/ 9906201 w 10159267"/>
              <a:gd name="connsiteY589" fmla="*/ 5277901 h 8991601"/>
              <a:gd name="connsiteX590" fmla="*/ 9881995 w 10159267"/>
              <a:gd name="connsiteY590" fmla="*/ 5281676 h 8991601"/>
              <a:gd name="connsiteX591" fmla="*/ 9823897 w 10159267"/>
              <a:gd name="connsiteY591" fmla="*/ 5290734 h 8991601"/>
              <a:gd name="connsiteX592" fmla="*/ 9751603 w 10159267"/>
              <a:gd name="connsiteY592" fmla="*/ 5322265 h 8991601"/>
              <a:gd name="connsiteX593" fmla="*/ 9737077 w 10159267"/>
              <a:gd name="connsiteY593" fmla="*/ 5324532 h 8991601"/>
              <a:gd name="connsiteX594" fmla="*/ 9587971 w 10159267"/>
              <a:gd name="connsiteY594" fmla="*/ 5408555 h 8991601"/>
              <a:gd name="connsiteX595" fmla="*/ 9607665 w 10159267"/>
              <a:gd name="connsiteY595" fmla="*/ 5425743 h 8991601"/>
              <a:gd name="connsiteX596" fmla="*/ 9651239 w 10159267"/>
              <a:gd name="connsiteY596" fmla="*/ 5418949 h 8991601"/>
              <a:gd name="connsiteX597" fmla="*/ 9670605 w 10159267"/>
              <a:gd name="connsiteY597" fmla="*/ 5415929 h 8991601"/>
              <a:gd name="connsiteX598" fmla="*/ 9719019 w 10159267"/>
              <a:gd name="connsiteY598" fmla="*/ 5408380 h 8991601"/>
              <a:gd name="connsiteX599" fmla="*/ 9728703 w 10159267"/>
              <a:gd name="connsiteY599" fmla="*/ 5406870 h 8991601"/>
              <a:gd name="connsiteX600" fmla="*/ 9767107 w 10159267"/>
              <a:gd name="connsiteY600" fmla="*/ 5380624 h 8991601"/>
              <a:gd name="connsiteX601" fmla="*/ 9786473 w 10159267"/>
              <a:gd name="connsiteY601" fmla="*/ 5377604 h 8991601"/>
              <a:gd name="connsiteX602" fmla="*/ 9868779 w 10159267"/>
              <a:gd name="connsiteY602" fmla="*/ 5364770 h 8991601"/>
              <a:gd name="connsiteX603" fmla="*/ 9897827 w 10159267"/>
              <a:gd name="connsiteY603" fmla="*/ 5360241 h 8991601"/>
              <a:gd name="connsiteX604" fmla="*/ 10004013 w 10159267"/>
              <a:gd name="connsiteY604" fmla="*/ 5323425 h 8991601"/>
              <a:gd name="connsiteX605" fmla="*/ 10019193 w 10159267"/>
              <a:gd name="connsiteY605" fmla="*/ 5361575 h 8991601"/>
              <a:gd name="connsiteX606" fmla="*/ 10091815 w 10159267"/>
              <a:gd name="connsiteY606" fmla="*/ 5350251 h 8991601"/>
              <a:gd name="connsiteX607" fmla="*/ 10111181 w 10159267"/>
              <a:gd name="connsiteY607" fmla="*/ 5347232 h 8991601"/>
              <a:gd name="connsiteX608" fmla="*/ 10120535 w 10159267"/>
              <a:gd name="connsiteY608" fmla="*/ 5325514 h 8991601"/>
              <a:gd name="connsiteX609" fmla="*/ 10159267 w 10159267"/>
              <a:gd name="connsiteY609" fmla="*/ 5319475 h 8991601"/>
              <a:gd name="connsiteX610" fmla="*/ 10135387 w 10159267"/>
              <a:gd name="connsiteY610" fmla="*/ 5343458 h 8991601"/>
              <a:gd name="connsiteX611" fmla="*/ 10121189 w 10159267"/>
              <a:gd name="connsiteY611" fmla="*/ 5365930 h 8991601"/>
              <a:gd name="connsiteX612" fmla="*/ 10101825 w 10159267"/>
              <a:gd name="connsiteY612" fmla="*/ 5368949 h 8991601"/>
              <a:gd name="connsiteX613" fmla="*/ 10048567 w 10159267"/>
              <a:gd name="connsiteY613" fmla="*/ 5377253 h 8991601"/>
              <a:gd name="connsiteX614" fmla="*/ 10034043 w 10159267"/>
              <a:gd name="connsiteY614" fmla="*/ 5379518 h 8991601"/>
              <a:gd name="connsiteX615" fmla="*/ 9971431 w 10159267"/>
              <a:gd name="connsiteY615" fmla="*/ 5409539 h 8991601"/>
              <a:gd name="connsiteX616" fmla="*/ 9966589 w 10159267"/>
              <a:gd name="connsiteY616" fmla="*/ 5410294 h 8991601"/>
              <a:gd name="connsiteX617" fmla="*/ 9918175 w 10159267"/>
              <a:gd name="connsiteY617" fmla="*/ 5417844 h 8991601"/>
              <a:gd name="connsiteX618" fmla="*/ 9913333 w 10159267"/>
              <a:gd name="connsiteY618" fmla="*/ 5418598 h 8991601"/>
              <a:gd name="connsiteX619" fmla="*/ 9874929 w 10159267"/>
              <a:gd name="connsiteY619" fmla="*/ 5444845 h 8991601"/>
              <a:gd name="connsiteX620" fmla="*/ 9855561 w 10159267"/>
              <a:gd name="connsiteY620" fmla="*/ 5447865 h 8991601"/>
              <a:gd name="connsiteX621" fmla="*/ 9826839 w 10159267"/>
              <a:gd name="connsiteY621" fmla="*/ 5472602 h 8991601"/>
              <a:gd name="connsiteX622" fmla="*/ 9788109 w 10159267"/>
              <a:gd name="connsiteY622" fmla="*/ 5478640 h 8991601"/>
              <a:gd name="connsiteX623" fmla="*/ 9783267 w 10159267"/>
              <a:gd name="connsiteY623" fmla="*/ 5479396 h 8991601"/>
              <a:gd name="connsiteX624" fmla="*/ 9769069 w 10159267"/>
              <a:gd name="connsiteY624" fmla="*/ 5501868 h 8991601"/>
              <a:gd name="connsiteX625" fmla="*/ 9763901 w 10159267"/>
              <a:gd name="connsiteY625" fmla="*/ 5482416 h 8991601"/>
              <a:gd name="connsiteX626" fmla="*/ 9706457 w 10159267"/>
              <a:gd name="connsiteY626" fmla="*/ 5531889 h 8991601"/>
              <a:gd name="connsiteX627" fmla="*/ 9701289 w 10159267"/>
              <a:gd name="connsiteY627" fmla="*/ 5512437 h 8991601"/>
              <a:gd name="connsiteX628" fmla="*/ 9638675 w 10159267"/>
              <a:gd name="connsiteY628" fmla="*/ 5542458 h 8991601"/>
              <a:gd name="connsiteX629" fmla="*/ 9629321 w 10159267"/>
              <a:gd name="connsiteY629" fmla="*/ 5564175 h 8991601"/>
              <a:gd name="connsiteX630" fmla="*/ 9619637 w 10159267"/>
              <a:gd name="connsiteY630" fmla="*/ 5565685 h 8991601"/>
              <a:gd name="connsiteX631" fmla="*/ 9619963 w 10159267"/>
              <a:gd name="connsiteY631" fmla="*/ 5585893 h 8991601"/>
              <a:gd name="connsiteX632" fmla="*/ 9629975 w 10159267"/>
              <a:gd name="connsiteY632" fmla="*/ 5604590 h 8991601"/>
              <a:gd name="connsiteX633" fmla="*/ 9663865 w 10159267"/>
              <a:gd name="connsiteY633" fmla="*/ 5599306 h 8991601"/>
              <a:gd name="connsiteX634" fmla="*/ 9669359 w 10159267"/>
              <a:gd name="connsiteY634" fmla="*/ 5638966 h 8991601"/>
              <a:gd name="connsiteX635" fmla="*/ 9668755 w 10159267"/>
              <a:gd name="connsiteY635" fmla="*/ 5639059 h 8991601"/>
              <a:gd name="connsiteX636" fmla="*/ 9667427 w 10159267"/>
              <a:gd name="connsiteY636" fmla="*/ 5639267 h 8991601"/>
              <a:gd name="connsiteX637" fmla="*/ 9666485 w 10159267"/>
              <a:gd name="connsiteY637" fmla="*/ 5639414 h 8991601"/>
              <a:gd name="connsiteX638" fmla="*/ 9665545 w 10159267"/>
              <a:gd name="connsiteY638" fmla="*/ 5639560 h 8991601"/>
              <a:gd name="connsiteX639" fmla="*/ 9665123 w 10159267"/>
              <a:gd name="connsiteY639" fmla="*/ 5639625 h 8991601"/>
              <a:gd name="connsiteX640" fmla="*/ 9664519 w 10159267"/>
              <a:gd name="connsiteY640" fmla="*/ 5639720 h 8991601"/>
              <a:gd name="connsiteX641" fmla="*/ 9659677 w 10159267"/>
              <a:gd name="connsiteY641" fmla="*/ 5640475 h 8991601"/>
              <a:gd name="connsiteX642" fmla="*/ 9655817 w 10159267"/>
              <a:gd name="connsiteY642" fmla="*/ 5701852 h 8991601"/>
              <a:gd name="connsiteX643" fmla="*/ 9641291 w 10159267"/>
              <a:gd name="connsiteY643" fmla="*/ 5704117 h 8991601"/>
              <a:gd name="connsiteX644" fmla="*/ 9641619 w 10159267"/>
              <a:gd name="connsiteY644" fmla="*/ 5724324 h 8991601"/>
              <a:gd name="connsiteX645" fmla="*/ 9618065 w 10159267"/>
              <a:gd name="connsiteY645" fmla="*/ 5768513 h 8991601"/>
              <a:gd name="connsiteX646" fmla="*/ 9616359 w 10159267"/>
              <a:gd name="connsiteY646" fmla="*/ 5777651 h 8991601"/>
              <a:gd name="connsiteX647" fmla="*/ 9617131 w 10159267"/>
              <a:gd name="connsiteY647" fmla="*/ 5778720 h 8991601"/>
              <a:gd name="connsiteX648" fmla="*/ 9621915 w 10159267"/>
              <a:gd name="connsiteY648" fmla="*/ 5787253 h 8991601"/>
              <a:gd name="connsiteX649" fmla="*/ 9680343 w 10159267"/>
              <a:gd name="connsiteY649" fmla="*/ 5817460 h 8991601"/>
              <a:gd name="connsiteX650" fmla="*/ 9690813 w 10159267"/>
              <a:gd name="connsiteY650" fmla="*/ 5825425 h 8991601"/>
              <a:gd name="connsiteX651" fmla="*/ 9693109 w 10159267"/>
              <a:gd name="connsiteY651" fmla="*/ 5827552 h 8991601"/>
              <a:gd name="connsiteX652" fmla="*/ 9541577 w 10159267"/>
              <a:gd name="connsiteY652" fmla="*/ 5874470 h 8991601"/>
              <a:gd name="connsiteX653" fmla="*/ 9549103 w 10159267"/>
              <a:gd name="connsiteY653" fmla="*/ 5887461 h 8991601"/>
              <a:gd name="connsiteX654" fmla="*/ 9750443 w 10159267"/>
              <a:gd name="connsiteY654" fmla="*/ 6702906 h 8991601"/>
              <a:gd name="connsiteX655" fmla="*/ 7999421 w 10159267"/>
              <a:gd name="connsiteY655" fmla="*/ 8452812 h 8991601"/>
              <a:gd name="connsiteX656" fmla="*/ 6648248 w 10159267"/>
              <a:gd name="connsiteY656" fmla="*/ 7816009 h 8991601"/>
              <a:gd name="connsiteX657" fmla="*/ 6587557 w 10159267"/>
              <a:gd name="connsiteY657" fmla="*/ 7734899 h 8991601"/>
              <a:gd name="connsiteX658" fmla="*/ 6422042 w 10159267"/>
              <a:gd name="connsiteY658" fmla="*/ 7840941 h 8991601"/>
              <a:gd name="connsiteX659" fmla="*/ 4229100 w 10159267"/>
              <a:gd name="connsiteY659" fmla="*/ 8452812 h 8991601"/>
              <a:gd name="connsiteX660" fmla="*/ 0 w 10159267"/>
              <a:gd name="connsiteY660" fmla="*/ 4226406 h 8991601"/>
              <a:gd name="connsiteX661" fmla="*/ 4229100 w 10159267"/>
              <a:gd name="connsiteY661" fmla="*/ 0 h 89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</a:cxnLst>
            <a:rect l="l" t="t" r="r" b="b"/>
            <a:pathLst>
              <a:path w="10159267" h="8991601">
                <a:moveTo>
                  <a:pt x="6532253" y="8006389"/>
                </a:moveTo>
                <a:cubicBezTo>
                  <a:pt x="6804485" y="8006389"/>
                  <a:pt x="7025173" y="8226936"/>
                  <a:pt x="7025173" y="8498995"/>
                </a:cubicBezTo>
                <a:cubicBezTo>
                  <a:pt x="7025173" y="8771054"/>
                  <a:pt x="6804485" y="8991601"/>
                  <a:pt x="6532253" y="8991601"/>
                </a:cubicBezTo>
                <a:cubicBezTo>
                  <a:pt x="6260021" y="8991601"/>
                  <a:pt x="6039333" y="8771054"/>
                  <a:pt x="6039333" y="8498995"/>
                </a:cubicBezTo>
                <a:cubicBezTo>
                  <a:pt x="6039333" y="8226936"/>
                  <a:pt x="6260021" y="8006389"/>
                  <a:pt x="6532253" y="8006389"/>
                </a:cubicBezTo>
                <a:close/>
                <a:moveTo>
                  <a:pt x="9754029" y="4572326"/>
                </a:moveTo>
                <a:lnTo>
                  <a:pt x="9749187" y="4573082"/>
                </a:lnTo>
                <a:lnTo>
                  <a:pt x="9750391" y="4573974"/>
                </a:lnTo>
                <a:lnTo>
                  <a:pt x="9754287" y="4573366"/>
                </a:lnTo>
                <a:cubicBezTo>
                  <a:pt x="9754273" y="4573299"/>
                  <a:pt x="9754257" y="4573231"/>
                  <a:pt x="9754241" y="4573163"/>
                </a:cubicBezTo>
                <a:cubicBezTo>
                  <a:pt x="9754109" y="4572630"/>
                  <a:pt x="9754029" y="4572326"/>
                  <a:pt x="9754029" y="4572326"/>
                </a:cubicBezTo>
                <a:close/>
                <a:moveTo>
                  <a:pt x="9422319" y="3870293"/>
                </a:moveTo>
                <a:lnTo>
                  <a:pt x="9412537" y="3871818"/>
                </a:lnTo>
                <a:lnTo>
                  <a:pt x="9418449" y="3876172"/>
                </a:lnTo>
                <a:lnTo>
                  <a:pt x="9423289" y="3875417"/>
                </a:lnTo>
                <a:close/>
                <a:moveTo>
                  <a:pt x="9323851" y="3156344"/>
                </a:moveTo>
                <a:lnTo>
                  <a:pt x="9319009" y="3157100"/>
                </a:lnTo>
                <a:lnTo>
                  <a:pt x="9320213" y="3157992"/>
                </a:lnTo>
                <a:lnTo>
                  <a:pt x="9324111" y="3157384"/>
                </a:lnTo>
                <a:cubicBezTo>
                  <a:pt x="9324095" y="3157316"/>
                  <a:pt x="9324079" y="3157249"/>
                  <a:pt x="9324063" y="3157181"/>
                </a:cubicBezTo>
                <a:cubicBezTo>
                  <a:pt x="9323931" y="3156648"/>
                  <a:pt x="9323851" y="3156344"/>
                  <a:pt x="9323851" y="3156344"/>
                </a:cubicBezTo>
                <a:close/>
                <a:moveTo>
                  <a:pt x="4229100" y="0"/>
                </a:moveTo>
                <a:cubicBezTo>
                  <a:pt x="5688892" y="0"/>
                  <a:pt x="6975936" y="739151"/>
                  <a:pt x="7735936" y="1863382"/>
                </a:cubicBezTo>
                <a:lnTo>
                  <a:pt x="7749698" y="1886021"/>
                </a:lnTo>
                <a:lnTo>
                  <a:pt x="7776888" y="1877760"/>
                </a:lnTo>
                <a:lnTo>
                  <a:pt x="7806685" y="1868708"/>
                </a:lnTo>
                <a:lnTo>
                  <a:pt x="7819024" y="1866784"/>
                </a:lnTo>
                <a:cubicBezTo>
                  <a:pt x="7828708" y="1865274"/>
                  <a:pt x="7843232" y="1863009"/>
                  <a:pt x="7858083" y="1880952"/>
                </a:cubicBezTo>
                <a:lnTo>
                  <a:pt x="7857327" y="1881070"/>
                </a:lnTo>
                <a:lnTo>
                  <a:pt x="7857008" y="1881120"/>
                </a:lnTo>
                <a:lnTo>
                  <a:pt x="7856041" y="1881270"/>
                </a:lnTo>
                <a:lnTo>
                  <a:pt x="7855053" y="1881425"/>
                </a:lnTo>
                <a:lnTo>
                  <a:pt x="7853242" y="1881707"/>
                </a:lnTo>
                <a:lnTo>
                  <a:pt x="7853998" y="1881589"/>
                </a:lnTo>
                <a:lnTo>
                  <a:pt x="7855053" y="1881425"/>
                </a:lnTo>
                <a:lnTo>
                  <a:pt x="7855663" y="1881330"/>
                </a:lnTo>
                <a:lnTo>
                  <a:pt x="7857008" y="1881120"/>
                </a:lnTo>
                <a:lnTo>
                  <a:pt x="7857478" y="1881046"/>
                </a:lnTo>
                <a:lnTo>
                  <a:pt x="7858083" y="1880952"/>
                </a:lnTo>
                <a:cubicBezTo>
                  <a:pt x="7867766" y="1879443"/>
                  <a:pt x="7877122" y="1857726"/>
                  <a:pt x="7887132" y="1876423"/>
                </a:cubicBezTo>
                <a:cubicBezTo>
                  <a:pt x="7911667" y="1892856"/>
                  <a:pt x="7920696" y="1850932"/>
                  <a:pt x="7950398" y="1886816"/>
                </a:cubicBezTo>
                <a:cubicBezTo>
                  <a:pt x="7970091" y="1904004"/>
                  <a:pt x="7989130" y="1880777"/>
                  <a:pt x="8013665" y="1897210"/>
                </a:cubicBezTo>
                <a:cubicBezTo>
                  <a:pt x="8033031" y="1894190"/>
                  <a:pt x="8047228" y="1871718"/>
                  <a:pt x="8071763" y="1888151"/>
                </a:cubicBezTo>
                <a:lnTo>
                  <a:pt x="8187959" y="1870032"/>
                </a:lnTo>
                <a:cubicBezTo>
                  <a:pt x="8212166" y="1866258"/>
                  <a:pt x="8236046" y="1842276"/>
                  <a:pt x="8265096" y="1837747"/>
                </a:cubicBezTo>
                <a:cubicBezTo>
                  <a:pt x="8279620" y="1835482"/>
                  <a:pt x="8289303" y="1833972"/>
                  <a:pt x="8308996" y="1851160"/>
                </a:cubicBezTo>
                <a:lnTo>
                  <a:pt x="8313837" y="1850406"/>
                </a:lnTo>
                <a:cubicBezTo>
                  <a:pt x="8308668" y="1830953"/>
                  <a:pt x="8313510" y="1830198"/>
                  <a:pt x="8318352" y="1829443"/>
                </a:cubicBezTo>
                <a:cubicBezTo>
                  <a:pt x="8327708" y="1807725"/>
                  <a:pt x="8347400" y="1824914"/>
                  <a:pt x="8361925" y="1822649"/>
                </a:cubicBezTo>
                <a:cubicBezTo>
                  <a:pt x="8361598" y="1802441"/>
                  <a:pt x="8371282" y="1800931"/>
                  <a:pt x="8376122" y="1800176"/>
                </a:cubicBezTo>
                <a:lnTo>
                  <a:pt x="8400331" y="1796402"/>
                </a:lnTo>
                <a:lnTo>
                  <a:pt x="8405171" y="1795647"/>
                </a:lnTo>
                <a:cubicBezTo>
                  <a:pt x="8400003" y="1776194"/>
                  <a:pt x="8404845" y="1775439"/>
                  <a:pt x="8409687" y="1774684"/>
                </a:cubicBezTo>
                <a:cubicBezTo>
                  <a:pt x="8419370" y="1773174"/>
                  <a:pt x="8429052" y="1771665"/>
                  <a:pt x="8443904" y="1789608"/>
                </a:cubicBezTo>
                <a:lnTo>
                  <a:pt x="8429379" y="1791872"/>
                </a:lnTo>
                <a:cubicBezTo>
                  <a:pt x="8439389" y="1810570"/>
                  <a:pt x="8439389" y="1810570"/>
                  <a:pt x="8444231" y="1809815"/>
                </a:cubicBezTo>
                <a:lnTo>
                  <a:pt x="8453913" y="1808305"/>
                </a:lnTo>
                <a:cubicBezTo>
                  <a:pt x="8458755" y="1807549"/>
                  <a:pt x="8463270" y="1786588"/>
                  <a:pt x="8473279" y="1805285"/>
                </a:cubicBezTo>
                <a:lnTo>
                  <a:pt x="8473607" y="1825493"/>
                </a:lnTo>
                <a:lnTo>
                  <a:pt x="8459082" y="1827758"/>
                </a:lnTo>
                <a:cubicBezTo>
                  <a:pt x="8464251" y="1847210"/>
                  <a:pt x="8459408" y="1847965"/>
                  <a:pt x="8449726" y="1849475"/>
                </a:cubicBezTo>
                <a:cubicBezTo>
                  <a:pt x="8449726" y="1849475"/>
                  <a:pt x="8445211" y="1870438"/>
                  <a:pt x="8435530" y="1871947"/>
                </a:cubicBezTo>
                <a:cubicBezTo>
                  <a:pt x="8431014" y="1892910"/>
                  <a:pt x="8445539" y="1890644"/>
                  <a:pt x="8455221" y="1889135"/>
                </a:cubicBezTo>
                <a:cubicBezTo>
                  <a:pt x="8454894" y="1868928"/>
                  <a:pt x="8454894" y="1868928"/>
                  <a:pt x="8464576" y="1867417"/>
                </a:cubicBezTo>
                <a:cubicBezTo>
                  <a:pt x="8464251" y="1847210"/>
                  <a:pt x="8479102" y="1865153"/>
                  <a:pt x="8488785" y="1863643"/>
                </a:cubicBezTo>
                <a:cubicBezTo>
                  <a:pt x="8507824" y="1840416"/>
                  <a:pt x="8532031" y="1836642"/>
                  <a:pt x="8561407" y="1852319"/>
                </a:cubicBezTo>
                <a:lnTo>
                  <a:pt x="8575933" y="1850054"/>
                </a:lnTo>
                <a:cubicBezTo>
                  <a:pt x="8580447" y="1829092"/>
                  <a:pt x="8595298" y="1847035"/>
                  <a:pt x="8599812" y="1826073"/>
                </a:cubicBezTo>
                <a:lnTo>
                  <a:pt x="8614336" y="1823808"/>
                </a:lnTo>
                <a:lnTo>
                  <a:pt x="8619178" y="1823053"/>
                </a:lnTo>
                <a:lnTo>
                  <a:pt x="8677177" y="1814010"/>
                </a:lnTo>
                <a:cubicBezTo>
                  <a:pt x="8677199" y="1814041"/>
                  <a:pt x="8677223" y="1814072"/>
                  <a:pt x="8677245" y="1814104"/>
                </a:cubicBezTo>
                <a:lnTo>
                  <a:pt x="8673759" y="1826254"/>
                </a:lnTo>
                <a:cubicBezTo>
                  <a:pt x="8670038" y="1835381"/>
                  <a:pt x="8665500" y="1836088"/>
                  <a:pt x="8658238" y="1837221"/>
                </a:cubicBezTo>
                <a:cubicBezTo>
                  <a:pt x="8658564" y="1857429"/>
                  <a:pt x="8648882" y="1858938"/>
                  <a:pt x="8639199" y="1860448"/>
                </a:cubicBezTo>
                <a:cubicBezTo>
                  <a:pt x="8644040" y="1859693"/>
                  <a:pt x="8638872" y="1840240"/>
                  <a:pt x="8638872" y="1840240"/>
                </a:cubicBezTo>
                <a:lnTo>
                  <a:pt x="8634030" y="1840996"/>
                </a:lnTo>
                <a:cubicBezTo>
                  <a:pt x="8638872" y="1840240"/>
                  <a:pt x="8644040" y="1859693"/>
                  <a:pt x="8639199" y="1860448"/>
                </a:cubicBezTo>
                <a:lnTo>
                  <a:pt x="8624674" y="1862714"/>
                </a:lnTo>
                <a:lnTo>
                  <a:pt x="8619833" y="1863467"/>
                </a:lnTo>
                <a:cubicBezTo>
                  <a:pt x="8614990" y="1864223"/>
                  <a:pt x="8610150" y="1864978"/>
                  <a:pt x="8615318" y="1884430"/>
                </a:cubicBezTo>
                <a:lnTo>
                  <a:pt x="8600794" y="1886695"/>
                </a:lnTo>
                <a:cubicBezTo>
                  <a:pt x="8601121" y="1906901"/>
                  <a:pt x="8591437" y="1908412"/>
                  <a:pt x="8586596" y="1909167"/>
                </a:cubicBezTo>
                <a:cubicBezTo>
                  <a:pt x="8581755" y="1909921"/>
                  <a:pt x="8582082" y="1930129"/>
                  <a:pt x="8572398" y="1931639"/>
                </a:cubicBezTo>
                <a:cubicBezTo>
                  <a:pt x="8567557" y="1932394"/>
                  <a:pt x="8563043" y="1953357"/>
                  <a:pt x="8558201" y="1954111"/>
                </a:cubicBezTo>
                <a:cubicBezTo>
                  <a:pt x="8544003" y="1976584"/>
                  <a:pt x="8534648" y="1998301"/>
                  <a:pt x="8510440" y="2002075"/>
                </a:cubicBezTo>
                <a:cubicBezTo>
                  <a:pt x="8510440" y="2002075"/>
                  <a:pt x="8510766" y="2022283"/>
                  <a:pt x="8505925" y="2023037"/>
                </a:cubicBezTo>
                <a:cubicBezTo>
                  <a:pt x="8496570" y="2044755"/>
                  <a:pt x="8477204" y="2047775"/>
                  <a:pt x="8457837" y="2050795"/>
                </a:cubicBezTo>
                <a:cubicBezTo>
                  <a:pt x="8458165" y="2071001"/>
                  <a:pt x="8453323" y="2071757"/>
                  <a:pt x="8448482" y="2072511"/>
                </a:cubicBezTo>
                <a:cubicBezTo>
                  <a:pt x="8443641" y="2073266"/>
                  <a:pt x="8438798" y="2074022"/>
                  <a:pt x="8439125" y="2094230"/>
                </a:cubicBezTo>
                <a:lnTo>
                  <a:pt x="8419759" y="2097248"/>
                </a:lnTo>
                <a:cubicBezTo>
                  <a:pt x="8410731" y="2139173"/>
                  <a:pt x="8381681" y="2143702"/>
                  <a:pt x="8352632" y="2148232"/>
                </a:cubicBezTo>
                <a:cubicBezTo>
                  <a:pt x="8333593" y="2171459"/>
                  <a:pt x="8304544" y="2175989"/>
                  <a:pt x="8280337" y="2179763"/>
                </a:cubicBezTo>
                <a:cubicBezTo>
                  <a:pt x="8270654" y="2181273"/>
                  <a:pt x="8270980" y="2201480"/>
                  <a:pt x="8270980" y="2201480"/>
                </a:cubicBezTo>
                <a:cubicBezTo>
                  <a:pt x="8271309" y="2221688"/>
                  <a:pt x="8280991" y="2220178"/>
                  <a:pt x="8285833" y="2219423"/>
                </a:cubicBezTo>
                <a:cubicBezTo>
                  <a:pt x="8295843" y="2238121"/>
                  <a:pt x="8300685" y="2237365"/>
                  <a:pt x="8300685" y="2237365"/>
                </a:cubicBezTo>
                <a:cubicBezTo>
                  <a:pt x="8295843" y="2238121"/>
                  <a:pt x="8286159" y="2239631"/>
                  <a:pt x="8291328" y="2259084"/>
                </a:cubicBezTo>
                <a:lnTo>
                  <a:pt x="8310694" y="2256063"/>
                </a:lnTo>
                <a:lnTo>
                  <a:pt x="8315536" y="2255308"/>
                </a:lnTo>
                <a:cubicBezTo>
                  <a:pt x="8320050" y="2234346"/>
                  <a:pt x="8334901" y="2252289"/>
                  <a:pt x="8339417" y="2231326"/>
                </a:cubicBezTo>
                <a:lnTo>
                  <a:pt x="8378148" y="2225287"/>
                </a:lnTo>
                <a:cubicBezTo>
                  <a:pt x="8393000" y="2243229"/>
                  <a:pt x="8383316" y="2244740"/>
                  <a:pt x="8373633" y="2246250"/>
                </a:cubicBezTo>
                <a:lnTo>
                  <a:pt x="8368792" y="2247005"/>
                </a:lnTo>
                <a:cubicBezTo>
                  <a:pt x="8369119" y="2267212"/>
                  <a:pt x="8359436" y="2268722"/>
                  <a:pt x="8354594" y="2269477"/>
                </a:cubicBezTo>
                <a:lnTo>
                  <a:pt x="8432059" y="2257398"/>
                </a:lnTo>
                <a:cubicBezTo>
                  <a:pt x="8436899" y="2256642"/>
                  <a:pt x="8446582" y="2255133"/>
                  <a:pt x="8456593" y="2273830"/>
                </a:cubicBezTo>
                <a:cubicBezTo>
                  <a:pt x="8466603" y="2292528"/>
                  <a:pt x="8476285" y="2291019"/>
                  <a:pt x="8490810" y="2288753"/>
                </a:cubicBezTo>
                <a:cubicBezTo>
                  <a:pt x="8495651" y="2287999"/>
                  <a:pt x="8505334" y="2286489"/>
                  <a:pt x="8510503" y="2305941"/>
                </a:cubicBezTo>
                <a:lnTo>
                  <a:pt x="8486296" y="2309716"/>
                </a:lnTo>
                <a:lnTo>
                  <a:pt x="8481454" y="2310471"/>
                </a:lnTo>
                <a:cubicBezTo>
                  <a:pt x="8481781" y="2330678"/>
                  <a:pt x="8466930" y="2312736"/>
                  <a:pt x="8467256" y="2332943"/>
                </a:cubicBezTo>
                <a:cubicBezTo>
                  <a:pt x="8452732" y="2335208"/>
                  <a:pt x="8428524" y="2338982"/>
                  <a:pt x="8414328" y="2361455"/>
                </a:cubicBezTo>
                <a:lnTo>
                  <a:pt x="8404644" y="2362965"/>
                </a:lnTo>
                <a:cubicBezTo>
                  <a:pt x="8414655" y="2381662"/>
                  <a:pt x="8419496" y="2380907"/>
                  <a:pt x="8424337" y="2380152"/>
                </a:cubicBezTo>
                <a:cubicBezTo>
                  <a:pt x="8443376" y="2356925"/>
                  <a:pt x="8467583" y="2353151"/>
                  <a:pt x="8491791" y="2349376"/>
                </a:cubicBezTo>
                <a:cubicBezTo>
                  <a:pt x="8496305" y="2328414"/>
                  <a:pt x="8515998" y="2345601"/>
                  <a:pt x="8525682" y="2344092"/>
                </a:cubicBezTo>
                <a:cubicBezTo>
                  <a:pt x="8544393" y="2300657"/>
                  <a:pt x="8578611" y="2315580"/>
                  <a:pt x="8603145" y="2332013"/>
                </a:cubicBezTo>
                <a:cubicBezTo>
                  <a:pt x="8622838" y="2349201"/>
                  <a:pt x="8642531" y="2366388"/>
                  <a:pt x="8661898" y="2363368"/>
                </a:cubicBezTo>
                <a:cubicBezTo>
                  <a:pt x="8666739" y="2362614"/>
                  <a:pt x="8676422" y="2361104"/>
                  <a:pt x="8680936" y="2340142"/>
                </a:cubicBezTo>
                <a:lnTo>
                  <a:pt x="8685778" y="2339386"/>
                </a:lnTo>
                <a:lnTo>
                  <a:pt x="8705144" y="2336367"/>
                </a:lnTo>
                <a:lnTo>
                  <a:pt x="8714826" y="2334857"/>
                </a:lnTo>
                <a:lnTo>
                  <a:pt x="8722695" y="2333630"/>
                </a:lnTo>
                <a:lnTo>
                  <a:pt x="8724510" y="2333347"/>
                </a:lnTo>
                <a:lnTo>
                  <a:pt x="8723834" y="2333769"/>
                </a:lnTo>
                <a:cubicBezTo>
                  <a:pt x="8722714" y="2334893"/>
                  <a:pt x="8720960" y="2338965"/>
                  <a:pt x="8724837" y="2353555"/>
                </a:cubicBezTo>
                <a:lnTo>
                  <a:pt x="8715153" y="2355065"/>
                </a:lnTo>
                <a:lnTo>
                  <a:pt x="8710313" y="2355819"/>
                </a:lnTo>
                <a:lnTo>
                  <a:pt x="8695788" y="2358084"/>
                </a:lnTo>
                <a:lnTo>
                  <a:pt x="8686105" y="2359594"/>
                </a:lnTo>
                <a:lnTo>
                  <a:pt x="8691273" y="2379047"/>
                </a:lnTo>
                <a:cubicBezTo>
                  <a:pt x="8676995" y="2396467"/>
                  <a:pt x="8662715" y="2413887"/>
                  <a:pt x="8642169" y="2423738"/>
                </a:cubicBezTo>
                <a:lnTo>
                  <a:pt x="8639391" y="2424832"/>
                </a:lnTo>
                <a:lnTo>
                  <a:pt x="8642356" y="2428658"/>
                </a:lnTo>
                <a:cubicBezTo>
                  <a:pt x="8650627" y="2427829"/>
                  <a:pt x="8658897" y="2427002"/>
                  <a:pt x="8671570" y="2443760"/>
                </a:cubicBezTo>
                <a:lnTo>
                  <a:pt x="8638490" y="2447072"/>
                </a:lnTo>
                <a:cubicBezTo>
                  <a:pt x="8634355" y="2447487"/>
                  <a:pt x="8625817" y="2430313"/>
                  <a:pt x="8621682" y="2430727"/>
                </a:cubicBezTo>
                <a:lnTo>
                  <a:pt x="8619239" y="2430972"/>
                </a:lnTo>
                <a:lnTo>
                  <a:pt x="8614955" y="2443176"/>
                </a:lnTo>
                <a:cubicBezTo>
                  <a:pt x="8609646" y="2452550"/>
                  <a:pt x="8601476" y="2453824"/>
                  <a:pt x="8590584" y="2455521"/>
                </a:cubicBezTo>
                <a:cubicBezTo>
                  <a:pt x="8585823" y="2461329"/>
                  <a:pt x="8580761" y="2467183"/>
                  <a:pt x="8575466" y="2472756"/>
                </a:cubicBezTo>
                <a:lnTo>
                  <a:pt x="8564634" y="2482961"/>
                </a:lnTo>
                <a:lnTo>
                  <a:pt x="8566406" y="2485452"/>
                </a:lnTo>
                <a:cubicBezTo>
                  <a:pt x="8590940" y="2501885"/>
                  <a:pt x="8599970" y="2459960"/>
                  <a:pt x="8629673" y="2495845"/>
                </a:cubicBezTo>
                <a:cubicBezTo>
                  <a:pt x="8649366" y="2513033"/>
                  <a:pt x="8668405" y="2489806"/>
                  <a:pt x="8692939" y="2506239"/>
                </a:cubicBezTo>
                <a:cubicBezTo>
                  <a:pt x="8712305" y="2503219"/>
                  <a:pt x="8726502" y="2480747"/>
                  <a:pt x="8751037" y="2497180"/>
                </a:cubicBezTo>
                <a:lnTo>
                  <a:pt x="8867232" y="2479062"/>
                </a:lnTo>
                <a:cubicBezTo>
                  <a:pt x="8891439" y="2475287"/>
                  <a:pt x="8915321" y="2451305"/>
                  <a:pt x="8944369" y="2446776"/>
                </a:cubicBezTo>
                <a:cubicBezTo>
                  <a:pt x="8958895" y="2444511"/>
                  <a:pt x="8968577" y="2443001"/>
                  <a:pt x="8988271" y="2460189"/>
                </a:cubicBezTo>
                <a:lnTo>
                  <a:pt x="8993111" y="2459435"/>
                </a:lnTo>
                <a:cubicBezTo>
                  <a:pt x="8987943" y="2439981"/>
                  <a:pt x="8992785" y="2439227"/>
                  <a:pt x="8997625" y="2438472"/>
                </a:cubicBezTo>
                <a:cubicBezTo>
                  <a:pt x="9006981" y="2416754"/>
                  <a:pt x="9026675" y="2433943"/>
                  <a:pt x="9041199" y="2431677"/>
                </a:cubicBezTo>
                <a:cubicBezTo>
                  <a:pt x="9040871" y="2411470"/>
                  <a:pt x="9050555" y="2409960"/>
                  <a:pt x="9055397" y="2409205"/>
                </a:cubicBezTo>
                <a:lnTo>
                  <a:pt x="9079605" y="2405431"/>
                </a:lnTo>
                <a:lnTo>
                  <a:pt x="9084445" y="2404676"/>
                </a:lnTo>
                <a:cubicBezTo>
                  <a:pt x="9079277" y="2385223"/>
                  <a:pt x="9084119" y="2384468"/>
                  <a:pt x="9088961" y="2383713"/>
                </a:cubicBezTo>
                <a:cubicBezTo>
                  <a:pt x="9098643" y="2382204"/>
                  <a:pt x="9108325" y="2380694"/>
                  <a:pt x="9123177" y="2398636"/>
                </a:cubicBezTo>
                <a:lnTo>
                  <a:pt x="9108653" y="2400902"/>
                </a:lnTo>
                <a:cubicBezTo>
                  <a:pt x="9118663" y="2419599"/>
                  <a:pt x="9118663" y="2419599"/>
                  <a:pt x="9123505" y="2418844"/>
                </a:cubicBezTo>
                <a:lnTo>
                  <a:pt x="9133187" y="2417334"/>
                </a:lnTo>
                <a:cubicBezTo>
                  <a:pt x="9138029" y="2416579"/>
                  <a:pt x="9142543" y="2395617"/>
                  <a:pt x="9152553" y="2414314"/>
                </a:cubicBezTo>
                <a:lnTo>
                  <a:pt x="9152879" y="2434523"/>
                </a:lnTo>
                <a:lnTo>
                  <a:pt x="9138355" y="2436787"/>
                </a:lnTo>
                <a:cubicBezTo>
                  <a:pt x="9143523" y="2456239"/>
                  <a:pt x="9138683" y="2456994"/>
                  <a:pt x="9129001" y="2458504"/>
                </a:cubicBezTo>
                <a:cubicBezTo>
                  <a:pt x="9129001" y="2458504"/>
                  <a:pt x="9124485" y="2479466"/>
                  <a:pt x="9114803" y="2480977"/>
                </a:cubicBezTo>
                <a:cubicBezTo>
                  <a:pt x="9110289" y="2501939"/>
                  <a:pt x="9124813" y="2499673"/>
                  <a:pt x="9134497" y="2498164"/>
                </a:cubicBezTo>
                <a:cubicBezTo>
                  <a:pt x="9134169" y="2477956"/>
                  <a:pt x="9134169" y="2477956"/>
                  <a:pt x="9143851" y="2476447"/>
                </a:cubicBezTo>
                <a:cubicBezTo>
                  <a:pt x="9143523" y="2456239"/>
                  <a:pt x="9158377" y="2474182"/>
                  <a:pt x="9168059" y="2472672"/>
                </a:cubicBezTo>
                <a:cubicBezTo>
                  <a:pt x="9187099" y="2449445"/>
                  <a:pt x="9211305" y="2445671"/>
                  <a:pt x="9240681" y="2461348"/>
                </a:cubicBezTo>
                <a:lnTo>
                  <a:pt x="9255207" y="2459084"/>
                </a:lnTo>
                <a:cubicBezTo>
                  <a:pt x="9259721" y="2438121"/>
                  <a:pt x="9274571" y="2456064"/>
                  <a:pt x="9279087" y="2435102"/>
                </a:cubicBezTo>
                <a:lnTo>
                  <a:pt x="9293611" y="2432836"/>
                </a:lnTo>
                <a:lnTo>
                  <a:pt x="9298453" y="2432082"/>
                </a:lnTo>
                <a:lnTo>
                  <a:pt x="9356451" y="2423038"/>
                </a:lnTo>
                <a:cubicBezTo>
                  <a:pt x="9356475" y="2423070"/>
                  <a:pt x="9356497" y="2423101"/>
                  <a:pt x="9356519" y="2423133"/>
                </a:cubicBezTo>
                <a:lnTo>
                  <a:pt x="9353033" y="2435284"/>
                </a:lnTo>
                <a:cubicBezTo>
                  <a:pt x="9349313" y="2444410"/>
                  <a:pt x="9344775" y="2445117"/>
                  <a:pt x="9337511" y="2446250"/>
                </a:cubicBezTo>
                <a:cubicBezTo>
                  <a:pt x="9337839" y="2466458"/>
                  <a:pt x="9328155" y="2467967"/>
                  <a:pt x="9318473" y="2469477"/>
                </a:cubicBezTo>
                <a:cubicBezTo>
                  <a:pt x="9323315" y="2468722"/>
                  <a:pt x="9318145" y="2449269"/>
                  <a:pt x="9318145" y="2449269"/>
                </a:cubicBezTo>
                <a:lnTo>
                  <a:pt x="9313303" y="2450025"/>
                </a:lnTo>
                <a:cubicBezTo>
                  <a:pt x="9318145" y="2449269"/>
                  <a:pt x="9323315" y="2468722"/>
                  <a:pt x="9318473" y="2469477"/>
                </a:cubicBezTo>
                <a:lnTo>
                  <a:pt x="9303947" y="2471743"/>
                </a:lnTo>
                <a:lnTo>
                  <a:pt x="9299107" y="2472496"/>
                </a:lnTo>
                <a:cubicBezTo>
                  <a:pt x="9294265" y="2473252"/>
                  <a:pt x="9289423" y="2474006"/>
                  <a:pt x="9294591" y="2493459"/>
                </a:cubicBezTo>
                <a:lnTo>
                  <a:pt x="9280067" y="2495724"/>
                </a:lnTo>
                <a:cubicBezTo>
                  <a:pt x="9280395" y="2515931"/>
                  <a:pt x="9270711" y="2517441"/>
                  <a:pt x="9265869" y="2518196"/>
                </a:cubicBezTo>
                <a:cubicBezTo>
                  <a:pt x="9261029" y="2518951"/>
                  <a:pt x="9261355" y="2539158"/>
                  <a:pt x="9251673" y="2540668"/>
                </a:cubicBezTo>
                <a:cubicBezTo>
                  <a:pt x="9246831" y="2541423"/>
                  <a:pt x="9242317" y="2562385"/>
                  <a:pt x="9237475" y="2563140"/>
                </a:cubicBezTo>
                <a:cubicBezTo>
                  <a:pt x="9223277" y="2585612"/>
                  <a:pt x="9213921" y="2607330"/>
                  <a:pt x="9189715" y="2611104"/>
                </a:cubicBezTo>
                <a:cubicBezTo>
                  <a:pt x="9189715" y="2611104"/>
                  <a:pt x="9190041" y="2631312"/>
                  <a:pt x="9185199" y="2632066"/>
                </a:cubicBezTo>
                <a:cubicBezTo>
                  <a:pt x="9175843" y="2653784"/>
                  <a:pt x="9156477" y="2656804"/>
                  <a:pt x="9137111" y="2659823"/>
                </a:cubicBezTo>
                <a:cubicBezTo>
                  <a:pt x="9137439" y="2680030"/>
                  <a:pt x="9132597" y="2680786"/>
                  <a:pt x="9127755" y="2681541"/>
                </a:cubicBezTo>
                <a:cubicBezTo>
                  <a:pt x="9122915" y="2682296"/>
                  <a:pt x="9118073" y="2683051"/>
                  <a:pt x="9118401" y="2703258"/>
                </a:cubicBezTo>
                <a:lnTo>
                  <a:pt x="9099033" y="2706277"/>
                </a:lnTo>
                <a:cubicBezTo>
                  <a:pt x="9090005" y="2748202"/>
                  <a:pt x="9060957" y="2752731"/>
                  <a:pt x="9031907" y="2757261"/>
                </a:cubicBezTo>
                <a:cubicBezTo>
                  <a:pt x="9012867" y="2780488"/>
                  <a:pt x="8983819" y="2785018"/>
                  <a:pt x="8959611" y="2788792"/>
                </a:cubicBezTo>
                <a:cubicBezTo>
                  <a:pt x="8949929" y="2790302"/>
                  <a:pt x="8950255" y="2810509"/>
                  <a:pt x="8950255" y="2810509"/>
                </a:cubicBezTo>
                <a:cubicBezTo>
                  <a:pt x="8950583" y="2830717"/>
                  <a:pt x="8960265" y="2829207"/>
                  <a:pt x="8965107" y="2828452"/>
                </a:cubicBezTo>
                <a:cubicBezTo>
                  <a:pt x="8975117" y="2847150"/>
                  <a:pt x="8979959" y="2846395"/>
                  <a:pt x="8979959" y="2846395"/>
                </a:cubicBezTo>
                <a:cubicBezTo>
                  <a:pt x="8975117" y="2847150"/>
                  <a:pt x="8965433" y="2848660"/>
                  <a:pt x="8970603" y="2868113"/>
                </a:cubicBezTo>
                <a:lnTo>
                  <a:pt x="8989969" y="2865092"/>
                </a:lnTo>
                <a:lnTo>
                  <a:pt x="8994809" y="2864338"/>
                </a:lnTo>
                <a:cubicBezTo>
                  <a:pt x="8999325" y="2843375"/>
                  <a:pt x="9014177" y="2861318"/>
                  <a:pt x="9018689" y="2840355"/>
                </a:cubicBezTo>
                <a:lnTo>
                  <a:pt x="9057421" y="2834316"/>
                </a:lnTo>
                <a:cubicBezTo>
                  <a:pt x="9072273" y="2852259"/>
                  <a:pt x="9062591" y="2853769"/>
                  <a:pt x="9052907" y="2855279"/>
                </a:cubicBezTo>
                <a:lnTo>
                  <a:pt x="9048067" y="2856034"/>
                </a:lnTo>
                <a:cubicBezTo>
                  <a:pt x="9048393" y="2876241"/>
                  <a:pt x="9038711" y="2877751"/>
                  <a:pt x="9033869" y="2878506"/>
                </a:cubicBezTo>
                <a:lnTo>
                  <a:pt x="9111333" y="2866427"/>
                </a:lnTo>
                <a:cubicBezTo>
                  <a:pt x="9116175" y="2865672"/>
                  <a:pt x="9125857" y="2864162"/>
                  <a:pt x="9135867" y="2882859"/>
                </a:cubicBezTo>
                <a:cubicBezTo>
                  <a:pt x="9145877" y="2901557"/>
                  <a:pt x="9155559" y="2900048"/>
                  <a:pt x="9170085" y="2897782"/>
                </a:cubicBezTo>
                <a:cubicBezTo>
                  <a:pt x="9174927" y="2897028"/>
                  <a:pt x="9184609" y="2895518"/>
                  <a:pt x="9189777" y="2914970"/>
                </a:cubicBezTo>
                <a:lnTo>
                  <a:pt x="9165569" y="2918745"/>
                </a:lnTo>
                <a:lnTo>
                  <a:pt x="9160729" y="2919500"/>
                </a:lnTo>
                <a:cubicBezTo>
                  <a:pt x="9161055" y="2939707"/>
                  <a:pt x="9146203" y="2921765"/>
                  <a:pt x="9146531" y="2941973"/>
                </a:cubicBezTo>
                <a:cubicBezTo>
                  <a:pt x="9132005" y="2944237"/>
                  <a:pt x="9107799" y="2948011"/>
                  <a:pt x="9093601" y="2970484"/>
                </a:cubicBezTo>
                <a:lnTo>
                  <a:pt x="9083917" y="2971994"/>
                </a:lnTo>
                <a:cubicBezTo>
                  <a:pt x="9093929" y="2990691"/>
                  <a:pt x="9098771" y="2989936"/>
                  <a:pt x="9103611" y="2989181"/>
                </a:cubicBezTo>
                <a:cubicBezTo>
                  <a:pt x="9122651" y="2965954"/>
                  <a:pt x="9146857" y="2962180"/>
                  <a:pt x="9171065" y="2958405"/>
                </a:cubicBezTo>
                <a:cubicBezTo>
                  <a:pt x="9175579" y="2937443"/>
                  <a:pt x="9195273" y="2954630"/>
                  <a:pt x="9204955" y="2953121"/>
                </a:cubicBezTo>
                <a:cubicBezTo>
                  <a:pt x="9223667" y="2909686"/>
                  <a:pt x="9257885" y="2924609"/>
                  <a:pt x="9282419" y="2941042"/>
                </a:cubicBezTo>
                <a:cubicBezTo>
                  <a:pt x="9302113" y="2958229"/>
                  <a:pt x="9321805" y="2975417"/>
                  <a:pt x="9341171" y="2972397"/>
                </a:cubicBezTo>
                <a:cubicBezTo>
                  <a:pt x="9346013" y="2971643"/>
                  <a:pt x="9355695" y="2970133"/>
                  <a:pt x="9360211" y="2949171"/>
                </a:cubicBezTo>
                <a:lnTo>
                  <a:pt x="9365051" y="2948416"/>
                </a:lnTo>
                <a:lnTo>
                  <a:pt x="9384419" y="2945396"/>
                </a:lnTo>
                <a:lnTo>
                  <a:pt x="9394101" y="2943886"/>
                </a:lnTo>
                <a:lnTo>
                  <a:pt x="9401969" y="2942659"/>
                </a:lnTo>
                <a:lnTo>
                  <a:pt x="9403783" y="2942376"/>
                </a:lnTo>
                <a:lnTo>
                  <a:pt x="9403109" y="2942798"/>
                </a:lnTo>
                <a:cubicBezTo>
                  <a:pt x="9401989" y="2943922"/>
                  <a:pt x="9400235" y="2947994"/>
                  <a:pt x="9404111" y="2962584"/>
                </a:cubicBezTo>
                <a:lnTo>
                  <a:pt x="9394427" y="2964094"/>
                </a:lnTo>
                <a:lnTo>
                  <a:pt x="9389587" y="2964849"/>
                </a:lnTo>
                <a:lnTo>
                  <a:pt x="9375061" y="2967114"/>
                </a:lnTo>
                <a:lnTo>
                  <a:pt x="9365379" y="2968623"/>
                </a:lnTo>
                <a:lnTo>
                  <a:pt x="9370547" y="2988076"/>
                </a:lnTo>
                <a:cubicBezTo>
                  <a:pt x="9356267" y="3005496"/>
                  <a:pt x="9341989" y="3022916"/>
                  <a:pt x="9321445" y="3032767"/>
                </a:cubicBezTo>
                <a:lnTo>
                  <a:pt x="9318665" y="3033861"/>
                </a:lnTo>
                <a:lnTo>
                  <a:pt x="9321631" y="3037687"/>
                </a:lnTo>
                <a:cubicBezTo>
                  <a:pt x="9329901" y="3036858"/>
                  <a:pt x="9338171" y="3036031"/>
                  <a:pt x="9350843" y="3052790"/>
                </a:cubicBezTo>
                <a:lnTo>
                  <a:pt x="9317765" y="3056102"/>
                </a:lnTo>
                <a:cubicBezTo>
                  <a:pt x="9313629" y="3056516"/>
                  <a:pt x="9305091" y="3039343"/>
                  <a:pt x="9300957" y="3039756"/>
                </a:cubicBezTo>
                <a:lnTo>
                  <a:pt x="9298515" y="3040001"/>
                </a:lnTo>
                <a:lnTo>
                  <a:pt x="9294229" y="3052205"/>
                </a:lnTo>
                <a:cubicBezTo>
                  <a:pt x="9288921" y="3061579"/>
                  <a:pt x="9280751" y="3062853"/>
                  <a:pt x="9269857" y="3064551"/>
                </a:cubicBezTo>
                <a:cubicBezTo>
                  <a:pt x="9250819" y="3087779"/>
                  <a:pt x="9226937" y="3111760"/>
                  <a:pt x="9202731" y="3115535"/>
                </a:cubicBezTo>
                <a:lnTo>
                  <a:pt x="9188207" y="3117799"/>
                </a:lnTo>
                <a:lnTo>
                  <a:pt x="9183365" y="3118555"/>
                </a:lnTo>
                <a:lnTo>
                  <a:pt x="9168839" y="3120819"/>
                </a:lnTo>
                <a:cubicBezTo>
                  <a:pt x="9184017" y="3158969"/>
                  <a:pt x="9198215" y="3136497"/>
                  <a:pt x="9213067" y="3154440"/>
                </a:cubicBezTo>
                <a:cubicBezTo>
                  <a:pt x="9220329" y="3153308"/>
                  <a:pt x="9226463" y="3157416"/>
                  <a:pt x="9232597" y="3161524"/>
                </a:cubicBezTo>
                <a:lnTo>
                  <a:pt x="9236809" y="3164007"/>
                </a:lnTo>
                <a:lnTo>
                  <a:pt x="9244091" y="3167365"/>
                </a:lnTo>
                <a:lnTo>
                  <a:pt x="9248649" y="3168070"/>
                </a:lnTo>
                <a:lnTo>
                  <a:pt x="9260911" y="3166159"/>
                </a:lnTo>
                <a:cubicBezTo>
                  <a:pt x="9265425" y="3145196"/>
                  <a:pt x="9280277" y="3163139"/>
                  <a:pt x="9284791" y="3142177"/>
                </a:cubicBezTo>
                <a:lnTo>
                  <a:pt x="9299317" y="3139911"/>
                </a:lnTo>
                <a:lnTo>
                  <a:pt x="9304157" y="3139157"/>
                </a:lnTo>
                <a:lnTo>
                  <a:pt x="9362157" y="3130113"/>
                </a:lnTo>
                <a:cubicBezTo>
                  <a:pt x="9362179" y="3130145"/>
                  <a:pt x="9362201" y="3130176"/>
                  <a:pt x="9362223" y="3130208"/>
                </a:cubicBezTo>
                <a:lnTo>
                  <a:pt x="9358737" y="3142358"/>
                </a:lnTo>
                <a:cubicBezTo>
                  <a:pt x="9355017" y="3151485"/>
                  <a:pt x="9350479" y="3152192"/>
                  <a:pt x="9343217" y="3153325"/>
                </a:cubicBezTo>
                <a:lnTo>
                  <a:pt x="9343163" y="3154413"/>
                </a:lnTo>
                <a:lnTo>
                  <a:pt x="9450627" y="3137656"/>
                </a:lnTo>
                <a:lnTo>
                  <a:pt x="9479677" y="3133127"/>
                </a:lnTo>
                <a:cubicBezTo>
                  <a:pt x="9479677" y="3133127"/>
                  <a:pt x="9484845" y="3152579"/>
                  <a:pt x="9480003" y="3153334"/>
                </a:cubicBezTo>
                <a:lnTo>
                  <a:pt x="9470319" y="3154845"/>
                </a:lnTo>
                <a:lnTo>
                  <a:pt x="9446113" y="3158619"/>
                </a:lnTo>
                <a:lnTo>
                  <a:pt x="9388015" y="3167677"/>
                </a:lnTo>
                <a:cubicBezTo>
                  <a:pt x="9368977" y="3190904"/>
                  <a:pt x="9344769" y="3194679"/>
                  <a:pt x="9315719" y="3199209"/>
                </a:cubicBezTo>
                <a:lnTo>
                  <a:pt x="9301195" y="3201474"/>
                </a:lnTo>
                <a:lnTo>
                  <a:pt x="9285301" y="3210277"/>
                </a:lnTo>
                <a:lnTo>
                  <a:pt x="9284373" y="3214729"/>
                </a:lnTo>
                <a:cubicBezTo>
                  <a:pt x="9281561" y="3223713"/>
                  <a:pt x="9275207" y="3224705"/>
                  <a:pt x="9271575" y="3225271"/>
                </a:cubicBezTo>
                <a:cubicBezTo>
                  <a:pt x="9266735" y="3226025"/>
                  <a:pt x="9267061" y="3246233"/>
                  <a:pt x="9257377" y="3247743"/>
                </a:cubicBezTo>
                <a:cubicBezTo>
                  <a:pt x="9252537" y="3248498"/>
                  <a:pt x="9248021" y="3269460"/>
                  <a:pt x="9243179" y="3270215"/>
                </a:cubicBezTo>
                <a:cubicBezTo>
                  <a:pt x="9239631" y="3275833"/>
                  <a:pt x="9236385" y="3281404"/>
                  <a:pt x="9233131" y="3286660"/>
                </a:cubicBezTo>
                <a:lnTo>
                  <a:pt x="9228115" y="3293902"/>
                </a:lnTo>
                <a:lnTo>
                  <a:pt x="9234721" y="3292872"/>
                </a:lnTo>
                <a:lnTo>
                  <a:pt x="9283137" y="3285323"/>
                </a:lnTo>
                <a:lnTo>
                  <a:pt x="9292819" y="3283813"/>
                </a:lnTo>
                <a:cubicBezTo>
                  <a:pt x="9302175" y="3262096"/>
                  <a:pt x="9321869" y="3279284"/>
                  <a:pt x="9331225" y="3257567"/>
                </a:cubicBezTo>
                <a:lnTo>
                  <a:pt x="9350591" y="3254547"/>
                </a:lnTo>
                <a:lnTo>
                  <a:pt x="9432897" y="3241713"/>
                </a:lnTo>
                <a:lnTo>
                  <a:pt x="9461945" y="3237183"/>
                </a:lnTo>
                <a:cubicBezTo>
                  <a:pt x="9495509" y="3211692"/>
                  <a:pt x="9529399" y="3206407"/>
                  <a:pt x="9568131" y="3200368"/>
                </a:cubicBezTo>
                <a:cubicBezTo>
                  <a:pt x="9582657" y="3198103"/>
                  <a:pt x="9578141" y="3219065"/>
                  <a:pt x="9583309" y="3238518"/>
                </a:cubicBezTo>
                <a:lnTo>
                  <a:pt x="9655933" y="3227194"/>
                </a:lnTo>
                <a:lnTo>
                  <a:pt x="9675299" y="3224175"/>
                </a:lnTo>
                <a:cubicBezTo>
                  <a:pt x="9680139" y="3223420"/>
                  <a:pt x="9679813" y="3203212"/>
                  <a:pt x="9684653" y="3202457"/>
                </a:cubicBezTo>
                <a:lnTo>
                  <a:pt x="9723385" y="3196419"/>
                </a:lnTo>
                <a:cubicBezTo>
                  <a:pt x="9718871" y="3217381"/>
                  <a:pt x="9709187" y="3218890"/>
                  <a:pt x="9699505" y="3220400"/>
                </a:cubicBezTo>
                <a:cubicBezTo>
                  <a:pt x="9699833" y="3240608"/>
                  <a:pt x="9684981" y="3222665"/>
                  <a:pt x="9685307" y="3242872"/>
                </a:cubicBezTo>
                <a:lnTo>
                  <a:pt x="9665941" y="3245891"/>
                </a:lnTo>
                <a:cubicBezTo>
                  <a:pt x="9651745" y="3268364"/>
                  <a:pt x="9627211" y="3251931"/>
                  <a:pt x="9612685" y="3254196"/>
                </a:cubicBezTo>
                <a:lnTo>
                  <a:pt x="9598161" y="3256461"/>
                </a:lnTo>
                <a:cubicBezTo>
                  <a:pt x="9583963" y="3278932"/>
                  <a:pt x="9554587" y="3263255"/>
                  <a:pt x="9535547" y="3286482"/>
                </a:cubicBezTo>
                <a:lnTo>
                  <a:pt x="9530707" y="3287237"/>
                </a:lnTo>
                <a:cubicBezTo>
                  <a:pt x="9521351" y="3308953"/>
                  <a:pt x="9501659" y="3291766"/>
                  <a:pt x="9482291" y="3294787"/>
                </a:cubicBezTo>
                <a:lnTo>
                  <a:pt x="9477451" y="3295541"/>
                </a:lnTo>
                <a:cubicBezTo>
                  <a:pt x="9468095" y="3317258"/>
                  <a:pt x="9448401" y="3300070"/>
                  <a:pt x="9439045" y="3321788"/>
                </a:cubicBezTo>
                <a:lnTo>
                  <a:pt x="9419679" y="3324808"/>
                </a:lnTo>
                <a:cubicBezTo>
                  <a:pt x="9415165" y="3345769"/>
                  <a:pt x="9400641" y="3348035"/>
                  <a:pt x="9390957" y="3349544"/>
                </a:cubicBezTo>
                <a:lnTo>
                  <a:pt x="9352225" y="3355583"/>
                </a:lnTo>
                <a:lnTo>
                  <a:pt x="9347383" y="3356338"/>
                </a:lnTo>
                <a:cubicBezTo>
                  <a:pt x="9347711" y="3376546"/>
                  <a:pt x="9332859" y="3358604"/>
                  <a:pt x="9333187" y="3378810"/>
                </a:cubicBezTo>
                <a:lnTo>
                  <a:pt x="9328019" y="3359358"/>
                </a:lnTo>
                <a:cubicBezTo>
                  <a:pt x="9313821" y="3381830"/>
                  <a:pt x="9289613" y="3385605"/>
                  <a:pt x="9270573" y="3408833"/>
                </a:cubicBezTo>
                <a:lnTo>
                  <a:pt x="9265405" y="3389380"/>
                </a:lnTo>
                <a:cubicBezTo>
                  <a:pt x="9251209" y="3411851"/>
                  <a:pt x="9227001" y="3415626"/>
                  <a:pt x="9202793" y="3419401"/>
                </a:cubicBezTo>
                <a:cubicBezTo>
                  <a:pt x="9207961" y="3438853"/>
                  <a:pt x="9198279" y="3440363"/>
                  <a:pt x="9193439" y="3441118"/>
                </a:cubicBezTo>
                <a:lnTo>
                  <a:pt x="9183755" y="3442628"/>
                </a:lnTo>
                <a:cubicBezTo>
                  <a:pt x="9188923" y="3462080"/>
                  <a:pt x="9184081" y="3462836"/>
                  <a:pt x="9184081" y="3462836"/>
                </a:cubicBezTo>
                <a:cubicBezTo>
                  <a:pt x="9184081" y="3462836"/>
                  <a:pt x="9189249" y="3482287"/>
                  <a:pt x="9194091" y="3481533"/>
                </a:cubicBezTo>
                <a:cubicBezTo>
                  <a:pt x="9208289" y="3459061"/>
                  <a:pt x="9208289" y="3459061"/>
                  <a:pt x="9227981" y="3476249"/>
                </a:cubicBezTo>
                <a:cubicBezTo>
                  <a:pt x="9242833" y="3494191"/>
                  <a:pt x="9238319" y="3515154"/>
                  <a:pt x="9233477" y="3515909"/>
                </a:cubicBezTo>
                <a:lnTo>
                  <a:pt x="9232871" y="3516002"/>
                </a:lnTo>
                <a:lnTo>
                  <a:pt x="9231543" y="3516210"/>
                </a:lnTo>
                <a:lnTo>
                  <a:pt x="9230603" y="3516357"/>
                </a:lnTo>
                <a:lnTo>
                  <a:pt x="9229663" y="3516503"/>
                </a:lnTo>
                <a:lnTo>
                  <a:pt x="9229241" y="3516569"/>
                </a:lnTo>
                <a:lnTo>
                  <a:pt x="9228635" y="3516663"/>
                </a:lnTo>
                <a:lnTo>
                  <a:pt x="9223795" y="3517418"/>
                </a:lnTo>
                <a:cubicBezTo>
                  <a:pt x="9228963" y="3536870"/>
                  <a:pt x="9229289" y="3557078"/>
                  <a:pt x="9219935" y="3578795"/>
                </a:cubicBezTo>
                <a:lnTo>
                  <a:pt x="9205409" y="3581060"/>
                </a:lnTo>
                <a:cubicBezTo>
                  <a:pt x="9210577" y="3600512"/>
                  <a:pt x="9210577" y="3600512"/>
                  <a:pt x="9205737" y="3601268"/>
                </a:cubicBezTo>
                <a:cubicBezTo>
                  <a:pt x="9201223" y="3622230"/>
                  <a:pt x="9201549" y="3642438"/>
                  <a:pt x="9182183" y="3645457"/>
                </a:cubicBezTo>
                <a:lnTo>
                  <a:pt x="9180477" y="3654593"/>
                </a:lnTo>
                <a:lnTo>
                  <a:pt x="9181247" y="3655663"/>
                </a:lnTo>
                <a:lnTo>
                  <a:pt x="9181863" y="3656725"/>
                </a:lnTo>
                <a:lnTo>
                  <a:pt x="9182607" y="3656023"/>
                </a:lnTo>
                <a:cubicBezTo>
                  <a:pt x="9190505" y="3651943"/>
                  <a:pt x="9203399" y="3661328"/>
                  <a:pt x="9210661" y="3660196"/>
                </a:cubicBezTo>
                <a:cubicBezTo>
                  <a:pt x="9229373" y="3616761"/>
                  <a:pt x="9263591" y="3631684"/>
                  <a:pt x="9288125" y="3648117"/>
                </a:cubicBezTo>
                <a:cubicBezTo>
                  <a:pt x="9307817" y="3665304"/>
                  <a:pt x="9327509" y="3682492"/>
                  <a:pt x="9346877" y="3679472"/>
                </a:cubicBezTo>
                <a:cubicBezTo>
                  <a:pt x="9351719" y="3678718"/>
                  <a:pt x="9361401" y="3677208"/>
                  <a:pt x="9365915" y="3656246"/>
                </a:cubicBezTo>
                <a:lnTo>
                  <a:pt x="9370757" y="3655490"/>
                </a:lnTo>
                <a:lnTo>
                  <a:pt x="9390123" y="3652471"/>
                </a:lnTo>
                <a:lnTo>
                  <a:pt x="9399805" y="3650961"/>
                </a:lnTo>
                <a:lnTo>
                  <a:pt x="9407673" y="3649734"/>
                </a:lnTo>
                <a:lnTo>
                  <a:pt x="9409489" y="3649451"/>
                </a:lnTo>
                <a:lnTo>
                  <a:pt x="9408813" y="3649873"/>
                </a:lnTo>
                <a:cubicBezTo>
                  <a:pt x="9407693" y="3650997"/>
                  <a:pt x="9405939" y="3655069"/>
                  <a:pt x="9409815" y="3669658"/>
                </a:cubicBezTo>
                <a:lnTo>
                  <a:pt x="9400133" y="3671168"/>
                </a:lnTo>
                <a:lnTo>
                  <a:pt x="9395291" y="3671923"/>
                </a:lnTo>
                <a:lnTo>
                  <a:pt x="9380767" y="3674189"/>
                </a:lnTo>
                <a:lnTo>
                  <a:pt x="9371083" y="3675698"/>
                </a:lnTo>
                <a:lnTo>
                  <a:pt x="9376253" y="3695151"/>
                </a:lnTo>
                <a:cubicBezTo>
                  <a:pt x="9361973" y="3712571"/>
                  <a:pt x="9347693" y="3729991"/>
                  <a:pt x="9327149" y="3739842"/>
                </a:cubicBezTo>
                <a:lnTo>
                  <a:pt x="9324369" y="3740936"/>
                </a:lnTo>
                <a:lnTo>
                  <a:pt x="9327335" y="3744761"/>
                </a:lnTo>
                <a:cubicBezTo>
                  <a:pt x="9335605" y="3743933"/>
                  <a:pt x="9343877" y="3743106"/>
                  <a:pt x="9356549" y="3759864"/>
                </a:cubicBezTo>
                <a:lnTo>
                  <a:pt x="9323469" y="3763176"/>
                </a:lnTo>
                <a:cubicBezTo>
                  <a:pt x="9319333" y="3763591"/>
                  <a:pt x="9310797" y="3746417"/>
                  <a:pt x="9306661" y="3746831"/>
                </a:cubicBezTo>
                <a:lnTo>
                  <a:pt x="9304219" y="3747076"/>
                </a:lnTo>
                <a:lnTo>
                  <a:pt x="9299935" y="3759280"/>
                </a:lnTo>
                <a:cubicBezTo>
                  <a:pt x="9294625" y="3768654"/>
                  <a:pt x="9286455" y="3769928"/>
                  <a:pt x="9275563" y="3771626"/>
                </a:cubicBezTo>
                <a:cubicBezTo>
                  <a:pt x="9256523" y="3794853"/>
                  <a:pt x="9232643" y="3818835"/>
                  <a:pt x="9208435" y="3822610"/>
                </a:cubicBezTo>
                <a:lnTo>
                  <a:pt x="9193911" y="3824874"/>
                </a:lnTo>
                <a:lnTo>
                  <a:pt x="9189069" y="3825630"/>
                </a:lnTo>
                <a:lnTo>
                  <a:pt x="9174545" y="3827894"/>
                </a:lnTo>
                <a:cubicBezTo>
                  <a:pt x="9189723" y="3866044"/>
                  <a:pt x="9203919" y="3843572"/>
                  <a:pt x="9218771" y="3861515"/>
                </a:cubicBezTo>
                <a:cubicBezTo>
                  <a:pt x="9233297" y="3859249"/>
                  <a:pt x="9243307" y="3877948"/>
                  <a:pt x="9257831" y="3875683"/>
                </a:cubicBezTo>
                <a:lnTo>
                  <a:pt x="9431397" y="3848619"/>
                </a:lnTo>
                <a:lnTo>
                  <a:pt x="9431767" y="3848020"/>
                </a:lnTo>
                <a:cubicBezTo>
                  <a:pt x="9436153" y="3843181"/>
                  <a:pt x="9441721" y="3842788"/>
                  <a:pt x="9447653" y="3843762"/>
                </a:cubicBezTo>
                <a:lnTo>
                  <a:pt x="9453573" y="3845161"/>
                </a:lnTo>
                <a:lnTo>
                  <a:pt x="9456333" y="3844731"/>
                </a:lnTo>
                <a:lnTo>
                  <a:pt x="9472007" y="3842287"/>
                </a:lnTo>
                <a:lnTo>
                  <a:pt x="9472777" y="3835730"/>
                </a:lnTo>
                <a:cubicBezTo>
                  <a:pt x="9475589" y="3826744"/>
                  <a:pt x="9481943" y="3825754"/>
                  <a:pt x="9485575" y="3825187"/>
                </a:cubicBezTo>
                <a:lnTo>
                  <a:pt x="9509781" y="3821413"/>
                </a:lnTo>
                <a:lnTo>
                  <a:pt x="9514623" y="3820658"/>
                </a:lnTo>
                <a:cubicBezTo>
                  <a:pt x="9509455" y="3801206"/>
                  <a:pt x="9514297" y="3800451"/>
                  <a:pt x="9519139" y="3799695"/>
                </a:cubicBezTo>
                <a:cubicBezTo>
                  <a:pt x="9528821" y="3798186"/>
                  <a:pt x="9538503" y="3796677"/>
                  <a:pt x="9553355" y="3814619"/>
                </a:cubicBezTo>
                <a:lnTo>
                  <a:pt x="9538831" y="3816884"/>
                </a:lnTo>
                <a:cubicBezTo>
                  <a:pt x="9548841" y="3835581"/>
                  <a:pt x="9548841" y="3835581"/>
                  <a:pt x="9553683" y="3834826"/>
                </a:cubicBezTo>
                <a:lnTo>
                  <a:pt x="9563365" y="3833316"/>
                </a:lnTo>
                <a:cubicBezTo>
                  <a:pt x="9568207" y="3832561"/>
                  <a:pt x="9572721" y="3811600"/>
                  <a:pt x="9582731" y="3830296"/>
                </a:cubicBezTo>
                <a:lnTo>
                  <a:pt x="9583057" y="3850505"/>
                </a:lnTo>
                <a:lnTo>
                  <a:pt x="9568533" y="3852769"/>
                </a:lnTo>
                <a:cubicBezTo>
                  <a:pt x="9573701" y="3872221"/>
                  <a:pt x="9568861" y="3872976"/>
                  <a:pt x="9559179" y="3874486"/>
                </a:cubicBezTo>
                <a:cubicBezTo>
                  <a:pt x="9559179" y="3874486"/>
                  <a:pt x="9554663" y="3895448"/>
                  <a:pt x="9544981" y="3896959"/>
                </a:cubicBezTo>
                <a:cubicBezTo>
                  <a:pt x="9543853" y="3902199"/>
                  <a:pt x="9543913" y="3905988"/>
                  <a:pt x="9544793" y="3908700"/>
                </a:cubicBezTo>
                <a:lnTo>
                  <a:pt x="9547585" y="3911831"/>
                </a:lnTo>
                <a:lnTo>
                  <a:pt x="9564657" y="3908977"/>
                </a:lnTo>
                <a:lnTo>
                  <a:pt x="9564635" y="3902440"/>
                </a:lnTo>
                <a:cubicBezTo>
                  <a:pt x="9564951" y="3893844"/>
                  <a:pt x="9566767" y="3893561"/>
                  <a:pt x="9574029" y="3892429"/>
                </a:cubicBezTo>
                <a:cubicBezTo>
                  <a:pt x="9573701" y="3872221"/>
                  <a:pt x="9588553" y="3890165"/>
                  <a:pt x="9598237" y="3888654"/>
                </a:cubicBezTo>
                <a:cubicBezTo>
                  <a:pt x="9617275" y="3865427"/>
                  <a:pt x="9641483" y="3861653"/>
                  <a:pt x="9670859" y="3877330"/>
                </a:cubicBezTo>
                <a:lnTo>
                  <a:pt x="9685385" y="3875066"/>
                </a:lnTo>
                <a:cubicBezTo>
                  <a:pt x="9689899" y="3854104"/>
                  <a:pt x="9704749" y="3872047"/>
                  <a:pt x="9709265" y="3851084"/>
                </a:cubicBezTo>
                <a:lnTo>
                  <a:pt x="9723789" y="3848818"/>
                </a:lnTo>
                <a:lnTo>
                  <a:pt x="9728629" y="3848064"/>
                </a:lnTo>
                <a:lnTo>
                  <a:pt x="9786629" y="3839020"/>
                </a:lnTo>
                <a:cubicBezTo>
                  <a:pt x="9786653" y="3839052"/>
                  <a:pt x="9786673" y="3839084"/>
                  <a:pt x="9786697" y="3839115"/>
                </a:cubicBezTo>
                <a:lnTo>
                  <a:pt x="9783211" y="3851266"/>
                </a:lnTo>
                <a:cubicBezTo>
                  <a:pt x="9779491" y="3860392"/>
                  <a:pt x="9774953" y="3861099"/>
                  <a:pt x="9767689" y="3862232"/>
                </a:cubicBezTo>
                <a:cubicBezTo>
                  <a:pt x="9768015" y="3882440"/>
                  <a:pt x="9758333" y="3883949"/>
                  <a:pt x="9748649" y="3885459"/>
                </a:cubicBezTo>
                <a:cubicBezTo>
                  <a:pt x="9753493" y="3884704"/>
                  <a:pt x="9748323" y="3865251"/>
                  <a:pt x="9748323" y="3865251"/>
                </a:cubicBezTo>
                <a:lnTo>
                  <a:pt x="9743481" y="3866007"/>
                </a:lnTo>
                <a:cubicBezTo>
                  <a:pt x="9748323" y="3865251"/>
                  <a:pt x="9753493" y="3884704"/>
                  <a:pt x="9748649" y="3885459"/>
                </a:cubicBezTo>
                <a:lnTo>
                  <a:pt x="9734125" y="3887725"/>
                </a:lnTo>
                <a:lnTo>
                  <a:pt x="9729285" y="3888478"/>
                </a:lnTo>
                <a:cubicBezTo>
                  <a:pt x="9725653" y="3889045"/>
                  <a:pt x="9722023" y="3889611"/>
                  <a:pt x="9722613" y="3898066"/>
                </a:cubicBezTo>
                <a:lnTo>
                  <a:pt x="9723799" y="3904318"/>
                </a:lnTo>
                <a:lnTo>
                  <a:pt x="9729089" y="3903493"/>
                </a:lnTo>
                <a:cubicBezTo>
                  <a:pt x="9725705" y="3919215"/>
                  <a:pt x="9719411" y="3923994"/>
                  <a:pt x="9712391" y="3926039"/>
                </a:cubicBezTo>
                <a:lnTo>
                  <a:pt x="9706845" y="3927148"/>
                </a:lnTo>
                <a:lnTo>
                  <a:pt x="9705085" y="3930237"/>
                </a:lnTo>
                <a:lnTo>
                  <a:pt x="9704957" y="3930317"/>
                </a:lnTo>
                <a:lnTo>
                  <a:pt x="9704681" y="3933414"/>
                </a:lnTo>
                <a:cubicBezTo>
                  <a:pt x="9702061" y="3943793"/>
                  <a:pt x="9690727" y="3932265"/>
                  <a:pt x="9691011" y="3949948"/>
                </a:cubicBezTo>
                <a:lnTo>
                  <a:pt x="9688469" y="3950344"/>
                </a:lnTo>
                <a:lnTo>
                  <a:pt x="9687473" y="3952608"/>
                </a:lnTo>
                <a:cubicBezTo>
                  <a:pt x="9686067" y="3954727"/>
                  <a:pt x="9684271" y="3956273"/>
                  <a:pt x="9681851" y="3956650"/>
                </a:cubicBezTo>
                <a:cubicBezTo>
                  <a:pt x="9677009" y="3957406"/>
                  <a:pt x="9672495" y="3978368"/>
                  <a:pt x="9667653" y="3979123"/>
                </a:cubicBezTo>
                <a:cubicBezTo>
                  <a:pt x="9653455" y="4001595"/>
                  <a:pt x="9644099" y="4023312"/>
                  <a:pt x="9619893" y="4027087"/>
                </a:cubicBezTo>
                <a:cubicBezTo>
                  <a:pt x="9619893" y="4027087"/>
                  <a:pt x="9620219" y="4047294"/>
                  <a:pt x="9615377" y="4048048"/>
                </a:cubicBezTo>
                <a:cubicBezTo>
                  <a:pt x="9606021" y="4069766"/>
                  <a:pt x="9586655" y="4072786"/>
                  <a:pt x="9567289" y="4075806"/>
                </a:cubicBezTo>
                <a:cubicBezTo>
                  <a:pt x="9567617" y="4096013"/>
                  <a:pt x="9562775" y="4096768"/>
                  <a:pt x="9557933" y="4097523"/>
                </a:cubicBezTo>
                <a:cubicBezTo>
                  <a:pt x="9553091" y="4098278"/>
                  <a:pt x="9548251" y="4099033"/>
                  <a:pt x="9548577" y="4119240"/>
                </a:cubicBezTo>
                <a:lnTo>
                  <a:pt x="9529211" y="4122259"/>
                </a:lnTo>
                <a:cubicBezTo>
                  <a:pt x="9520183" y="4164184"/>
                  <a:pt x="9491133" y="4168713"/>
                  <a:pt x="9462083" y="4173244"/>
                </a:cubicBezTo>
                <a:cubicBezTo>
                  <a:pt x="9443045" y="4196470"/>
                  <a:pt x="9413997" y="4201001"/>
                  <a:pt x="9389789" y="4204775"/>
                </a:cubicBezTo>
                <a:cubicBezTo>
                  <a:pt x="9380105" y="4206284"/>
                  <a:pt x="9380433" y="4226492"/>
                  <a:pt x="9380433" y="4226492"/>
                </a:cubicBezTo>
                <a:cubicBezTo>
                  <a:pt x="9380761" y="4246700"/>
                  <a:pt x="9390443" y="4245189"/>
                  <a:pt x="9395285" y="4244435"/>
                </a:cubicBezTo>
                <a:cubicBezTo>
                  <a:pt x="9405295" y="4263132"/>
                  <a:pt x="9410137" y="4262377"/>
                  <a:pt x="9410137" y="4262377"/>
                </a:cubicBezTo>
                <a:cubicBezTo>
                  <a:pt x="9405295" y="4263132"/>
                  <a:pt x="9395611" y="4264642"/>
                  <a:pt x="9400779" y="4284095"/>
                </a:cubicBezTo>
                <a:lnTo>
                  <a:pt x="9420147" y="4281074"/>
                </a:lnTo>
                <a:lnTo>
                  <a:pt x="9424987" y="4280320"/>
                </a:lnTo>
                <a:cubicBezTo>
                  <a:pt x="9429503" y="4259357"/>
                  <a:pt x="9444353" y="4277300"/>
                  <a:pt x="9448867" y="4256338"/>
                </a:cubicBezTo>
                <a:lnTo>
                  <a:pt x="9487599" y="4250299"/>
                </a:lnTo>
                <a:cubicBezTo>
                  <a:pt x="9502451" y="4268241"/>
                  <a:pt x="9492767" y="4269751"/>
                  <a:pt x="9483085" y="4271261"/>
                </a:cubicBezTo>
                <a:lnTo>
                  <a:pt x="9478245" y="4272016"/>
                </a:lnTo>
                <a:cubicBezTo>
                  <a:pt x="9478571" y="4292223"/>
                  <a:pt x="9468887" y="4293733"/>
                  <a:pt x="9464047" y="4294488"/>
                </a:cubicBezTo>
                <a:lnTo>
                  <a:pt x="9541511" y="4282409"/>
                </a:lnTo>
                <a:cubicBezTo>
                  <a:pt x="9546353" y="4281654"/>
                  <a:pt x="9556035" y="4280144"/>
                  <a:pt x="9566045" y="4298841"/>
                </a:cubicBezTo>
                <a:cubicBezTo>
                  <a:pt x="9576055" y="4317539"/>
                  <a:pt x="9585737" y="4316030"/>
                  <a:pt x="9600263" y="4313764"/>
                </a:cubicBezTo>
                <a:cubicBezTo>
                  <a:pt x="9605103" y="4313010"/>
                  <a:pt x="9614787" y="4311500"/>
                  <a:pt x="9619955" y="4330952"/>
                </a:cubicBezTo>
                <a:lnTo>
                  <a:pt x="9595747" y="4334727"/>
                </a:lnTo>
                <a:lnTo>
                  <a:pt x="9590905" y="4335482"/>
                </a:lnTo>
                <a:cubicBezTo>
                  <a:pt x="9591233" y="4355689"/>
                  <a:pt x="9576381" y="4337747"/>
                  <a:pt x="9576709" y="4357955"/>
                </a:cubicBezTo>
                <a:cubicBezTo>
                  <a:pt x="9562183" y="4360219"/>
                  <a:pt x="9537977" y="4363994"/>
                  <a:pt x="9523779" y="4386466"/>
                </a:cubicBezTo>
                <a:lnTo>
                  <a:pt x="9514095" y="4387976"/>
                </a:lnTo>
                <a:cubicBezTo>
                  <a:pt x="9524107" y="4406673"/>
                  <a:pt x="9528949" y="4405918"/>
                  <a:pt x="9533789" y="4405163"/>
                </a:cubicBezTo>
                <a:cubicBezTo>
                  <a:pt x="9552827" y="4381936"/>
                  <a:pt x="9577035" y="4378162"/>
                  <a:pt x="9601243" y="4374387"/>
                </a:cubicBezTo>
                <a:cubicBezTo>
                  <a:pt x="9605757" y="4353425"/>
                  <a:pt x="9625451" y="4370612"/>
                  <a:pt x="9635133" y="4369103"/>
                </a:cubicBezTo>
                <a:cubicBezTo>
                  <a:pt x="9653845" y="4325669"/>
                  <a:pt x="9688063" y="4340591"/>
                  <a:pt x="9712597" y="4357024"/>
                </a:cubicBezTo>
                <a:cubicBezTo>
                  <a:pt x="9732291" y="4374212"/>
                  <a:pt x="9751983" y="4391399"/>
                  <a:pt x="9771349" y="4388379"/>
                </a:cubicBezTo>
                <a:cubicBezTo>
                  <a:pt x="9776191" y="4387626"/>
                  <a:pt x="9785873" y="4386115"/>
                  <a:pt x="9790389" y="4365153"/>
                </a:cubicBezTo>
                <a:lnTo>
                  <a:pt x="9795229" y="4364398"/>
                </a:lnTo>
                <a:lnTo>
                  <a:pt x="9814597" y="4361378"/>
                </a:lnTo>
                <a:lnTo>
                  <a:pt x="9824279" y="4359869"/>
                </a:lnTo>
                <a:lnTo>
                  <a:pt x="9832147" y="4358641"/>
                </a:lnTo>
                <a:lnTo>
                  <a:pt x="9833961" y="4358359"/>
                </a:lnTo>
                <a:lnTo>
                  <a:pt x="9833287" y="4358780"/>
                </a:lnTo>
                <a:cubicBezTo>
                  <a:pt x="9832167" y="4359904"/>
                  <a:pt x="9830413" y="4363976"/>
                  <a:pt x="9834289" y="4378566"/>
                </a:cubicBezTo>
                <a:lnTo>
                  <a:pt x="9824605" y="4380076"/>
                </a:lnTo>
                <a:lnTo>
                  <a:pt x="9819765" y="4380831"/>
                </a:lnTo>
                <a:lnTo>
                  <a:pt x="9805239" y="4383096"/>
                </a:lnTo>
                <a:lnTo>
                  <a:pt x="9795557" y="4384605"/>
                </a:lnTo>
                <a:lnTo>
                  <a:pt x="9800725" y="4404058"/>
                </a:lnTo>
                <a:cubicBezTo>
                  <a:pt x="9786445" y="4421478"/>
                  <a:pt x="9772167" y="4438898"/>
                  <a:pt x="9751623" y="4448749"/>
                </a:cubicBezTo>
                <a:lnTo>
                  <a:pt x="9748843" y="4449843"/>
                </a:lnTo>
                <a:lnTo>
                  <a:pt x="9751809" y="4453669"/>
                </a:lnTo>
                <a:cubicBezTo>
                  <a:pt x="9760079" y="4452841"/>
                  <a:pt x="9768349" y="4452013"/>
                  <a:pt x="9781021" y="4468772"/>
                </a:cubicBezTo>
                <a:lnTo>
                  <a:pt x="9747941" y="4472084"/>
                </a:lnTo>
                <a:cubicBezTo>
                  <a:pt x="9743807" y="4472498"/>
                  <a:pt x="9735269" y="4455325"/>
                  <a:pt x="9731135" y="4455739"/>
                </a:cubicBezTo>
                <a:lnTo>
                  <a:pt x="9728691" y="4455983"/>
                </a:lnTo>
                <a:lnTo>
                  <a:pt x="9724407" y="4468187"/>
                </a:lnTo>
                <a:cubicBezTo>
                  <a:pt x="9719099" y="4477561"/>
                  <a:pt x="9710929" y="4478835"/>
                  <a:pt x="9700035" y="4480533"/>
                </a:cubicBezTo>
                <a:cubicBezTo>
                  <a:pt x="9680997" y="4503761"/>
                  <a:pt x="9657117" y="4527742"/>
                  <a:pt x="9632907" y="4531517"/>
                </a:cubicBezTo>
                <a:lnTo>
                  <a:pt x="9618383" y="4533781"/>
                </a:lnTo>
                <a:lnTo>
                  <a:pt x="9613543" y="4534537"/>
                </a:lnTo>
                <a:lnTo>
                  <a:pt x="9599017" y="4536801"/>
                </a:lnTo>
                <a:cubicBezTo>
                  <a:pt x="9614195" y="4574951"/>
                  <a:pt x="9628393" y="4552479"/>
                  <a:pt x="9643245" y="4570422"/>
                </a:cubicBezTo>
                <a:cubicBezTo>
                  <a:pt x="9650507" y="4569290"/>
                  <a:pt x="9656641" y="4573398"/>
                  <a:pt x="9662775" y="4577506"/>
                </a:cubicBezTo>
                <a:lnTo>
                  <a:pt x="9666987" y="4579990"/>
                </a:lnTo>
                <a:lnTo>
                  <a:pt x="9674269" y="4583347"/>
                </a:lnTo>
                <a:lnTo>
                  <a:pt x="9678827" y="4584053"/>
                </a:lnTo>
                <a:lnTo>
                  <a:pt x="9691089" y="4582141"/>
                </a:lnTo>
                <a:cubicBezTo>
                  <a:pt x="9695603" y="4561178"/>
                  <a:pt x="9710455" y="4579121"/>
                  <a:pt x="9714969" y="4558159"/>
                </a:cubicBezTo>
                <a:lnTo>
                  <a:pt x="9729495" y="4555893"/>
                </a:lnTo>
                <a:lnTo>
                  <a:pt x="9734335" y="4555139"/>
                </a:lnTo>
                <a:lnTo>
                  <a:pt x="9792333" y="4546095"/>
                </a:lnTo>
                <a:cubicBezTo>
                  <a:pt x="9792357" y="4546127"/>
                  <a:pt x="9792379" y="4546158"/>
                  <a:pt x="9792401" y="4546190"/>
                </a:cubicBezTo>
                <a:lnTo>
                  <a:pt x="9788915" y="4558341"/>
                </a:lnTo>
                <a:cubicBezTo>
                  <a:pt x="9785195" y="4567467"/>
                  <a:pt x="9780657" y="4568175"/>
                  <a:pt x="9773395" y="4569307"/>
                </a:cubicBezTo>
                <a:lnTo>
                  <a:pt x="9773341" y="4570395"/>
                </a:lnTo>
                <a:lnTo>
                  <a:pt x="9880805" y="4553638"/>
                </a:lnTo>
                <a:lnTo>
                  <a:pt x="9909855" y="4549109"/>
                </a:lnTo>
                <a:cubicBezTo>
                  <a:pt x="9909855" y="4549109"/>
                  <a:pt x="9915023" y="4568562"/>
                  <a:pt x="9910181" y="4569317"/>
                </a:cubicBezTo>
                <a:lnTo>
                  <a:pt x="9900497" y="4570827"/>
                </a:lnTo>
                <a:lnTo>
                  <a:pt x="9876291" y="4574601"/>
                </a:lnTo>
                <a:lnTo>
                  <a:pt x="9818191" y="4583659"/>
                </a:lnTo>
                <a:cubicBezTo>
                  <a:pt x="9799155" y="4606887"/>
                  <a:pt x="9774945" y="4610661"/>
                  <a:pt x="9745897" y="4615191"/>
                </a:cubicBezTo>
                <a:lnTo>
                  <a:pt x="9731373" y="4617457"/>
                </a:lnTo>
                <a:lnTo>
                  <a:pt x="9715477" y="4626260"/>
                </a:lnTo>
                <a:lnTo>
                  <a:pt x="9714551" y="4630711"/>
                </a:lnTo>
                <a:cubicBezTo>
                  <a:pt x="9711739" y="4639695"/>
                  <a:pt x="9705385" y="4640687"/>
                  <a:pt x="9701753" y="4641253"/>
                </a:cubicBezTo>
                <a:cubicBezTo>
                  <a:pt x="9696911" y="4642008"/>
                  <a:pt x="9697239" y="4662215"/>
                  <a:pt x="9687555" y="4663725"/>
                </a:cubicBezTo>
                <a:cubicBezTo>
                  <a:pt x="9682715" y="4664481"/>
                  <a:pt x="9678201" y="4685442"/>
                  <a:pt x="9673357" y="4686197"/>
                </a:cubicBezTo>
                <a:cubicBezTo>
                  <a:pt x="9669809" y="4691816"/>
                  <a:pt x="9666561" y="4697386"/>
                  <a:pt x="9663309" y="4702642"/>
                </a:cubicBezTo>
                <a:lnTo>
                  <a:pt x="9658293" y="4709884"/>
                </a:lnTo>
                <a:lnTo>
                  <a:pt x="9664899" y="4708854"/>
                </a:lnTo>
                <a:lnTo>
                  <a:pt x="9713315" y="4701305"/>
                </a:lnTo>
                <a:lnTo>
                  <a:pt x="9722997" y="4699795"/>
                </a:lnTo>
                <a:cubicBezTo>
                  <a:pt x="9732353" y="4678078"/>
                  <a:pt x="9752047" y="4695266"/>
                  <a:pt x="9761403" y="4673549"/>
                </a:cubicBezTo>
                <a:lnTo>
                  <a:pt x="9780769" y="4670529"/>
                </a:lnTo>
                <a:lnTo>
                  <a:pt x="9863073" y="4657695"/>
                </a:lnTo>
                <a:lnTo>
                  <a:pt x="9892123" y="4653165"/>
                </a:lnTo>
                <a:cubicBezTo>
                  <a:pt x="9925685" y="4627674"/>
                  <a:pt x="9959577" y="4622389"/>
                  <a:pt x="9998309" y="4616350"/>
                </a:cubicBezTo>
                <a:cubicBezTo>
                  <a:pt x="10012833" y="4614085"/>
                  <a:pt x="10008319" y="4635048"/>
                  <a:pt x="10013487" y="4654500"/>
                </a:cubicBezTo>
                <a:lnTo>
                  <a:pt x="10086111" y="4643177"/>
                </a:lnTo>
                <a:lnTo>
                  <a:pt x="10105475" y="4640157"/>
                </a:lnTo>
                <a:cubicBezTo>
                  <a:pt x="10110317" y="4639402"/>
                  <a:pt x="10109991" y="4619195"/>
                  <a:pt x="10114831" y="4618439"/>
                </a:cubicBezTo>
                <a:lnTo>
                  <a:pt x="10153561" y="4612401"/>
                </a:lnTo>
                <a:cubicBezTo>
                  <a:pt x="10149049" y="4633363"/>
                  <a:pt x="10139365" y="4634872"/>
                  <a:pt x="10129683" y="4636383"/>
                </a:cubicBezTo>
                <a:cubicBezTo>
                  <a:pt x="10130011" y="4656590"/>
                  <a:pt x="10115159" y="4638647"/>
                  <a:pt x="10115485" y="4658854"/>
                </a:cubicBezTo>
                <a:lnTo>
                  <a:pt x="10096119" y="4661874"/>
                </a:lnTo>
                <a:cubicBezTo>
                  <a:pt x="10081921" y="4684347"/>
                  <a:pt x="10057387" y="4667913"/>
                  <a:pt x="10042863" y="4670178"/>
                </a:cubicBezTo>
                <a:lnTo>
                  <a:pt x="10028339" y="4672443"/>
                </a:lnTo>
                <a:cubicBezTo>
                  <a:pt x="10014141" y="4694914"/>
                  <a:pt x="9984765" y="4679237"/>
                  <a:pt x="9965725" y="4702464"/>
                </a:cubicBezTo>
                <a:lnTo>
                  <a:pt x="9960885" y="4703219"/>
                </a:lnTo>
                <a:cubicBezTo>
                  <a:pt x="9951529" y="4724936"/>
                  <a:pt x="9931837" y="4707749"/>
                  <a:pt x="9912469" y="4710769"/>
                </a:cubicBezTo>
                <a:lnTo>
                  <a:pt x="9907629" y="4711523"/>
                </a:lnTo>
                <a:cubicBezTo>
                  <a:pt x="9898273" y="4733240"/>
                  <a:pt x="9878579" y="4716053"/>
                  <a:pt x="9869223" y="4737770"/>
                </a:cubicBezTo>
                <a:lnTo>
                  <a:pt x="9849857" y="4740790"/>
                </a:lnTo>
                <a:cubicBezTo>
                  <a:pt x="9845343" y="4761751"/>
                  <a:pt x="9830819" y="4764017"/>
                  <a:pt x="9821135" y="4765527"/>
                </a:cubicBezTo>
                <a:lnTo>
                  <a:pt x="9782403" y="4771565"/>
                </a:lnTo>
                <a:lnTo>
                  <a:pt x="9777561" y="4772320"/>
                </a:lnTo>
                <a:cubicBezTo>
                  <a:pt x="9777889" y="4792528"/>
                  <a:pt x="9763037" y="4774586"/>
                  <a:pt x="9763365" y="4794793"/>
                </a:cubicBezTo>
                <a:lnTo>
                  <a:pt x="9758195" y="4775340"/>
                </a:lnTo>
                <a:cubicBezTo>
                  <a:pt x="9743999" y="4797812"/>
                  <a:pt x="9719791" y="4801587"/>
                  <a:pt x="9700751" y="4824815"/>
                </a:cubicBezTo>
                <a:lnTo>
                  <a:pt x="9695583" y="4805362"/>
                </a:lnTo>
                <a:cubicBezTo>
                  <a:pt x="9681387" y="4827834"/>
                  <a:pt x="9657179" y="4831608"/>
                  <a:pt x="9632971" y="4835383"/>
                </a:cubicBezTo>
                <a:cubicBezTo>
                  <a:pt x="9638139" y="4854835"/>
                  <a:pt x="9628455" y="4856346"/>
                  <a:pt x="9623615" y="4857100"/>
                </a:cubicBezTo>
                <a:lnTo>
                  <a:pt x="9613933" y="4858610"/>
                </a:lnTo>
                <a:cubicBezTo>
                  <a:pt x="9619101" y="4878062"/>
                  <a:pt x="9614259" y="4878818"/>
                  <a:pt x="9614259" y="4878818"/>
                </a:cubicBezTo>
                <a:cubicBezTo>
                  <a:pt x="9614259" y="4878818"/>
                  <a:pt x="9619427" y="4898269"/>
                  <a:pt x="9624269" y="4897515"/>
                </a:cubicBezTo>
                <a:cubicBezTo>
                  <a:pt x="9638467" y="4875043"/>
                  <a:pt x="9638467" y="4875043"/>
                  <a:pt x="9658159" y="4892231"/>
                </a:cubicBezTo>
                <a:cubicBezTo>
                  <a:pt x="9673011" y="4910173"/>
                  <a:pt x="9668497" y="4931136"/>
                  <a:pt x="9663655" y="4931891"/>
                </a:cubicBezTo>
                <a:lnTo>
                  <a:pt x="9663049" y="4931984"/>
                </a:lnTo>
                <a:lnTo>
                  <a:pt x="9661721" y="4932192"/>
                </a:lnTo>
                <a:lnTo>
                  <a:pt x="9660781" y="4932339"/>
                </a:lnTo>
                <a:lnTo>
                  <a:pt x="9659841" y="4932485"/>
                </a:lnTo>
                <a:lnTo>
                  <a:pt x="9659417" y="4932551"/>
                </a:lnTo>
                <a:lnTo>
                  <a:pt x="9658813" y="4932646"/>
                </a:lnTo>
                <a:lnTo>
                  <a:pt x="9653973" y="4933400"/>
                </a:lnTo>
                <a:cubicBezTo>
                  <a:pt x="9659139" y="4952852"/>
                  <a:pt x="9659467" y="4973060"/>
                  <a:pt x="9650111" y="4994777"/>
                </a:cubicBezTo>
                <a:lnTo>
                  <a:pt x="9635587" y="4997042"/>
                </a:lnTo>
                <a:cubicBezTo>
                  <a:pt x="9640755" y="5016495"/>
                  <a:pt x="9640755" y="5016495"/>
                  <a:pt x="9635915" y="5017250"/>
                </a:cubicBezTo>
                <a:cubicBezTo>
                  <a:pt x="9631399" y="5038212"/>
                  <a:pt x="9631727" y="5058420"/>
                  <a:pt x="9612359" y="5061439"/>
                </a:cubicBezTo>
                <a:lnTo>
                  <a:pt x="9610655" y="5070576"/>
                </a:lnTo>
                <a:lnTo>
                  <a:pt x="9611425" y="5071645"/>
                </a:lnTo>
                <a:lnTo>
                  <a:pt x="9612039" y="5072707"/>
                </a:lnTo>
                <a:lnTo>
                  <a:pt x="9612785" y="5072006"/>
                </a:lnTo>
                <a:cubicBezTo>
                  <a:pt x="9620683" y="5067925"/>
                  <a:pt x="9633577" y="5077310"/>
                  <a:pt x="9640839" y="5076178"/>
                </a:cubicBezTo>
                <a:cubicBezTo>
                  <a:pt x="9659551" y="5032743"/>
                  <a:pt x="9693769" y="5047666"/>
                  <a:pt x="9718301" y="5064099"/>
                </a:cubicBezTo>
                <a:cubicBezTo>
                  <a:pt x="9737995" y="5081287"/>
                  <a:pt x="9757687" y="5098474"/>
                  <a:pt x="9777055" y="5095454"/>
                </a:cubicBezTo>
                <a:cubicBezTo>
                  <a:pt x="9781895" y="5094700"/>
                  <a:pt x="9791579" y="5093190"/>
                  <a:pt x="9796093" y="5072228"/>
                </a:cubicBezTo>
                <a:lnTo>
                  <a:pt x="9800935" y="5071473"/>
                </a:lnTo>
                <a:lnTo>
                  <a:pt x="9820301" y="5068453"/>
                </a:lnTo>
                <a:lnTo>
                  <a:pt x="9829983" y="5066943"/>
                </a:lnTo>
                <a:lnTo>
                  <a:pt x="9837851" y="5065716"/>
                </a:lnTo>
                <a:lnTo>
                  <a:pt x="9839667" y="5065433"/>
                </a:lnTo>
                <a:lnTo>
                  <a:pt x="9838991" y="5065855"/>
                </a:lnTo>
                <a:cubicBezTo>
                  <a:pt x="9837871" y="5066980"/>
                  <a:pt x="9836117" y="5071051"/>
                  <a:pt x="9839993" y="5085641"/>
                </a:cubicBezTo>
                <a:lnTo>
                  <a:pt x="9830311" y="5087151"/>
                </a:lnTo>
                <a:lnTo>
                  <a:pt x="9825469" y="5087905"/>
                </a:lnTo>
                <a:lnTo>
                  <a:pt x="9810943" y="5090171"/>
                </a:lnTo>
                <a:lnTo>
                  <a:pt x="9801261" y="5091680"/>
                </a:lnTo>
                <a:lnTo>
                  <a:pt x="9806429" y="5111133"/>
                </a:lnTo>
                <a:cubicBezTo>
                  <a:pt x="9792151" y="5128553"/>
                  <a:pt x="9777871" y="5145973"/>
                  <a:pt x="9757327" y="5155824"/>
                </a:cubicBezTo>
                <a:lnTo>
                  <a:pt x="9754547" y="5156918"/>
                </a:lnTo>
                <a:lnTo>
                  <a:pt x="9757513" y="5160744"/>
                </a:lnTo>
                <a:cubicBezTo>
                  <a:pt x="9765783" y="5159916"/>
                  <a:pt x="9774053" y="5159088"/>
                  <a:pt x="9786727" y="5175846"/>
                </a:cubicBezTo>
                <a:lnTo>
                  <a:pt x="9753647" y="5179159"/>
                </a:lnTo>
                <a:cubicBezTo>
                  <a:pt x="9749511" y="5179573"/>
                  <a:pt x="9740975" y="5162399"/>
                  <a:pt x="9736839" y="5162814"/>
                </a:cubicBezTo>
                <a:lnTo>
                  <a:pt x="9734397" y="5163058"/>
                </a:lnTo>
                <a:lnTo>
                  <a:pt x="9730111" y="5175262"/>
                </a:lnTo>
                <a:cubicBezTo>
                  <a:pt x="9724803" y="5184636"/>
                  <a:pt x="9716633" y="5185910"/>
                  <a:pt x="9705741" y="5187608"/>
                </a:cubicBezTo>
                <a:cubicBezTo>
                  <a:pt x="9686701" y="5210836"/>
                  <a:pt x="9662819" y="5234817"/>
                  <a:pt x="9638613" y="5238592"/>
                </a:cubicBezTo>
                <a:lnTo>
                  <a:pt x="9624089" y="5240856"/>
                </a:lnTo>
                <a:lnTo>
                  <a:pt x="9619247" y="5241612"/>
                </a:lnTo>
                <a:lnTo>
                  <a:pt x="9604721" y="5243877"/>
                </a:lnTo>
                <a:cubicBezTo>
                  <a:pt x="9619901" y="5282026"/>
                  <a:pt x="9634097" y="5259554"/>
                  <a:pt x="9648949" y="5277497"/>
                </a:cubicBezTo>
                <a:cubicBezTo>
                  <a:pt x="9663475" y="5275232"/>
                  <a:pt x="9673485" y="5293930"/>
                  <a:pt x="9688009" y="5291665"/>
                </a:cubicBezTo>
                <a:lnTo>
                  <a:pt x="9886511" y="5260714"/>
                </a:lnTo>
                <a:lnTo>
                  <a:pt x="9915559" y="5256184"/>
                </a:lnTo>
                <a:cubicBezTo>
                  <a:pt x="9915559" y="5256184"/>
                  <a:pt x="9920727" y="5275637"/>
                  <a:pt x="9915885" y="5276391"/>
                </a:cubicBezTo>
                <a:lnTo>
                  <a:pt x="9906201" y="5277901"/>
                </a:lnTo>
                <a:lnTo>
                  <a:pt x="9881995" y="5281676"/>
                </a:lnTo>
                <a:lnTo>
                  <a:pt x="9823897" y="5290734"/>
                </a:lnTo>
                <a:cubicBezTo>
                  <a:pt x="9804859" y="5313962"/>
                  <a:pt x="9780651" y="5317737"/>
                  <a:pt x="9751603" y="5322265"/>
                </a:cubicBezTo>
                <a:lnTo>
                  <a:pt x="9737077" y="5324532"/>
                </a:lnTo>
                <a:cubicBezTo>
                  <a:pt x="9684149" y="5353042"/>
                  <a:pt x="9636059" y="5380798"/>
                  <a:pt x="9587971" y="5408555"/>
                </a:cubicBezTo>
                <a:cubicBezTo>
                  <a:pt x="9593141" y="5428007"/>
                  <a:pt x="9597983" y="5427252"/>
                  <a:pt x="9607665" y="5425743"/>
                </a:cubicBezTo>
                <a:lnTo>
                  <a:pt x="9651239" y="5418949"/>
                </a:lnTo>
                <a:lnTo>
                  <a:pt x="9670605" y="5415929"/>
                </a:lnTo>
                <a:lnTo>
                  <a:pt x="9719019" y="5408380"/>
                </a:lnTo>
                <a:lnTo>
                  <a:pt x="9728703" y="5406870"/>
                </a:lnTo>
                <a:cubicBezTo>
                  <a:pt x="9738059" y="5385153"/>
                  <a:pt x="9757751" y="5402341"/>
                  <a:pt x="9767107" y="5380624"/>
                </a:cubicBezTo>
                <a:lnTo>
                  <a:pt x="9786473" y="5377604"/>
                </a:lnTo>
                <a:lnTo>
                  <a:pt x="9868779" y="5364770"/>
                </a:lnTo>
                <a:lnTo>
                  <a:pt x="9897827" y="5360241"/>
                </a:lnTo>
                <a:cubicBezTo>
                  <a:pt x="9931391" y="5334749"/>
                  <a:pt x="9965281" y="5329465"/>
                  <a:pt x="10004013" y="5323425"/>
                </a:cubicBezTo>
                <a:cubicBezTo>
                  <a:pt x="10018539" y="5321160"/>
                  <a:pt x="10014023" y="5342123"/>
                  <a:pt x="10019193" y="5361575"/>
                </a:cubicBezTo>
                <a:lnTo>
                  <a:pt x="10091815" y="5350251"/>
                </a:lnTo>
                <a:lnTo>
                  <a:pt x="10111181" y="5347232"/>
                </a:lnTo>
                <a:cubicBezTo>
                  <a:pt x="10116023" y="5346477"/>
                  <a:pt x="10115695" y="5326270"/>
                  <a:pt x="10120535" y="5325514"/>
                </a:cubicBezTo>
                <a:lnTo>
                  <a:pt x="10159267" y="5319475"/>
                </a:lnTo>
                <a:cubicBezTo>
                  <a:pt x="10154753" y="5340438"/>
                  <a:pt x="10145071" y="5341947"/>
                  <a:pt x="10135387" y="5343458"/>
                </a:cubicBezTo>
                <a:cubicBezTo>
                  <a:pt x="10135715" y="5363665"/>
                  <a:pt x="10120863" y="5345722"/>
                  <a:pt x="10121189" y="5365930"/>
                </a:cubicBezTo>
                <a:lnTo>
                  <a:pt x="10101825" y="5368949"/>
                </a:lnTo>
                <a:cubicBezTo>
                  <a:pt x="10087627" y="5391422"/>
                  <a:pt x="10063093" y="5374989"/>
                  <a:pt x="10048567" y="5377253"/>
                </a:cubicBezTo>
                <a:lnTo>
                  <a:pt x="10034043" y="5379518"/>
                </a:lnTo>
                <a:cubicBezTo>
                  <a:pt x="10019845" y="5401989"/>
                  <a:pt x="9990469" y="5386312"/>
                  <a:pt x="9971431" y="5409539"/>
                </a:cubicBezTo>
                <a:lnTo>
                  <a:pt x="9966589" y="5410294"/>
                </a:lnTo>
                <a:cubicBezTo>
                  <a:pt x="9957233" y="5432011"/>
                  <a:pt x="9937541" y="5414823"/>
                  <a:pt x="9918175" y="5417844"/>
                </a:cubicBezTo>
                <a:lnTo>
                  <a:pt x="9913333" y="5418598"/>
                </a:lnTo>
                <a:cubicBezTo>
                  <a:pt x="9903977" y="5440315"/>
                  <a:pt x="9884285" y="5423127"/>
                  <a:pt x="9874929" y="5444845"/>
                </a:cubicBezTo>
                <a:lnTo>
                  <a:pt x="9855561" y="5447865"/>
                </a:lnTo>
                <a:cubicBezTo>
                  <a:pt x="9851047" y="5468826"/>
                  <a:pt x="9836523" y="5471092"/>
                  <a:pt x="9826839" y="5472602"/>
                </a:cubicBezTo>
                <a:lnTo>
                  <a:pt x="9788109" y="5478640"/>
                </a:lnTo>
                <a:lnTo>
                  <a:pt x="9783267" y="5479396"/>
                </a:lnTo>
                <a:cubicBezTo>
                  <a:pt x="9783593" y="5499603"/>
                  <a:pt x="9768743" y="5481661"/>
                  <a:pt x="9769069" y="5501868"/>
                </a:cubicBezTo>
                <a:cubicBezTo>
                  <a:pt x="9767347" y="5495384"/>
                  <a:pt x="9765625" y="5488900"/>
                  <a:pt x="9763901" y="5482416"/>
                </a:cubicBezTo>
                <a:cubicBezTo>
                  <a:pt x="9749703" y="5504887"/>
                  <a:pt x="9725495" y="5508662"/>
                  <a:pt x="9706457" y="5531889"/>
                </a:cubicBezTo>
                <a:lnTo>
                  <a:pt x="9701289" y="5512437"/>
                </a:lnTo>
                <a:cubicBezTo>
                  <a:pt x="9687091" y="5534909"/>
                  <a:pt x="9662883" y="5538683"/>
                  <a:pt x="9638675" y="5542458"/>
                </a:cubicBezTo>
                <a:cubicBezTo>
                  <a:pt x="9643845" y="5561911"/>
                  <a:pt x="9634161" y="5563421"/>
                  <a:pt x="9629321" y="5564175"/>
                </a:cubicBezTo>
                <a:lnTo>
                  <a:pt x="9619637" y="5565685"/>
                </a:lnTo>
                <a:cubicBezTo>
                  <a:pt x="9624805" y="5585137"/>
                  <a:pt x="9619963" y="5585893"/>
                  <a:pt x="9619963" y="5585893"/>
                </a:cubicBezTo>
                <a:cubicBezTo>
                  <a:pt x="9619963" y="5585893"/>
                  <a:pt x="9625133" y="5605344"/>
                  <a:pt x="9629975" y="5604590"/>
                </a:cubicBezTo>
                <a:cubicBezTo>
                  <a:pt x="9644171" y="5582118"/>
                  <a:pt x="9644171" y="5582118"/>
                  <a:pt x="9663865" y="5599306"/>
                </a:cubicBezTo>
                <a:cubicBezTo>
                  <a:pt x="9678715" y="5617249"/>
                  <a:pt x="9674201" y="5638211"/>
                  <a:pt x="9669359" y="5638966"/>
                </a:cubicBezTo>
                <a:lnTo>
                  <a:pt x="9668755" y="5639059"/>
                </a:lnTo>
                <a:lnTo>
                  <a:pt x="9667427" y="5639267"/>
                </a:lnTo>
                <a:lnTo>
                  <a:pt x="9666485" y="5639414"/>
                </a:lnTo>
                <a:lnTo>
                  <a:pt x="9665545" y="5639560"/>
                </a:lnTo>
                <a:lnTo>
                  <a:pt x="9665123" y="5639625"/>
                </a:lnTo>
                <a:lnTo>
                  <a:pt x="9664519" y="5639720"/>
                </a:lnTo>
                <a:lnTo>
                  <a:pt x="9659677" y="5640475"/>
                </a:lnTo>
                <a:cubicBezTo>
                  <a:pt x="9664845" y="5659927"/>
                  <a:pt x="9665173" y="5680135"/>
                  <a:pt x="9655817" y="5701852"/>
                </a:cubicBezTo>
                <a:lnTo>
                  <a:pt x="9641291" y="5704117"/>
                </a:lnTo>
                <a:cubicBezTo>
                  <a:pt x="9646461" y="5723569"/>
                  <a:pt x="9646461" y="5723569"/>
                  <a:pt x="9641619" y="5724324"/>
                </a:cubicBezTo>
                <a:cubicBezTo>
                  <a:pt x="9637105" y="5745287"/>
                  <a:pt x="9637431" y="5765495"/>
                  <a:pt x="9618065" y="5768513"/>
                </a:cubicBezTo>
                <a:lnTo>
                  <a:pt x="9616359" y="5777651"/>
                </a:lnTo>
                <a:lnTo>
                  <a:pt x="9617131" y="5778720"/>
                </a:lnTo>
                <a:cubicBezTo>
                  <a:pt x="9619781" y="5782961"/>
                  <a:pt x="9621915" y="5787253"/>
                  <a:pt x="9621915" y="5787253"/>
                </a:cubicBezTo>
                <a:cubicBezTo>
                  <a:pt x="9642591" y="5785185"/>
                  <a:pt x="9659399" y="5801529"/>
                  <a:pt x="9680343" y="5817460"/>
                </a:cubicBezTo>
                <a:cubicBezTo>
                  <a:pt x="9682409" y="5817253"/>
                  <a:pt x="9686613" y="5821339"/>
                  <a:pt x="9690813" y="5825425"/>
                </a:cubicBezTo>
                <a:lnTo>
                  <a:pt x="9693109" y="5827552"/>
                </a:lnTo>
                <a:lnTo>
                  <a:pt x="9541577" y="5874470"/>
                </a:lnTo>
                <a:lnTo>
                  <a:pt x="9549103" y="5887461"/>
                </a:lnTo>
                <a:cubicBezTo>
                  <a:pt x="9677665" y="6130965"/>
                  <a:pt x="9750443" y="6408442"/>
                  <a:pt x="9750443" y="6702906"/>
                </a:cubicBezTo>
                <a:cubicBezTo>
                  <a:pt x="9750443" y="7669352"/>
                  <a:pt x="8966483" y="8452812"/>
                  <a:pt x="7999421" y="8452812"/>
                </a:cubicBezTo>
                <a:cubicBezTo>
                  <a:pt x="7455449" y="8452812"/>
                  <a:pt x="6969411" y="8204920"/>
                  <a:pt x="6648248" y="7816009"/>
                </a:cubicBezTo>
                <a:lnTo>
                  <a:pt x="6587557" y="7734899"/>
                </a:lnTo>
                <a:lnTo>
                  <a:pt x="6422042" y="7840941"/>
                </a:lnTo>
                <a:cubicBezTo>
                  <a:pt x="5782615" y="8229219"/>
                  <a:pt x="5031986" y="8452812"/>
                  <a:pt x="4229100" y="8452812"/>
                </a:cubicBezTo>
                <a:cubicBezTo>
                  <a:pt x="1893433" y="8452812"/>
                  <a:pt x="0" y="6560586"/>
                  <a:pt x="0" y="4226406"/>
                </a:cubicBezTo>
                <a:cubicBezTo>
                  <a:pt x="0" y="1892226"/>
                  <a:pt x="1893433" y="0"/>
                  <a:pt x="42291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>
            <a:lvl1pPr marL="0" marR="0" indent="0" algn="l" defTabSz="68497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6162" y="828675"/>
            <a:ext cx="3819174" cy="3371850"/>
          </a:xfrm>
          <a:custGeom>
            <a:avLst/>
            <a:gdLst>
              <a:gd name="connsiteX0" fmla="*/ 6532253 w 10159267"/>
              <a:gd name="connsiteY0" fmla="*/ 8006389 h 8991601"/>
              <a:gd name="connsiteX1" fmla="*/ 7025173 w 10159267"/>
              <a:gd name="connsiteY1" fmla="*/ 8498995 h 8991601"/>
              <a:gd name="connsiteX2" fmla="*/ 6532253 w 10159267"/>
              <a:gd name="connsiteY2" fmla="*/ 8991601 h 8991601"/>
              <a:gd name="connsiteX3" fmla="*/ 6039333 w 10159267"/>
              <a:gd name="connsiteY3" fmla="*/ 8498995 h 8991601"/>
              <a:gd name="connsiteX4" fmla="*/ 6532253 w 10159267"/>
              <a:gd name="connsiteY4" fmla="*/ 8006389 h 8991601"/>
              <a:gd name="connsiteX5" fmla="*/ 9754029 w 10159267"/>
              <a:gd name="connsiteY5" fmla="*/ 4572326 h 8991601"/>
              <a:gd name="connsiteX6" fmla="*/ 9749187 w 10159267"/>
              <a:gd name="connsiteY6" fmla="*/ 4573082 h 8991601"/>
              <a:gd name="connsiteX7" fmla="*/ 9750391 w 10159267"/>
              <a:gd name="connsiteY7" fmla="*/ 4573974 h 8991601"/>
              <a:gd name="connsiteX8" fmla="*/ 9754287 w 10159267"/>
              <a:gd name="connsiteY8" fmla="*/ 4573366 h 8991601"/>
              <a:gd name="connsiteX9" fmla="*/ 9754241 w 10159267"/>
              <a:gd name="connsiteY9" fmla="*/ 4573163 h 8991601"/>
              <a:gd name="connsiteX10" fmla="*/ 9754029 w 10159267"/>
              <a:gd name="connsiteY10" fmla="*/ 4572326 h 8991601"/>
              <a:gd name="connsiteX11" fmla="*/ 9422319 w 10159267"/>
              <a:gd name="connsiteY11" fmla="*/ 3870293 h 8991601"/>
              <a:gd name="connsiteX12" fmla="*/ 9412537 w 10159267"/>
              <a:gd name="connsiteY12" fmla="*/ 3871818 h 8991601"/>
              <a:gd name="connsiteX13" fmla="*/ 9418449 w 10159267"/>
              <a:gd name="connsiteY13" fmla="*/ 3876172 h 8991601"/>
              <a:gd name="connsiteX14" fmla="*/ 9423289 w 10159267"/>
              <a:gd name="connsiteY14" fmla="*/ 3875417 h 8991601"/>
              <a:gd name="connsiteX15" fmla="*/ 9323851 w 10159267"/>
              <a:gd name="connsiteY15" fmla="*/ 3156344 h 8991601"/>
              <a:gd name="connsiteX16" fmla="*/ 9319009 w 10159267"/>
              <a:gd name="connsiteY16" fmla="*/ 3157100 h 8991601"/>
              <a:gd name="connsiteX17" fmla="*/ 9320213 w 10159267"/>
              <a:gd name="connsiteY17" fmla="*/ 3157992 h 8991601"/>
              <a:gd name="connsiteX18" fmla="*/ 9324111 w 10159267"/>
              <a:gd name="connsiteY18" fmla="*/ 3157384 h 8991601"/>
              <a:gd name="connsiteX19" fmla="*/ 9324063 w 10159267"/>
              <a:gd name="connsiteY19" fmla="*/ 3157181 h 8991601"/>
              <a:gd name="connsiteX20" fmla="*/ 9323851 w 10159267"/>
              <a:gd name="connsiteY20" fmla="*/ 3156344 h 8991601"/>
              <a:gd name="connsiteX21" fmla="*/ 4229100 w 10159267"/>
              <a:gd name="connsiteY21" fmla="*/ 0 h 8991601"/>
              <a:gd name="connsiteX22" fmla="*/ 7735936 w 10159267"/>
              <a:gd name="connsiteY22" fmla="*/ 1863382 h 8991601"/>
              <a:gd name="connsiteX23" fmla="*/ 7749698 w 10159267"/>
              <a:gd name="connsiteY23" fmla="*/ 1886021 h 8991601"/>
              <a:gd name="connsiteX24" fmla="*/ 7776888 w 10159267"/>
              <a:gd name="connsiteY24" fmla="*/ 1877760 h 8991601"/>
              <a:gd name="connsiteX25" fmla="*/ 7806685 w 10159267"/>
              <a:gd name="connsiteY25" fmla="*/ 1868708 h 8991601"/>
              <a:gd name="connsiteX26" fmla="*/ 7819024 w 10159267"/>
              <a:gd name="connsiteY26" fmla="*/ 1866784 h 8991601"/>
              <a:gd name="connsiteX27" fmla="*/ 7858083 w 10159267"/>
              <a:gd name="connsiteY27" fmla="*/ 1880952 h 8991601"/>
              <a:gd name="connsiteX28" fmla="*/ 7857327 w 10159267"/>
              <a:gd name="connsiteY28" fmla="*/ 1881070 h 8991601"/>
              <a:gd name="connsiteX29" fmla="*/ 7857008 w 10159267"/>
              <a:gd name="connsiteY29" fmla="*/ 1881120 h 8991601"/>
              <a:gd name="connsiteX30" fmla="*/ 7856041 w 10159267"/>
              <a:gd name="connsiteY30" fmla="*/ 1881270 h 8991601"/>
              <a:gd name="connsiteX31" fmla="*/ 7855053 w 10159267"/>
              <a:gd name="connsiteY31" fmla="*/ 1881425 h 8991601"/>
              <a:gd name="connsiteX32" fmla="*/ 7853242 w 10159267"/>
              <a:gd name="connsiteY32" fmla="*/ 1881707 h 8991601"/>
              <a:gd name="connsiteX33" fmla="*/ 7853998 w 10159267"/>
              <a:gd name="connsiteY33" fmla="*/ 1881589 h 8991601"/>
              <a:gd name="connsiteX34" fmla="*/ 7855053 w 10159267"/>
              <a:gd name="connsiteY34" fmla="*/ 1881425 h 8991601"/>
              <a:gd name="connsiteX35" fmla="*/ 7855663 w 10159267"/>
              <a:gd name="connsiteY35" fmla="*/ 1881330 h 8991601"/>
              <a:gd name="connsiteX36" fmla="*/ 7857008 w 10159267"/>
              <a:gd name="connsiteY36" fmla="*/ 1881120 h 8991601"/>
              <a:gd name="connsiteX37" fmla="*/ 7857478 w 10159267"/>
              <a:gd name="connsiteY37" fmla="*/ 1881046 h 8991601"/>
              <a:gd name="connsiteX38" fmla="*/ 7858083 w 10159267"/>
              <a:gd name="connsiteY38" fmla="*/ 1880952 h 8991601"/>
              <a:gd name="connsiteX39" fmla="*/ 7887132 w 10159267"/>
              <a:gd name="connsiteY39" fmla="*/ 1876423 h 8991601"/>
              <a:gd name="connsiteX40" fmla="*/ 7950398 w 10159267"/>
              <a:gd name="connsiteY40" fmla="*/ 1886816 h 8991601"/>
              <a:gd name="connsiteX41" fmla="*/ 8013665 w 10159267"/>
              <a:gd name="connsiteY41" fmla="*/ 1897210 h 8991601"/>
              <a:gd name="connsiteX42" fmla="*/ 8071763 w 10159267"/>
              <a:gd name="connsiteY42" fmla="*/ 1888151 h 8991601"/>
              <a:gd name="connsiteX43" fmla="*/ 8187959 w 10159267"/>
              <a:gd name="connsiteY43" fmla="*/ 1870032 h 8991601"/>
              <a:gd name="connsiteX44" fmla="*/ 8265096 w 10159267"/>
              <a:gd name="connsiteY44" fmla="*/ 1837747 h 8991601"/>
              <a:gd name="connsiteX45" fmla="*/ 8308996 w 10159267"/>
              <a:gd name="connsiteY45" fmla="*/ 1851160 h 8991601"/>
              <a:gd name="connsiteX46" fmla="*/ 8313837 w 10159267"/>
              <a:gd name="connsiteY46" fmla="*/ 1850406 h 8991601"/>
              <a:gd name="connsiteX47" fmla="*/ 8318352 w 10159267"/>
              <a:gd name="connsiteY47" fmla="*/ 1829443 h 8991601"/>
              <a:gd name="connsiteX48" fmla="*/ 8361925 w 10159267"/>
              <a:gd name="connsiteY48" fmla="*/ 1822649 h 8991601"/>
              <a:gd name="connsiteX49" fmla="*/ 8376122 w 10159267"/>
              <a:gd name="connsiteY49" fmla="*/ 1800176 h 8991601"/>
              <a:gd name="connsiteX50" fmla="*/ 8400331 w 10159267"/>
              <a:gd name="connsiteY50" fmla="*/ 1796402 h 8991601"/>
              <a:gd name="connsiteX51" fmla="*/ 8405171 w 10159267"/>
              <a:gd name="connsiteY51" fmla="*/ 1795647 h 8991601"/>
              <a:gd name="connsiteX52" fmla="*/ 8409687 w 10159267"/>
              <a:gd name="connsiteY52" fmla="*/ 1774684 h 8991601"/>
              <a:gd name="connsiteX53" fmla="*/ 8443904 w 10159267"/>
              <a:gd name="connsiteY53" fmla="*/ 1789608 h 8991601"/>
              <a:gd name="connsiteX54" fmla="*/ 8429379 w 10159267"/>
              <a:gd name="connsiteY54" fmla="*/ 1791872 h 8991601"/>
              <a:gd name="connsiteX55" fmla="*/ 8444231 w 10159267"/>
              <a:gd name="connsiteY55" fmla="*/ 1809815 h 8991601"/>
              <a:gd name="connsiteX56" fmla="*/ 8453913 w 10159267"/>
              <a:gd name="connsiteY56" fmla="*/ 1808305 h 8991601"/>
              <a:gd name="connsiteX57" fmla="*/ 8473279 w 10159267"/>
              <a:gd name="connsiteY57" fmla="*/ 1805285 h 8991601"/>
              <a:gd name="connsiteX58" fmla="*/ 8473607 w 10159267"/>
              <a:gd name="connsiteY58" fmla="*/ 1825493 h 8991601"/>
              <a:gd name="connsiteX59" fmla="*/ 8459082 w 10159267"/>
              <a:gd name="connsiteY59" fmla="*/ 1827758 h 8991601"/>
              <a:gd name="connsiteX60" fmla="*/ 8449726 w 10159267"/>
              <a:gd name="connsiteY60" fmla="*/ 1849475 h 8991601"/>
              <a:gd name="connsiteX61" fmla="*/ 8435530 w 10159267"/>
              <a:gd name="connsiteY61" fmla="*/ 1871947 h 8991601"/>
              <a:gd name="connsiteX62" fmla="*/ 8455221 w 10159267"/>
              <a:gd name="connsiteY62" fmla="*/ 1889135 h 8991601"/>
              <a:gd name="connsiteX63" fmla="*/ 8464576 w 10159267"/>
              <a:gd name="connsiteY63" fmla="*/ 1867417 h 8991601"/>
              <a:gd name="connsiteX64" fmla="*/ 8488785 w 10159267"/>
              <a:gd name="connsiteY64" fmla="*/ 1863643 h 8991601"/>
              <a:gd name="connsiteX65" fmla="*/ 8561407 w 10159267"/>
              <a:gd name="connsiteY65" fmla="*/ 1852319 h 8991601"/>
              <a:gd name="connsiteX66" fmla="*/ 8575933 w 10159267"/>
              <a:gd name="connsiteY66" fmla="*/ 1850054 h 8991601"/>
              <a:gd name="connsiteX67" fmla="*/ 8599812 w 10159267"/>
              <a:gd name="connsiteY67" fmla="*/ 1826073 h 8991601"/>
              <a:gd name="connsiteX68" fmla="*/ 8614336 w 10159267"/>
              <a:gd name="connsiteY68" fmla="*/ 1823808 h 8991601"/>
              <a:gd name="connsiteX69" fmla="*/ 8619178 w 10159267"/>
              <a:gd name="connsiteY69" fmla="*/ 1823053 h 8991601"/>
              <a:gd name="connsiteX70" fmla="*/ 8677177 w 10159267"/>
              <a:gd name="connsiteY70" fmla="*/ 1814010 h 8991601"/>
              <a:gd name="connsiteX71" fmla="*/ 8677245 w 10159267"/>
              <a:gd name="connsiteY71" fmla="*/ 1814104 h 8991601"/>
              <a:gd name="connsiteX72" fmla="*/ 8673759 w 10159267"/>
              <a:gd name="connsiteY72" fmla="*/ 1826254 h 8991601"/>
              <a:gd name="connsiteX73" fmla="*/ 8658238 w 10159267"/>
              <a:gd name="connsiteY73" fmla="*/ 1837221 h 8991601"/>
              <a:gd name="connsiteX74" fmla="*/ 8639199 w 10159267"/>
              <a:gd name="connsiteY74" fmla="*/ 1860448 h 8991601"/>
              <a:gd name="connsiteX75" fmla="*/ 8638872 w 10159267"/>
              <a:gd name="connsiteY75" fmla="*/ 1840240 h 8991601"/>
              <a:gd name="connsiteX76" fmla="*/ 8634030 w 10159267"/>
              <a:gd name="connsiteY76" fmla="*/ 1840996 h 8991601"/>
              <a:gd name="connsiteX77" fmla="*/ 8639199 w 10159267"/>
              <a:gd name="connsiteY77" fmla="*/ 1860448 h 8991601"/>
              <a:gd name="connsiteX78" fmla="*/ 8624674 w 10159267"/>
              <a:gd name="connsiteY78" fmla="*/ 1862714 h 8991601"/>
              <a:gd name="connsiteX79" fmla="*/ 8619833 w 10159267"/>
              <a:gd name="connsiteY79" fmla="*/ 1863467 h 8991601"/>
              <a:gd name="connsiteX80" fmla="*/ 8615318 w 10159267"/>
              <a:gd name="connsiteY80" fmla="*/ 1884430 h 8991601"/>
              <a:gd name="connsiteX81" fmla="*/ 8600794 w 10159267"/>
              <a:gd name="connsiteY81" fmla="*/ 1886695 h 8991601"/>
              <a:gd name="connsiteX82" fmla="*/ 8586596 w 10159267"/>
              <a:gd name="connsiteY82" fmla="*/ 1909167 h 8991601"/>
              <a:gd name="connsiteX83" fmla="*/ 8572398 w 10159267"/>
              <a:gd name="connsiteY83" fmla="*/ 1931639 h 8991601"/>
              <a:gd name="connsiteX84" fmla="*/ 8558201 w 10159267"/>
              <a:gd name="connsiteY84" fmla="*/ 1954111 h 8991601"/>
              <a:gd name="connsiteX85" fmla="*/ 8510440 w 10159267"/>
              <a:gd name="connsiteY85" fmla="*/ 2002075 h 8991601"/>
              <a:gd name="connsiteX86" fmla="*/ 8505925 w 10159267"/>
              <a:gd name="connsiteY86" fmla="*/ 2023037 h 8991601"/>
              <a:gd name="connsiteX87" fmla="*/ 8457837 w 10159267"/>
              <a:gd name="connsiteY87" fmla="*/ 2050795 h 8991601"/>
              <a:gd name="connsiteX88" fmla="*/ 8448482 w 10159267"/>
              <a:gd name="connsiteY88" fmla="*/ 2072511 h 8991601"/>
              <a:gd name="connsiteX89" fmla="*/ 8439125 w 10159267"/>
              <a:gd name="connsiteY89" fmla="*/ 2094230 h 8991601"/>
              <a:gd name="connsiteX90" fmla="*/ 8419759 w 10159267"/>
              <a:gd name="connsiteY90" fmla="*/ 2097248 h 8991601"/>
              <a:gd name="connsiteX91" fmla="*/ 8352632 w 10159267"/>
              <a:gd name="connsiteY91" fmla="*/ 2148232 h 8991601"/>
              <a:gd name="connsiteX92" fmla="*/ 8280337 w 10159267"/>
              <a:gd name="connsiteY92" fmla="*/ 2179763 h 8991601"/>
              <a:gd name="connsiteX93" fmla="*/ 8270980 w 10159267"/>
              <a:gd name="connsiteY93" fmla="*/ 2201480 h 8991601"/>
              <a:gd name="connsiteX94" fmla="*/ 8285833 w 10159267"/>
              <a:gd name="connsiteY94" fmla="*/ 2219423 h 8991601"/>
              <a:gd name="connsiteX95" fmla="*/ 8300685 w 10159267"/>
              <a:gd name="connsiteY95" fmla="*/ 2237365 h 8991601"/>
              <a:gd name="connsiteX96" fmla="*/ 8291328 w 10159267"/>
              <a:gd name="connsiteY96" fmla="*/ 2259084 h 8991601"/>
              <a:gd name="connsiteX97" fmla="*/ 8310694 w 10159267"/>
              <a:gd name="connsiteY97" fmla="*/ 2256063 h 8991601"/>
              <a:gd name="connsiteX98" fmla="*/ 8315536 w 10159267"/>
              <a:gd name="connsiteY98" fmla="*/ 2255308 h 8991601"/>
              <a:gd name="connsiteX99" fmla="*/ 8339417 w 10159267"/>
              <a:gd name="connsiteY99" fmla="*/ 2231326 h 8991601"/>
              <a:gd name="connsiteX100" fmla="*/ 8378148 w 10159267"/>
              <a:gd name="connsiteY100" fmla="*/ 2225287 h 8991601"/>
              <a:gd name="connsiteX101" fmla="*/ 8373633 w 10159267"/>
              <a:gd name="connsiteY101" fmla="*/ 2246250 h 8991601"/>
              <a:gd name="connsiteX102" fmla="*/ 8368792 w 10159267"/>
              <a:gd name="connsiteY102" fmla="*/ 2247005 h 8991601"/>
              <a:gd name="connsiteX103" fmla="*/ 8354594 w 10159267"/>
              <a:gd name="connsiteY103" fmla="*/ 2269477 h 8991601"/>
              <a:gd name="connsiteX104" fmla="*/ 8432059 w 10159267"/>
              <a:gd name="connsiteY104" fmla="*/ 2257398 h 8991601"/>
              <a:gd name="connsiteX105" fmla="*/ 8456593 w 10159267"/>
              <a:gd name="connsiteY105" fmla="*/ 2273830 h 8991601"/>
              <a:gd name="connsiteX106" fmla="*/ 8490810 w 10159267"/>
              <a:gd name="connsiteY106" fmla="*/ 2288753 h 8991601"/>
              <a:gd name="connsiteX107" fmla="*/ 8510503 w 10159267"/>
              <a:gd name="connsiteY107" fmla="*/ 2305941 h 8991601"/>
              <a:gd name="connsiteX108" fmla="*/ 8486296 w 10159267"/>
              <a:gd name="connsiteY108" fmla="*/ 2309716 h 8991601"/>
              <a:gd name="connsiteX109" fmla="*/ 8481454 w 10159267"/>
              <a:gd name="connsiteY109" fmla="*/ 2310471 h 8991601"/>
              <a:gd name="connsiteX110" fmla="*/ 8467256 w 10159267"/>
              <a:gd name="connsiteY110" fmla="*/ 2332943 h 8991601"/>
              <a:gd name="connsiteX111" fmla="*/ 8414328 w 10159267"/>
              <a:gd name="connsiteY111" fmla="*/ 2361455 h 8991601"/>
              <a:gd name="connsiteX112" fmla="*/ 8404644 w 10159267"/>
              <a:gd name="connsiteY112" fmla="*/ 2362965 h 8991601"/>
              <a:gd name="connsiteX113" fmla="*/ 8424337 w 10159267"/>
              <a:gd name="connsiteY113" fmla="*/ 2380152 h 8991601"/>
              <a:gd name="connsiteX114" fmla="*/ 8491791 w 10159267"/>
              <a:gd name="connsiteY114" fmla="*/ 2349376 h 8991601"/>
              <a:gd name="connsiteX115" fmla="*/ 8525682 w 10159267"/>
              <a:gd name="connsiteY115" fmla="*/ 2344092 h 8991601"/>
              <a:gd name="connsiteX116" fmla="*/ 8603145 w 10159267"/>
              <a:gd name="connsiteY116" fmla="*/ 2332013 h 8991601"/>
              <a:gd name="connsiteX117" fmla="*/ 8661898 w 10159267"/>
              <a:gd name="connsiteY117" fmla="*/ 2363368 h 8991601"/>
              <a:gd name="connsiteX118" fmla="*/ 8680936 w 10159267"/>
              <a:gd name="connsiteY118" fmla="*/ 2340142 h 8991601"/>
              <a:gd name="connsiteX119" fmla="*/ 8685778 w 10159267"/>
              <a:gd name="connsiteY119" fmla="*/ 2339386 h 8991601"/>
              <a:gd name="connsiteX120" fmla="*/ 8705144 w 10159267"/>
              <a:gd name="connsiteY120" fmla="*/ 2336367 h 8991601"/>
              <a:gd name="connsiteX121" fmla="*/ 8714826 w 10159267"/>
              <a:gd name="connsiteY121" fmla="*/ 2334857 h 8991601"/>
              <a:gd name="connsiteX122" fmla="*/ 8722695 w 10159267"/>
              <a:gd name="connsiteY122" fmla="*/ 2333630 h 8991601"/>
              <a:gd name="connsiteX123" fmla="*/ 8724510 w 10159267"/>
              <a:gd name="connsiteY123" fmla="*/ 2333347 h 8991601"/>
              <a:gd name="connsiteX124" fmla="*/ 8723834 w 10159267"/>
              <a:gd name="connsiteY124" fmla="*/ 2333769 h 8991601"/>
              <a:gd name="connsiteX125" fmla="*/ 8724837 w 10159267"/>
              <a:gd name="connsiteY125" fmla="*/ 2353555 h 8991601"/>
              <a:gd name="connsiteX126" fmla="*/ 8715153 w 10159267"/>
              <a:gd name="connsiteY126" fmla="*/ 2355065 h 8991601"/>
              <a:gd name="connsiteX127" fmla="*/ 8710313 w 10159267"/>
              <a:gd name="connsiteY127" fmla="*/ 2355819 h 8991601"/>
              <a:gd name="connsiteX128" fmla="*/ 8695788 w 10159267"/>
              <a:gd name="connsiteY128" fmla="*/ 2358084 h 8991601"/>
              <a:gd name="connsiteX129" fmla="*/ 8686105 w 10159267"/>
              <a:gd name="connsiteY129" fmla="*/ 2359594 h 8991601"/>
              <a:gd name="connsiteX130" fmla="*/ 8691273 w 10159267"/>
              <a:gd name="connsiteY130" fmla="*/ 2379047 h 8991601"/>
              <a:gd name="connsiteX131" fmla="*/ 8642169 w 10159267"/>
              <a:gd name="connsiteY131" fmla="*/ 2423738 h 8991601"/>
              <a:gd name="connsiteX132" fmla="*/ 8639391 w 10159267"/>
              <a:gd name="connsiteY132" fmla="*/ 2424832 h 8991601"/>
              <a:gd name="connsiteX133" fmla="*/ 8642356 w 10159267"/>
              <a:gd name="connsiteY133" fmla="*/ 2428658 h 8991601"/>
              <a:gd name="connsiteX134" fmla="*/ 8671570 w 10159267"/>
              <a:gd name="connsiteY134" fmla="*/ 2443760 h 8991601"/>
              <a:gd name="connsiteX135" fmla="*/ 8638490 w 10159267"/>
              <a:gd name="connsiteY135" fmla="*/ 2447072 h 8991601"/>
              <a:gd name="connsiteX136" fmla="*/ 8621682 w 10159267"/>
              <a:gd name="connsiteY136" fmla="*/ 2430727 h 8991601"/>
              <a:gd name="connsiteX137" fmla="*/ 8619239 w 10159267"/>
              <a:gd name="connsiteY137" fmla="*/ 2430972 h 8991601"/>
              <a:gd name="connsiteX138" fmla="*/ 8614955 w 10159267"/>
              <a:gd name="connsiteY138" fmla="*/ 2443176 h 8991601"/>
              <a:gd name="connsiteX139" fmla="*/ 8590584 w 10159267"/>
              <a:gd name="connsiteY139" fmla="*/ 2455521 h 8991601"/>
              <a:gd name="connsiteX140" fmla="*/ 8575466 w 10159267"/>
              <a:gd name="connsiteY140" fmla="*/ 2472756 h 8991601"/>
              <a:gd name="connsiteX141" fmla="*/ 8564634 w 10159267"/>
              <a:gd name="connsiteY141" fmla="*/ 2482961 h 8991601"/>
              <a:gd name="connsiteX142" fmla="*/ 8566406 w 10159267"/>
              <a:gd name="connsiteY142" fmla="*/ 2485452 h 8991601"/>
              <a:gd name="connsiteX143" fmla="*/ 8629673 w 10159267"/>
              <a:gd name="connsiteY143" fmla="*/ 2495845 h 8991601"/>
              <a:gd name="connsiteX144" fmla="*/ 8692939 w 10159267"/>
              <a:gd name="connsiteY144" fmla="*/ 2506239 h 8991601"/>
              <a:gd name="connsiteX145" fmla="*/ 8751037 w 10159267"/>
              <a:gd name="connsiteY145" fmla="*/ 2497180 h 8991601"/>
              <a:gd name="connsiteX146" fmla="*/ 8867232 w 10159267"/>
              <a:gd name="connsiteY146" fmla="*/ 2479062 h 8991601"/>
              <a:gd name="connsiteX147" fmla="*/ 8944369 w 10159267"/>
              <a:gd name="connsiteY147" fmla="*/ 2446776 h 8991601"/>
              <a:gd name="connsiteX148" fmla="*/ 8988271 w 10159267"/>
              <a:gd name="connsiteY148" fmla="*/ 2460189 h 8991601"/>
              <a:gd name="connsiteX149" fmla="*/ 8993111 w 10159267"/>
              <a:gd name="connsiteY149" fmla="*/ 2459435 h 8991601"/>
              <a:gd name="connsiteX150" fmla="*/ 8997625 w 10159267"/>
              <a:gd name="connsiteY150" fmla="*/ 2438472 h 8991601"/>
              <a:gd name="connsiteX151" fmla="*/ 9041199 w 10159267"/>
              <a:gd name="connsiteY151" fmla="*/ 2431677 h 8991601"/>
              <a:gd name="connsiteX152" fmla="*/ 9055397 w 10159267"/>
              <a:gd name="connsiteY152" fmla="*/ 2409205 h 8991601"/>
              <a:gd name="connsiteX153" fmla="*/ 9079605 w 10159267"/>
              <a:gd name="connsiteY153" fmla="*/ 2405431 h 8991601"/>
              <a:gd name="connsiteX154" fmla="*/ 9084445 w 10159267"/>
              <a:gd name="connsiteY154" fmla="*/ 2404676 h 8991601"/>
              <a:gd name="connsiteX155" fmla="*/ 9088961 w 10159267"/>
              <a:gd name="connsiteY155" fmla="*/ 2383713 h 8991601"/>
              <a:gd name="connsiteX156" fmla="*/ 9123177 w 10159267"/>
              <a:gd name="connsiteY156" fmla="*/ 2398636 h 8991601"/>
              <a:gd name="connsiteX157" fmla="*/ 9108653 w 10159267"/>
              <a:gd name="connsiteY157" fmla="*/ 2400902 h 8991601"/>
              <a:gd name="connsiteX158" fmla="*/ 9123505 w 10159267"/>
              <a:gd name="connsiteY158" fmla="*/ 2418844 h 8991601"/>
              <a:gd name="connsiteX159" fmla="*/ 9133187 w 10159267"/>
              <a:gd name="connsiteY159" fmla="*/ 2417334 h 8991601"/>
              <a:gd name="connsiteX160" fmla="*/ 9152553 w 10159267"/>
              <a:gd name="connsiteY160" fmla="*/ 2414314 h 8991601"/>
              <a:gd name="connsiteX161" fmla="*/ 9152879 w 10159267"/>
              <a:gd name="connsiteY161" fmla="*/ 2434523 h 8991601"/>
              <a:gd name="connsiteX162" fmla="*/ 9138355 w 10159267"/>
              <a:gd name="connsiteY162" fmla="*/ 2436787 h 8991601"/>
              <a:gd name="connsiteX163" fmla="*/ 9129001 w 10159267"/>
              <a:gd name="connsiteY163" fmla="*/ 2458504 h 8991601"/>
              <a:gd name="connsiteX164" fmla="*/ 9114803 w 10159267"/>
              <a:gd name="connsiteY164" fmla="*/ 2480977 h 8991601"/>
              <a:gd name="connsiteX165" fmla="*/ 9134497 w 10159267"/>
              <a:gd name="connsiteY165" fmla="*/ 2498164 h 8991601"/>
              <a:gd name="connsiteX166" fmla="*/ 9143851 w 10159267"/>
              <a:gd name="connsiteY166" fmla="*/ 2476447 h 8991601"/>
              <a:gd name="connsiteX167" fmla="*/ 9168059 w 10159267"/>
              <a:gd name="connsiteY167" fmla="*/ 2472672 h 8991601"/>
              <a:gd name="connsiteX168" fmla="*/ 9240681 w 10159267"/>
              <a:gd name="connsiteY168" fmla="*/ 2461348 h 8991601"/>
              <a:gd name="connsiteX169" fmla="*/ 9255207 w 10159267"/>
              <a:gd name="connsiteY169" fmla="*/ 2459084 h 8991601"/>
              <a:gd name="connsiteX170" fmla="*/ 9279087 w 10159267"/>
              <a:gd name="connsiteY170" fmla="*/ 2435102 h 8991601"/>
              <a:gd name="connsiteX171" fmla="*/ 9293611 w 10159267"/>
              <a:gd name="connsiteY171" fmla="*/ 2432836 h 8991601"/>
              <a:gd name="connsiteX172" fmla="*/ 9298453 w 10159267"/>
              <a:gd name="connsiteY172" fmla="*/ 2432082 h 8991601"/>
              <a:gd name="connsiteX173" fmla="*/ 9356451 w 10159267"/>
              <a:gd name="connsiteY173" fmla="*/ 2423038 h 8991601"/>
              <a:gd name="connsiteX174" fmla="*/ 9356519 w 10159267"/>
              <a:gd name="connsiteY174" fmla="*/ 2423133 h 8991601"/>
              <a:gd name="connsiteX175" fmla="*/ 9353033 w 10159267"/>
              <a:gd name="connsiteY175" fmla="*/ 2435284 h 8991601"/>
              <a:gd name="connsiteX176" fmla="*/ 9337511 w 10159267"/>
              <a:gd name="connsiteY176" fmla="*/ 2446250 h 8991601"/>
              <a:gd name="connsiteX177" fmla="*/ 9318473 w 10159267"/>
              <a:gd name="connsiteY177" fmla="*/ 2469477 h 8991601"/>
              <a:gd name="connsiteX178" fmla="*/ 9318145 w 10159267"/>
              <a:gd name="connsiteY178" fmla="*/ 2449269 h 8991601"/>
              <a:gd name="connsiteX179" fmla="*/ 9313303 w 10159267"/>
              <a:gd name="connsiteY179" fmla="*/ 2450025 h 8991601"/>
              <a:gd name="connsiteX180" fmla="*/ 9318473 w 10159267"/>
              <a:gd name="connsiteY180" fmla="*/ 2469477 h 8991601"/>
              <a:gd name="connsiteX181" fmla="*/ 9303947 w 10159267"/>
              <a:gd name="connsiteY181" fmla="*/ 2471743 h 8991601"/>
              <a:gd name="connsiteX182" fmla="*/ 9299107 w 10159267"/>
              <a:gd name="connsiteY182" fmla="*/ 2472496 h 8991601"/>
              <a:gd name="connsiteX183" fmla="*/ 9294591 w 10159267"/>
              <a:gd name="connsiteY183" fmla="*/ 2493459 h 8991601"/>
              <a:gd name="connsiteX184" fmla="*/ 9280067 w 10159267"/>
              <a:gd name="connsiteY184" fmla="*/ 2495724 h 8991601"/>
              <a:gd name="connsiteX185" fmla="*/ 9265869 w 10159267"/>
              <a:gd name="connsiteY185" fmla="*/ 2518196 h 8991601"/>
              <a:gd name="connsiteX186" fmla="*/ 9251673 w 10159267"/>
              <a:gd name="connsiteY186" fmla="*/ 2540668 h 8991601"/>
              <a:gd name="connsiteX187" fmla="*/ 9237475 w 10159267"/>
              <a:gd name="connsiteY187" fmla="*/ 2563140 h 8991601"/>
              <a:gd name="connsiteX188" fmla="*/ 9189715 w 10159267"/>
              <a:gd name="connsiteY188" fmla="*/ 2611104 h 8991601"/>
              <a:gd name="connsiteX189" fmla="*/ 9185199 w 10159267"/>
              <a:gd name="connsiteY189" fmla="*/ 2632066 h 8991601"/>
              <a:gd name="connsiteX190" fmla="*/ 9137111 w 10159267"/>
              <a:gd name="connsiteY190" fmla="*/ 2659823 h 8991601"/>
              <a:gd name="connsiteX191" fmla="*/ 9127755 w 10159267"/>
              <a:gd name="connsiteY191" fmla="*/ 2681541 h 8991601"/>
              <a:gd name="connsiteX192" fmla="*/ 9118401 w 10159267"/>
              <a:gd name="connsiteY192" fmla="*/ 2703258 h 8991601"/>
              <a:gd name="connsiteX193" fmla="*/ 9099033 w 10159267"/>
              <a:gd name="connsiteY193" fmla="*/ 2706277 h 8991601"/>
              <a:gd name="connsiteX194" fmla="*/ 9031907 w 10159267"/>
              <a:gd name="connsiteY194" fmla="*/ 2757261 h 8991601"/>
              <a:gd name="connsiteX195" fmla="*/ 8959611 w 10159267"/>
              <a:gd name="connsiteY195" fmla="*/ 2788792 h 8991601"/>
              <a:gd name="connsiteX196" fmla="*/ 8950255 w 10159267"/>
              <a:gd name="connsiteY196" fmla="*/ 2810509 h 8991601"/>
              <a:gd name="connsiteX197" fmla="*/ 8965107 w 10159267"/>
              <a:gd name="connsiteY197" fmla="*/ 2828452 h 8991601"/>
              <a:gd name="connsiteX198" fmla="*/ 8979959 w 10159267"/>
              <a:gd name="connsiteY198" fmla="*/ 2846395 h 8991601"/>
              <a:gd name="connsiteX199" fmla="*/ 8970603 w 10159267"/>
              <a:gd name="connsiteY199" fmla="*/ 2868113 h 8991601"/>
              <a:gd name="connsiteX200" fmla="*/ 8989969 w 10159267"/>
              <a:gd name="connsiteY200" fmla="*/ 2865092 h 8991601"/>
              <a:gd name="connsiteX201" fmla="*/ 8994809 w 10159267"/>
              <a:gd name="connsiteY201" fmla="*/ 2864338 h 8991601"/>
              <a:gd name="connsiteX202" fmla="*/ 9018689 w 10159267"/>
              <a:gd name="connsiteY202" fmla="*/ 2840355 h 8991601"/>
              <a:gd name="connsiteX203" fmla="*/ 9057421 w 10159267"/>
              <a:gd name="connsiteY203" fmla="*/ 2834316 h 8991601"/>
              <a:gd name="connsiteX204" fmla="*/ 9052907 w 10159267"/>
              <a:gd name="connsiteY204" fmla="*/ 2855279 h 8991601"/>
              <a:gd name="connsiteX205" fmla="*/ 9048067 w 10159267"/>
              <a:gd name="connsiteY205" fmla="*/ 2856034 h 8991601"/>
              <a:gd name="connsiteX206" fmla="*/ 9033869 w 10159267"/>
              <a:gd name="connsiteY206" fmla="*/ 2878506 h 8991601"/>
              <a:gd name="connsiteX207" fmla="*/ 9111333 w 10159267"/>
              <a:gd name="connsiteY207" fmla="*/ 2866427 h 8991601"/>
              <a:gd name="connsiteX208" fmla="*/ 9135867 w 10159267"/>
              <a:gd name="connsiteY208" fmla="*/ 2882859 h 8991601"/>
              <a:gd name="connsiteX209" fmla="*/ 9170085 w 10159267"/>
              <a:gd name="connsiteY209" fmla="*/ 2897782 h 8991601"/>
              <a:gd name="connsiteX210" fmla="*/ 9189777 w 10159267"/>
              <a:gd name="connsiteY210" fmla="*/ 2914970 h 8991601"/>
              <a:gd name="connsiteX211" fmla="*/ 9165569 w 10159267"/>
              <a:gd name="connsiteY211" fmla="*/ 2918745 h 8991601"/>
              <a:gd name="connsiteX212" fmla="*/ 9160729 w 10159267"/>
              <a:gd name="connsiteY212" fmla="*/ 2919500 h 8991601"/>
              <a:gd name="connsiteX213" fmla="*/ 9146531 w 10159267"/>
              <a:gd name="connsiteY213" fmla="*/ 2941973 h 8991601"/>
              <a:gd name="connsiteX214" fmla="*/ 9093601 w 10159267"/>
              <a:gd name="connsiteY214" fmla="*/ 2970484 h 8991601"/>
              <a:gd name="connsiteX215" fmla="*/ 9083917 w 10159267"/>
              <a:gd name="connsiteY215" fmla="*/ 2971994 h 8991601"/>
              <a:gd name="connsiteX216" fmla="*/ 9103611 w 10159267"/>
              <a:gd name="connsiteY216" fmla="*/ 2989181 h 8991601"/>
              <a:gd name="connsiteX217" fmla="*/ 9171065 w 10159267"/>
              <a:gd name="connsiteY217" fmla="*/ 2958405 h 8991601"/>
              <a:gd name="connsiteX218" fmla="*/ 9204955 w 10159267"/>
              <a:gd name="connsiteY218" fmla="*/ 2953121 h 8991601"/>
              <a:gd name="connsiteX219" fmla="*/ 9282419 w 10159267"/>
              <a:gd name="connsiteY219" fmla="*/ 2941042 h 8991601"/>
              <a:gd name="connsiteX220" fmla="*/ 9341171 w 10159267"/>
              <a:gd name="connsiteY220" fmla="*/ 2972397 h 8991601"/>
              <a:gd name="connsiteX221" fmla="*/ 9360211 w 10159267"/>
              <a:gd name="connsiteY221" fmla="*/ 2949171 h 8991601"/>
              <a:gd name="connsiteX222" fmla="*/ 9365051 w 10159267"/>
              <a:gd name="connsiteY222" fmla="*/ 2948416 h 8991601"/>
              <a:gd name="connsiteX223" fmla="*/ 9384419 w 10159267"/>
              <a:gd name="connsiteY223" fmla="*/ 2945396 h 8991601"/>
              <a:gd name="connsiteX224" fmla="*/ 9394101 w 10159267"/>
              <a:gd name="connsiteY224" fmla="*/ 2943886 h 8991601"/>
              <a:gd name="connsiteX225" fmla="*/ 9401969 w 10159267"/>
              <a:gd name="connsiteY225" fmla="*/ 2942659 h 8991601"/>
              <a:gd name="connsiteX226" fmla="*/ 9403783 w 10159267"/>
              <a:gd name="connsiteY226" fmla="*/ 2942376 h 8991601"/>
              <a:gd name="connsiteX227" fmla="*/ 9403109 w 10159267"/>
              <a:gd name="connsiteY227" fmla="*/ 2942798 h 8991601"/>
              <a:gd name="connsiteX228" fmla="*/ 9404111 w 10159267"/>
              <a:gd name="connsiteY228" fmla="*/ 2962584 h 8991601"/>
              <a:gd name="connsiteX229" fmla="*/ 9394427 w 10159267"/>
              <a:gd name="connsiteY229" fmla="*/ 2964094 h 8991601"/>
              <a:gd name="connsiteX230" fmla="*/ 9389587 w 10159267"/>
              <a:gd name="connsiteY230" fmla="*/ 2964849 h 8991601"/>
              <a:gd name="connsiteX231" fmla="*/ 9375061 w 10159267"/>
              <a:gd name="connsiteY231" fmla="*/ 2967114 h 8991601"/>
              <a:gd name="connsiteX232" fmla="*/ 9365379 w 10159267"/>
              <a:gd name="connsiteY232" fmla="*/ 2968623 h 8991601"/>
              <a:gd name="connsiteX233" fmla="*/ 9370547 w 10159267"/>
              <a:gd name="connsiteY233" fmla="*/ 2988076 h 8991601"/>
              <a:gd name="connsiteX234" fmla="*/ 9321445 w 10159267"/>
              <a:gd name="connsiteY234" fmla="*/ 3032767 h 8991601"/>
              <a:gd name="connsiteX235" fmla="*/ 9318665 w 10159267"/>
              <a:gd name="connsiteY235" fmla="*/ 3033861 h 8991601"/>
              <a:gd name="connsiteX236" fmla="*/ 9321631 w 10159267"/>
              <a:gd name="connsiteY236" fmla="*/ 3037687 h 8991601"/>
              <a:gd name="connsiteX237" fmla="*/ 9350843 w 10159267"/>
              <a:gd name="connsiteY237" fmla="*/ 3052790 h 8991601"/>
              <a:gd name="connsiteX238" fmla="*/ 9317765 w 10159267"/>
              <a:gd name="connsiteY238" fmla="*/ 3056102 h 8991601"/>
              <a:gd name="connsiteX239" fmla="*/ 9300957 w 10159267"/>
              <a:gd name="connsiteY239" fmla="*/ 3039756 h 8991601"/>
              <a:gd name="connsiteX240" fmla="*/ 9298515 w 10159267"/>
              <a:gd name="connsiteY240" fmla="*/ 3040001 h 8991601"/>
              <a:gd name="connsiteX241" fmla="*/ 9294229 w 10159267"/>
              <a:gd name="connsiteY241" fmla="*/ 3052205 h 8991601"/>
              <a:gd name="connsiteX242" fmla="*/ 9269857 w 10159267"/>
              <a:gd name="connsiteY242" fmla="*/ 3064551 h 8991601"/>
              <a:gd name="connsiteX243" fmla="*/ 9202731 w 10159267"/>
              <a:gd name="connsiteY243" fmla="*/ 3115535 h 8991601"/>
              <a:gd name="connsiteX244" fmla="*/ 9188207 w 10159267"/>
              <a:gd name="connsiteY244" fmla="*/ 3117799 h 8991601"/>
              <a:gd name="connsiteX245" fmla="*/ 9183365 w 10159267"/>
              <a:gd name="connsiteY245" fmla="*/ 3118555 h 8991601"/>
              <a:gd name="connsiteX246" fmla="*/ 9168839 w 10159267"/>
              <a:gd name="connsiteY246" fmla="*/ 3120819 h 8991601"/>
              <a:gd name="connsiteX247" fmla="*/ 9213067 w 10159267"/>
              <a:gd name="connsiteY247" fmla="*/ 3154440 h 8991601"/>
              <a:gd name="connsiteX248" fmla="*/ 9232597 w 10159267"/>
              <a:gd name="connsiteY248" fmla="*/ 3161524 h 8991601"/>
              <a:gd name="connsiteX249" fmla="*/ 9236809 w 10159267"/>
              <a:gd name="connsiteY249" fmla="*/ 3164007 h 8991601"/>
              <a:gd name="connsiteX250" fmla="*/ 9244091 w 10159267"/>
              <a:gd name="connsiteY250" fmla="*/ 3167365 h 8991601"/>
              <a:gd name="connsiteX251" fmla="*/ 9248649 w 10159267"/>
              <a:gd name="connsiteY251" fmla="*/ 3168070 h 8991601"/>
              <a:gd name="connsiteX252" fmla="*/ 9260911 w 10159267"/>
              <a:gd name="connsiteY252" fmla="*/ 3166159 h 8991601"/>
              <a:gd name="connsiteX253" fmla="*/ 9284791 w 10159267"/>
              <a:gd name="connsiteY253" fmla="*/ 3142177 h 8991601"/>
              <a:gd name="connsiteX254" fmla="*/ 9299317 w 10159267"/>
              <a:gd name="connsiteY254" fmla="*/ 3139911 h 8991601"/>
              <a:gd name="connsiteX255" fmla="*/ 9304157 w 10159267"/>
              <a:gd name="connsiteY255" fmla="*/ 3139157 h 8991601"/>
              <a:gd name="connsiteX256" fmla="*/ 9362157 w 10159267"/>
              <a:gd name="connsiteY256" fmla="*/ 3130113 h 8991601"/>
              <a:gd name="connsiteX257" fmla="*/ 9362223 w 10159267"/>
              <a:gd name="connsiteY257" fmla="*/ 3130208 h 8991601"/>
              <a:gd name="connsiteX258" fmla="*/ 9358737 w 10159267"/>
              <a:gd name="connsiteY258" fmla="*/ 3142358 h 8991601"/>
              <a:gd name="connsiteX259" fmla="*/ 9343217 w 10159267"/>
              <a:gd name="connsiteY259" fmla="*/ 3153325 h 8991601"/>
              <a:gd name="connsiteX260" fmla="*/ 9343163 w 10159267"/>
              <a:gd name="connsiteY260" fmla="*/ 3154413 h 8991601"/>
              <a:gd name="connsiteX261" fmla="*/ 9450627 w 10159267"/>
              <a:gd name="connsiteY261" fmla="*/ 3137656 h 8991601"/>
              <a:gd name="connsiteX262" fmla="*/ 9479677 w 10159267"/>
              <a:gd name="connsiteY262" fmla="*/ 3133127 h 8991601"/>
              <a:gd name="connsiteX263" fmla="*/ 9480003 w 10159267"/>
              <a:gd name="connsiteY263" fmla="*/ 3153334 h 8991601"/>
              <a:gd name="connsiteX264" fmla="*/ 9470319 w 10159267"/>
              <a:gd name="connsiteY264" fmla="*/ 3154845 h 8991601"/>
              <a:gd name="connsiteX265" fmla="*/ 9446113 w 10159267"/>
              <a:gd name="connsiteY265" fmla="*/ 3158619 h 8991601"/>
              <a:gd name="connsiteX266" fmla="*/ 9388015 w 10159267"/>
              <a:gd name="connsiteY266" fmla="*/ 3167677 h 8991601"/>
              <a:gd name="connsiteX267" fmla="*/ 9315719 w 10159267"/>
              <a:gd name="connsiteY267" fmla="*/ 3199209 h 8991601"/>
              <a:gd name="connsiteX268" fmla="*/ 9301195 w 10159267"/>
              <a:gd name="connsiteY268" fmla="*/ 3201474 h 8991601"/>
              <a:gd name="connsiteX269" fmla="*/ 9285301 w 10159267"/>
              <a:gd name="connsiteY269" fmla="*/ 3210277 h 8991601"/>
              <a:gd name="connsiteX270" fmla="*/ 9284373 w 10159267"/>
              <a:gd name="connsiteY270" fmla="*/ 3214729 h 8991601"/>
              <a:gd name="connsiteX271" fmla="*/ 9271575 w 10159267"/>
              <a:gd name="connsiteY271" fmla="*/ 3225271 h 8991601"/>
              <a:gd name="connsiteX272" fmla="*/ 9257377 w 10159267"/>
              <a:gd name="connsiteY272" fmla="*/ 3247743 h 8991601"/>
              <a:gd name="connsiteX273" fmla="*/ 9243179 w 10159267"/>
              <a:gd name="connsiteY273" fmla="*/ 3270215 h 8991601"/>
              <a:gd name="connsiteX274" fmla="*/ 9233131 w 10159267"/>
              <a:gd name="connsiteY274" fmla="*/ 3286660 h 8991601"/>
              <a:gd name="connsiteX275" fmla="*/ 9228115 w 10159267"/>
              <a:gd name="connsiteY275" fmla="*/ 3293902 h 8991601"/>
              <a:gd name="connsiteX276" fmla="*/ 9234721 w 10159267"/>
              <a:gd name="connsiteY276" fmla="*/ 3292872 h 8991601"/>
              <a:gd name="connsiteX277" fmla="*/ 9283137 w 10159267"/>
              <a:gd name="connsiteY277" fmla="*/ 3285323 h 8991601"/>
              <a:gd name="connsiteX278" fmla="*/ 9292819 w 10159267"/>
              <a:gd name="connsiteY278" fmla="*/ 3283813 h 8991601"/>
              <a:gd name="connsiteX279" fmla="*/ 9331225 w 10159267"/>
              <a:gd name="connsiteY279" fmla="*/ 3257567 h 8991601"/>
              <a:gd name="connsiteX280" fmla="*/ 9350591 w 10159267"/>
              <a:gd name="connsiteY280" fmla="*/ 3254547 h 8991601"/>
              <a:gd name="connsiteX281" fmla="*/ 9432897 w 10159267"/>
              <a:gd name="connsiteY281" fmla="*/ 3241713 h 8991601"/>
              <a:gd name="connsiteX282" fmla="*/ 9461945 w 10159267"/>
              <a:gd name="connsiteY282" fmla="*/ 3237183 h 8991601"/>
              <a:gd name="connsiteX283" fmla="*/ 9568131 w 10159267"/>
              <a:gd name="connsiteY283" fmla="*/ 3200368 h 8991601"/>
              <a:gd name="connsiteX284" fmla="*/ 9583309 w 10159267"/>
              <a:gd name="connsiteY284" fmla="*/ 3238518 h 8991601"/>
              <a:gd name="connsiteX285" fmla="*/ 9655933 w 10159267"/>
              <a:gd name="connsiteY285" fmla="*/ 3227194 h 8991601"/>
              <a:gd name="connsiteX286" fmla="*/ 9675299 w 10159267"/>
              <a:gd name="connsiteY286" fmla="*/ 3224175 h 8991601"/>
              <a:gd name="connsiteX287" fmla="*/ 9684653 w 10159267"/>
              <a:gd name="connsiteY287" fmla="*/ 3202457 h 8991601"/>
              <a:gd name="connsiteX288" fmla="*/ 9723385 w 10159267"/>
              <a:gd name="connsiteY288" fmla="*/ 3196419 h 8991601"/>
              <a:gd name="connsiteX289" fmla="*/ 9699505 w 10159267"/>
              <a:gd name="connsiteY289" fmla="*/ 3220400 h 8991601"/>
              <a:gd name="connsiteX290" fmla="*/ 9685307 w 10159267"/>
              <a:gd name="connsiteY290" fmla="*/ 3242872 h 8991601"/>
              <a:gd name="connsiteX291" fmla="*/ 9665941 w 10159267"/>
              <a:gd name="connsiteY291" fmla="*/ 3245891 h 8991601"/>
              <a:gd name="connsiteX292" fmla="*/ 9612685 w 10159267"/>
              <a:gd name="connsiteY292" fmla="*/ 3254196 h 8991601"/>
              <a:gd name="connsiteX293" fmla="*/ 9598161 w 10159267"/>
              <a:gd name="connsiteY293" fmla="*/ 3256461 h 8991601"/>
              <a:gd name="connsiteX294" fmla="*/ 9535547 w 10159267"/>
              <a:gd name="connsiteY294" fmla="*/ 3286482 h 8991601"/>
              <a:gd name="connsiteX295" fmla="*/ 9530707 w 10159267"/>
              <a:gd name="connsiteY295" fmla="*/ 3287237 h 8991601"/>
              <a:gd name="connsiteX296" fmla="*/ 9482291 w 10159267"/>
              <a:gd name="connsiteY296" fmla="*/ 3294787 h 8991601"/>
              <a:gd name="connsiteX297" fmla="*/ 9477451 w 10159267"/>
              <a:gd name="connsiteY297" fmla="*/ 3295541 h 8991601"/>
              <a:gd name="connsiteX298" fmla="*/ 9439045 w 10159267"/>
              <a:gd name="connsiteY298" fmla="*/ 3321788 h 8991601"/>
              <a:gd name="connsiteX299" fmla="*/ 9419679 w 10159267"/>
              <a:gd name="connsiteY299" fmla="*/ 3324808 h 8991601"/>
              <a:gd name="connsiteX300" fmla="*/ 9390957 w 10159267"/>
              <a:gd name="connsiteY300" fmla="*/ 3349544 h 8991601"/>
              <a:gd name="connsiteX301" fmla="*/ 9352225 w 10159267"/>
              <a:gd name="connsiteY301" fmla="*/ 3355583 h 8991601"/>
              <a:gd name="connsiteX302" fmla="*/ 9347383 w 10159267"/>
              <a:gd name="connsiteY302" fmla="*/ 3356338 h 8991601"/>
              <a:gd name="connsiteX303" fmla="*/ 9333187 w 10159267"/>
              <a:gd name="connsiteY303" fmla="*/ 3378810 h 8991601"/>
              <a:gd name="connsiteX304" fmla="*/ 9328019 w 10159267"/>
              <a:gd name="connsiteY304" fmla="*/ 3359358 h 8991601"/>
              <a:gd name="connsiteX305" fmla="*/ 9270573 w 10159267"/>
              <a:gd name="connsiteY305" fmla="*/ 3408833 h 8991601"/>
              <a:gd name="connsiteX306" fmla="*/ 9265405 w 10159267"/>
              <a:gd name="connsiteY306" fmla="*/ 3389380 h 8991601"/>
              <a:gd name="connsiteX307" fmla="*/ 9202793 w 10159267"/>
              <a:gd name="connsiteY307" fmla="*/ 3419401 h 8991601"/>
              <a:gd name="connsiteX308" fmla="*/ 9193439 w 10159267"/>
              <a:gd name="connsiteY308" fmla="*/ 3441118 h 8991601"/>
              <a:gd name="connsiteX309" fmla="*/ 9183755 w 10159267"/>
              <a:gd name="connsiteY309" fmla="*/ 3442628 h 8991601"/>
              <a:gd name="connsiteX310" fmla="*/ 9184081 w 10159267"/>
              <a:gd name="connsiteY310" fmla="*/ 3462836 h 8991601"/>
              <a:gd name="connsiteX311" fmla="*/ 9194091 w 10159267"/>
              <a:gd name="connsiteY311" fmla="*/ 3481533 h 8991601"/>
              <a:gd name="connsiteX312" fmla="*/ 9227981 w 10159267"/>
              <a:gd name="connsiteY312" fmla="*/ 3476249 h 8991601"/>
              <a:gd name="connsiteX313" fmla="*/ 9233477 w 10159267"/>
              <a:gd name="connsiteY313" fmla="*/ 3515909 h 8991601"/>
              <a:gd name="connsiteX314" fmla="*/ 9232871 w 10159267"/>
              <a:gd name="connsiteY314" fmla="*/ 3516002 h 8991601"/>
              <a:gd name="connsiteX315" fmla="*/ 9231543 w 10159267"/>
              <a:gd name="connsiteY315" fmla="*/ 3516210 h 8991601"/>
              <a:gd name="connsiteX316" fmla="*/ 9230603 w 10159267"/>
              <a:gd name="connsiteY316" fmla="*/ 3516357 h 8991601"/>
              <a:gd name="connsiteX317" fmla="*/ 9229663 w 10159267"/>
              <a:gd name="connsiteY317" fmla="*/ 3516503 h 8991601"/>
              <a:gd name="connsiteX318" fmla="*/ 9229241 w 10159267"/>
              <a:gd name="connsiteY318" fmla="*/ 3516569 h 8991601"/>
              <a:gd name="connsiteX319" fmla="*/ 9228635 w 10159267"/>
              <a:gd name="connsiteY319" fmla="*/ 3516663 h 8991601"/>
              <a:gd name="connsiteX320" fmla="*/ 9223795 w 10159267"/>
              <a:gd name="connsiteY320" fmla="*/ 3517418 h 8991601"/>
              <a:gd name="connsiteX321" fmla="*/ 9219935 w 10159267"/>
              <a:gd name="connsiteY321" fmla="*/ 3578795 h 8991601"/>
              <a:gd name="connsiteX322" fmla="*/ 9205409 w 10159267"/>
              <a:gd name="connsiteY322" fmla="*/ 3581060 h 8991601"/>
              <a:gd name="connsiteX323" fmla="*/ 9205737 w 10159267"/>
              <a:gd name="connsiteY323" fmla="*/ 3601268 h 8991601"/>
              <a:gd name="connsiteX324" fmla="*/ 9182183 w 10159267"/>
              <a:gd name="connsiteY324" fmla="*/ 3645457 h 8991601"/>
              <a:gd name="connsiteX325" fmla="*/ 9180477 w 10159267"/>
              <a:gd name="connsiteY325" fmla="*/ 3654593 h 8991601"/>
              <a:gd name="connsiteX326" fmla="*/ 9181247 w 10159267"/>
              <a:gd name="connsiteY326" fmla="*/ 3655663 h 8991601"/>
              <a:gd name="connsiteX327" fmla="*/ 9181863 w 10159267"/>
              <a:gd name="connsiteY327" fmla="*/ 3656725 h 8991601"/>
              <a:gd name="connsiteX328" fmla="*/ 9182607 w 10159267"/>
              <a:gd name="connsiteY328" fmla="*/ 3656023 h 8991601"/>
              <a:gd name="connsiteX329" fmla="*/ 9210661 w 10159267"/>
              <a:gd name="connsiteY329" fmla="*/ 3660196 h 8991601"/>
              <a:gd name="connsiteX330" fmla="*/ 9288125 w 10159267"/>
              <a:gd name="connsiteY330" fmla="*/ 3648117 h 8991601"/>
              <a:gd name="connsiteX331" fmla="*/ 9346877 w 10159267"/>
              <a:gd name="connsiteY331" fmla="*/ 3679472 h 8991601"/>
              <a:gd name="connsiteX332" fmla="*/ 9365915 w 10159267"/>
              <a:gd name="connsiteY332" fmla="*/ 3656246 h 8991601"/>
              <a:gd name="connsiteX333" fmla="*/ 9370757 w 10159267"/>
              <a:gd name="connsiteY333" fmla="*/ 3655490 h 8991601"/>
              <a:gd name="connsiteX334" fmla="*/ 9390123 w 10159267"/>
              <a:gd name="connsiteY334" fmla="*/ 3652471 h 8991601"/>
              <a:gd name="connsiteX335" fmla="*/ 9399805 w 10159267"/>
              <a:gd name="connsiteY335" fmla="*/ 3650961 h 8991601"/>
              <a:gd name="connsiteX336" fmla="*/ 9407673 w 10159267"/>
              <a:gd name="connsiteY336" fmla="*/ 3649734 h 8991601"/>
              <a:gd name="connsiteX337" fmla="*/ 9409489 w 10159267"/>
              <a:gd name="connsiteY337" fmla="*/ 3649451 h 8991601"/>
              <a:gd name="connsiteX338" fmla="*/ 9408813 w 10159267"/>
              <a:gd name="connsiteY338" fmla="*/ 3649873 h 8991601"/>
              <a:gd name="connsiteX339" fmla="*/ 9409815 w 10159267"/>
              <a:gd name="connsiteY339" fmla="*/ 3669658 h 8991601"/>
              <a:gd name="connsiteX340" fmla="*/ 9400133 w 10159267"/>
              <a:gd name="connsiteY340" fmla="*/ 3671168 h 8991601"/>
              <a:gd name="connsiteX341" fmla="*/ 9395291 w 10159267"/>
              <a:gd name="connsiteY341" fmla="*/ 3671923 h 8991601"/>
              <a:gd name="connsiteX342" fmla="*/ 9380767 w 10159267"/>
              <a:gd name="connsiteY342" fmla="*/ 3674189 h 8991601"/>
              <a:gd name="connsiteX343" fmla="*/ 9371083 w 10159267"/>
              <a:gd name="connsiteY343" fmla="*/ 3675698 h 8991601"/>
              <a:gd name="connsiteX344" fmla="*/ 9376253 w 10159267"/>
              <a:gd name="connsiteY344" fmla="*/ 3695151 h 8991601"/>
              <a:gd name="connsiteX345" fmla="*/ 9327149 w 10159267"/>
              <a:gd name="connsiteY345" fmla="*/ 3739842 h 8991601"/>
              <a:gd name="connsiteX346" fmla="*/ 9324369 w 10159267"/>
              <a:gd name="connsiteY346" fmla="*/ 3740936 h 8991601"/>
              <a:gd name="connsiteX347" fmla="*/ 9327335 w 10159267"/>
              <a:gd name="connsiteY347" fmla="*/ 3744761 h 8991601"/>
              <a:gd name="connsiteX348" fmla="*/ 9356549 w 10159267"/>
              <a:gd name="connsiteY348" fmla="*/ 3759864 h 8991601"/>
              <a:gd name="connsiteX349" fmla="*/ 9323469 w 10159267"/>
              <a:gd name="connsiteY349" fmla="*/ 3763176 h 8991601"/>
              <a:gd name="connsiteX350" fmla="*/ 9306661 w 10159267"/>
              <a:gd name="connsiteY350" fmla="*/ 3746831 h 8991601"/>
              <a:gd name="connsiteX351" fmla="*/ 9304219 w 10159267"/>
              <a:gd name="connsiteY351" fmla="*/ 3747076 h 8991601"/>
              <a:gd name="connsiteX352" fmla="*/ 9299935 w 10159267"/>
              <a:gd name="connsiteY352" fmla="*/ 3759280 h 8991601"/>
              <a:gd name="connsiteX353" fmla="*/ 9275563 w 10159267"/>
              <a:gd name="connsiteY353" fmla="*/ 3771626 h 8991601"/>
              <a:gd name="connsiteX354" fmla="*/ 9208435 w 10159267"/>
              <a:gd name="connsiteY354" fmla="*/ 3822610 h 8991601"/>
              <a:gd name="connsiteX355" fmla="*/ 9193911 w 10159267"/>
              <a:gd name="connsiteY355" fmla="*/ 3824874 h 8991601"/>
              <a:gd name="connsiteX356" fmla="*/ 9189069 w 10159267"/>
              <a:gd name="connsiteY356" fmla="*/ 3825630 h 8991601"/>
              <a:gd name="connsiteX357" fmla="*/ 9174545 w 10159267"/>
              <a:gd name="connsiteY357" fmla="*/ 3827894 h 8991601"/>
              <a:gd name="connsiteX358" fmla="*/ 9218771 w 10159267"/>
              <a:gd name="connsiteY358" fmla="*/ 3861515 h 8991601"/>
              <a:gd name="connsiteX359" fmla="*/ 9257831 w 10159267"/>
              <a:gd name="connsiteY359" fmla="*/ 3875683 h 8991601"/>
              <a:gd name="connsiteX360" fmla="*/ 9431397 w 10159267"/>
              <a:gd name="connsiteY360" fmla="*/ 3848619 h 8991601"/>
              <a:gd name="connsiteX361" fmla="*/ 9431767 w 10159267"/>
              <a:gd name="connsiteY361" fmla="*/ 3848020 h 8991601"/>
              <a:gd name="connsiteX362" fmla="*/ 9447653 w 10159267"/>
              <a:gd name="connsiteY362" fmla="*/ 3843762 h 8991601"/>
              <a:gd name="connsiteX363" fmla="*/ 9453573 w 10159267"/>
              <a:gd name="connsiteY363" fmla="*/ 3845161 h 8991601"/>
              <a:gd name="connsiteX364" fmla="*/ 9456333 w 10159267"/>
              <a:gd name="connsiteY364" fmla="*/ 3844731 h 8991601"/>
              <a:gd name="connsiteX365" fmla="*/ 9472007 w 10159267"/>
              <a:gd name="connsiteY365" fmla="*/ 3842287 h 8991601"/>
              <a:gd name="connsiteX366" fmla="*/ 9472777 w 10159267"/>
              <a:gd name="connsiteY366" fmla="*/ 3835730 h 8991601"/>
              <a:gd name="connsiteX367" fmla="*/ 9485575 w 10159267"/>
              <a:gd name="connsiteY367" fmla="*/ 3825187 h 8991601"/>
              <a:gd name="connsiteX368" fmla="*/ 9509781 w 10159267"/>
              <a:gd name="connsiteY368" fmla="*/ 3821413 h 8991601"/>
              <a:gd name="connsiteX369" fmla="*/ 9514623 w 10159267"/>
              <a:gd name="connsiteY369" fmla="*/ 3820658 h 8991601"/>
              <a:gd name="connsiteX370" fmla="*/ 9519139 w 10159267"/>
              <a:gd name="connsiteY370" fmla="*/ 3799695 h 8991601"/>
              <a:gd name="connsiteX371" fmla="*/ 9553355 w 10159267"/>
              <a:gd name="connsiteY371" fmla="*/ 3814619 h 8991601"/>
              <a:gd name="connsiteX372" fmla="*/ 9538831 w 10159267"/>
              <a:gd name="connsiteY372" fmla="*/ 3816884 h 8991601"/>
              <a:gd name="connsiteX373" fmla="*/ 9553683 w 10159267"/>
              <a:gd name="connsiteY373" fmla="*/ 3834826 h 8991601"/>
              <a:gd name="connsiteX374" fmla="*/ 9563365 w 10159267"/>
              <a:gd name="connsiteY374" fmla="*/ 3833316 h 8991601"/>
              <a:gd name="connsiteX375" fmla="*/ 9582731 w 10159267"/>
              <a:gd name="connsiteY375" fmla="*/ 3830296 h 8991601"/>
              <a:gd name="connsiteX376" fmla="*/ 9583057 w 10159267"/>
              <a:gd name="connsiteY376" fmla="*/ 3850505 h 8991601"/>
              <a:gd name="connsiteX377" fmla="*/ 9568533 w 10159267"/>
              <a:gd name="connsiteY377" fmla="*/ 3852769 h 8991601"/>
              <a:gd name="connsiteX378" fmla="*/ 9559179 w 10159267"/>
              <a:gd name="connsiteY378" fmla="*/ 3874486 h 8991601"/>
              <a:gd name="connsiteX379" fmla="*/ 9544981 w 10159267"/>
              <a:gd name="connsiteY379" fmla="*/ 3896959 h 8991601"/>
              <a:gd name="connsiteX380" fmla="*/ 9544793 w 10159267"/>
              <a:gd name="connsiteY380" fmla="*/ 3908700 h 8991601"/>
              <a:gd name="connsiteX381" fmla="*/ 9547585 w 10159267"/>
              <a:gd name="connsiteY381" fmla="*/ 3911831 h 8991601"/>
              <a:gd name="connsiteX382" fmla="*/ 9564657 w 10159267"/>
              <a:gd name="connsiteY382" fmla="*/ 3908977 h 8991601"/>
              <a:gd name="connsiteX383" fmla="*/ 9564635 w 10159267"/>
              <a:gd name="connsiteY383" fmla="*/ 3902440 h 8991601"/>
              <a:gd name="connsiteX384" fmla="*/ 9574029 w 10159267"/>
              <a:gd name="connsiteY384" fmla="*/ 3892429 h 8991601"/>
              <a:gd name="connsiteX385" fmla="*/ 9598237 w 10159267"/>
              <a:gd name="connsiteY385" fmla="*/ 3888654 h 8991601"/>
              <a:gd name="connsiteX386" fmla="*/ 9670859 w 10159267"/>
              <a:gd name="connsiteY386" fmla="*/ 3877330 h 8991601"/>
              <a:gd name="connsiteX387" fmla="*/ 9685385 w 10159267"/>
              <a:gd name="connsiteY387" fmla="*/ 3875066 h 8991601"/>
              <a:gd name="connsiteX388" fmla="*/ 9709265 w 10159267"/>
              <a:gd name="connsiteY388" fmla="*/ 3851084 h 8991601"/>
              <a:gd name="connsiteX389" fmla="*/ 9723789 w 10159267"/>
              <a:gd name="connsiteY389" fmla="*/ 3848818 h 8991601"/>
              <a:gd name="connsiteX390" fmla="*/ 9728629 w 10159267"/>
              <a:gd name="connsiteY390" fmla="*/ 3848064 h 8991601"/>
              <a:gd name="connsiteX391" fmla="*/ 9786629 w 10159267"/>
              <a:gd name="connsiteY391" fmla="*/ 3839020 h 8991601"/>
              <a:gd name="connsiteX392" fmla="*/ 9786697 w 10159267"/>
              <a:gd name="connsiteY392" fmla="*/ 3839115 h 8991601"/>
              <a:gd name="connsiteX393" fmla="*/ 9783211 w 10159267"/>
              <a:gd name="connsiteY393" fmla="*/ 3851266 h 8991601"/>
              <a:gd name="connsiteX394" fmla="*/ 9767689 w 10159267"/>
              <a:gd name="connsiteY394" fmla="*/ 3862232 h 8991601"/>
              <a:gd name="connsiteX395" fmla="*/ 9748649 w 10159267"/>
              <a:gd name="connsiteY395" fmla="*/ 3885459 h 8991601"/>
              <a:gd name="connsiteX396" fmla="*/ 9748323 w 10159267"/>
              <a:gd name="connsiteY396" fmla="*/ 3865251 h 8991601"/>
              <a:gd name="connsiteX397" fmla="*/ 9743481 w 10159267"/>
              <a:gd name="connsiteY397" fmla="*/ 3866007 h 8991601"/>
              <a:gd name="connsiteX398" fmla="*/ 9748649 w 10159267"/>
              <a:gd name="connsiteY398" fmla="*/ 3885459 h 8991601"/>
              <a:gd name="connsiteX399" fmla="*/ 9734125 w 10159267"/>
              <a:gd name="connsiteY399" fmla="*/ 3887725 h 8991601"/>
              <a:gd name="connsiteX400" fmla="*/ 9729285 w 10159267"/>
              <a:gd name="connsiteY400" fmla="*/ 3888478 h 8991601"/>
              <a:gd name="connsiteX401" fmla="*/ 9722613 w 10159267"/>
              <a:gd name="connsiteY401" fmla="*/ 3898066 h 8991601"/>
              <a:gd name="connsiteX402" fmla="*/ 9723799 w 10159267"/>
              <a:gd name="connsiteY402" fmla="*/ 3904318 h 8991601"/>
              <a:gd name="connsiteX403" fmla="*/ 9729089 w 10159267"/>
              <a:gd name="connsiteY403" fmla="*/ 3903493 h 8991601"/>
              <a:gd name="connsiteX404" fmla="*/ 9712391 w 10159267"/>
              <a:gd name="connsiteY404" fmla="*/ 3926039 h 8991601"/>
              <a:gd name="connsiteX405" fmla="*/ 9706845 w 10159267"/>
              <a:gd name="connsiteY405" fmla="*/ 3927148 h 8991601"/>
              <a:gd name="connsiteX406" fmla="*/ 9705085 w 10159267"/>
              <a:gd name="connsiteY406" fmla="*/ 3930237 h 8991601"/>
              <a:gd name="connsiteX407" fmla="*/ 9704957 w 10159267"/>
              <a:gd name="connsiteY407" fmla="*/ 3930317 h 8991601"/>
              <a:gd name="connsiteX408" fmla="*/ 9704681 w 10159267"/>
              <a:gd name="connsiteY408" fmla="*/ 3933414 h 8991601"/>
              <a:gd name="connsiteX409" fmla="*/ 9691011 w 10159267"/>
              <a:gd name="connsiteY409" fmla="*/ 3949948 h 8991601"/>
              <a:gd name="connsiteX410" fmla="*/ 9688469 w 10159267"/>
              <a:gd name="connsiteY410" fmla="*/ 3950344 h 8991601"/>
              <a:gd name="connsiteX411" fmla="*/ 9687473 w 10159267"/>
              <a:gd name="connsiteY411" fmla="*/ 3952608 h 8991601"/>
              <a:gd name="connsiteX412" fmla="*/ 9681851 w 10159267"/>
              <a:gd name="connsiteY412" fmla="*/ 3956650 h 8991601"/>
              <a:gd name="connsiteX413" fmla="*/ 9667653 w 10159267"/>
              <a:gd name="connsiteY413" fmla="*/ 3979123 h 8991601"/>
              <a:gd name="connsiteX414" fmla="*/ 9619893 w 10159267"/>
              <a:gd name="connsiteY414" fmla="*/ 4027087 h 8991601"/>
              <a:gd name="connsiteX415" fmla="*/ 9615377 w 10159267"/>
              <a:gd name="connsiteY415" fmla="*/ 4048048 h 8991601"/>
              <a:gd name="connsiteX416" fmla="*/ 9567289 w 10159267"/>
              <a:gd name="connsiteY416" fmla="*/ 4075806 h 8991601"/>
              <a:gd name="connsiteX417" fmla="*/ 9557933 w 10159267"/>
              <a:gd name="connsiteY417" fmla="*/ 4097523 h 8991601"/>
              <a:gd name="connsiteX418" fmla="*/ 9548577 w 10159267"/>
              <a:gd name="connsiteY418" fmla="*/ 4119240 h 8991601"/>
              <a:gd name="connsiteX419" fmla="*/ 9529211 w 10159267"/>
              <a:gd name="connsiteY419" fmla="*/ 4122259 h 8991601"/>
              <a:gd name="connsiteX420" fmla="*/ 9462083 w 10159267"/>
              <a:gd name="connsiteY420" fmla="*/ 4173244 h 8991601"/>
              <a:gd name="connsiteX421" fmla="*/ 9389789 w 10159267"/>
              <a:gd name="connsiteY421" fmla="*/ 4204775 h 8991601"/>
              <a:gd name="connsiteX422" fmla="*/ 9380433 w 10159267"/>
              <a:gd name="connsiteY422" fmla="*/ 4226492 h 8991601"/>
              <a:gd name="connsiteX423" fmla="*/ 9395285 w 10159267"/>
              <a:gd name="connsiteY423" fmla="*/ 4244435 h 8991601"/>
              <a:gd name="connsiteX424" fmla="*/ 9410137 w 10159267"/>
              <a:gd name="connsiteY424" fmla="*/ 4262377 h 8991601"/>
              <a:gd name="connsiteX425" fmla="*/ 9400779 w 10159267"/>
              <a:gd name="connsiteY425" fmla="*/ 4284095 h 8991601"/>
              <a:gd name="connsiteX426" fmla="*/ 9420147 w 10159267"/>
              <a:gd name="connsiteY426" fmla="*/ 4281074 h 8991601"/>
              <a:gd name="connsiteX427" fmla="*/ 9424987 w 10159267"/>
              <a:gd name="connsiteY427" fmla="*/ 4280320 h 8991601"/>
              <a:gd name="connsiteX428" fmla="*/ 9448867 w 10159267"/>
              <a:gd name="connsiteY428" fmla="*/ 4256338 h 8991601"/>
              <a:gd name="connsiteX429" fmla="*/ 9487599 w 10159267"/>
              <a:gd name="connsiteY429" fmla="*/ 4250299 h 8991601"/>
              <a:gd name="connsiteX430" fmla="*/ 9483085 w 10159267"/>
              <a:gd name="connsiteY430" fmla="*/ 4271261 h 8991601"/>
              <a:gd name="connsiteX431" fmla="*/ 9478245 w 10159267"/>
              <a:gd name="connsiteY431" fmla="*/ 4272016 h 8991601"/>
              <a:gd name="connsiteX432" fmla="*/ 9464047 w 10159267"/>
              <a:gd name="connsiteY432" fmla="*/ 4294488 h 8991601"/>
              <a:gd name="connsiteX433" fmla="*/ 9541511 w 10159267"/>
              <a:gd name="connsiteY433" fmla="*/ 4282409 h 8991601"/>
              <a:gd name="connsiteX434" fmla="*/ 9566045 w 10159267"/>
              <a:gd name="connsiteY434" fmla="*/ 4298841 h 8991601"/>
              <a:gd name="connsiteX435" fmla="*/ 9600263 w 10159267"/>
              <a:gd name="connsiteY435" fmla="*/ 4313764 h 8991601"/>
              <a:gd name="connsiteX436" fmla="*/ 9619955 w 10159267"/>
              <a:gd name="connsiteY436" fmla="*/ 4330952 h 8991601"/>
              <a:gd name="connsiteX437" fmla="*/ 9595747 w 10159267"/>
              <a:gd name="connsiteY437" fmla="*/ 4334727 h 8991601"/>
              <a:gd name="connsiteX438" fmla="*/ 9590905 w 10159267"/>
              <a:gd name="connsiteY438" fmla="*/ 4335482 h 8991601"/>
              <a:gd name="connsiteX439" fmla="*/ 9576709 w 10159267"/>
              <a:gd name="connsiteY439" fmla="*/ 4357955 h 8991601"/>
              <a:gd name="connsiteX440" fmla="*/ 9523779 w 10159267"/>
              <a:gd name="connsiteY440" fmla="*/ 4386466 h 8991601"/>
              <a:gd name="connsiteX441" fmla="*/ 9514095 w 10159267"/>
              <a:gd name="connsiteY441" fmla="*/ 4387976 h 8991601"/>
              <a:gd name="connsiteX442" fmla="*/ 9533789 w 10159267"/>
              <a:gd name="connsiteY442" fmla="*/ 4405163 h 8991601"/>
              <a:gd name="connsiteX443" fmla="*/ 9601243 w 10159267"/>
              <a:gd name="connsiteY443" fmla="*/ 4374387 h 8991601"/>
              <a:gd name="connsiteX444" fmla="*/ 9635133 w 10159267"/>
              <a:gd name="connsiteY444" fmla="*/ 4369103 h 8991601"/>
              <a:gd name="connsiteX445" fmla="*/ 9712597 w 10159267"/>
              <a:gd name="connsiteY445" fmla="*/ 4357024 h 8991601"/>
              <a:gd name="connsiteX446" fmla="*/ 9771349 w 10159267"/>
              <a:gd name="connsiteY446" fmla="*/ 4388379 h 8991601"/>
              <a:gd name="connsiteX447" fmla="*/ 9790389 w 10159267"/>
              <a:gd name="connsiteY447" fmla="*/ 4365153 h 8991601"/>
              <a:gd name="connsiteX448" fmla="*/ 9795229 w 10159267"/>
              <a:gd name="connsiteY448" fmla="*/ 4364398 h 8991601"/>
              <a:gd name="connsiteX449" fmla="*/ 9814597 w 10159267"/>
              <a:gd name="connsiteY449" fmla="*/ 4361378 h 8991601"/>
              <a:gd name="connsiteX450" fmla="*/ 9824279 w 10159267"/>
              <a:gd name="connsiteY450" fmla="*/ 4359869 h 8991601"/>
              <a:gd name="connsiteX451" fmla="*/ 9832147 w 10159267"/>
              <a:gd name="connsiteY451" fmla="*/ 4358641 h 8991601"/>
              <a:gd name="connsiteX452" fmla="*/ 9833961 w 10159267"/>
              <a:gd name="connsiteY452" fmla="*/ 4358359 h 8991601"/>
              <a:gd name="connsiteX453" fmla="*/ 9833287 w 10159267"/>
              <a:gd name="connsiteY453" fmla="*/ 4358780 h 8991601"/>
              <a:gd name="connsiteX454" fmla="*/ 9834289 w 10159267"/>
              <a:gd name="connsiteY454" fmla="*/ 4378566 h 8991601"/>
              <a:gd name="connsiteX455" fmla="*/ 9824605 w 10159267"/>
              <a:gd name="connsiteY455" fmla="*/ 4380076 h 8991601"/>
              <a:gd name="connsiteX456" fmla="*/ 9819765 w 10159267"/>
              <a:gd name="connsiteY456" fmla="*/ 4380831 h 8991601"/>
              <a:gd name="connsiteX457" fmla="*/ 9805239 w 10159267"/>
              <a:gd name="connsiteY457" fmla="*/ 4383096 h 8991601"/>
              <a:gd name="connsiteX458" fmla="*/ 9795557 w 10159267"/>
              <a:gd name="connsiteY458" fmla="*/ 4384605 h 8991601"/>
              <a:gd name="connsiteX459" fmla="*/ 9800725 w 10159267"/>
              <a:gd name="connsiteY459" fmla="*/ 4404058 h 8991601"/>
              <a:gd name="connsiteX460" fmla="*/ 9751623 w 10159267"/>
              <a:gd name="connsiteY460" fmla="*/ 4448749 h 8991601"/>
              <a:gd name="connsiteX461" fmla="*/ 9748843 w 10159267"/>
              <a:gd name="connsiteY461" fmla="*/ 4449843 h 8991601"/>
              <a:gd name="connsiteX462" fmla="*/ 9751809 w 10159267"/>
              <a:gd name="connsiteY462" fmla="*/ 4453669 h 8991601"/>
              <a:gd name="connsiteX463" fmla="*/ 9781021 w 10159267"/>
              <a:gd name="connsiteY463" fmla="*/ 4468772 h 8991601"/>
              <a:gd name="connsiteX464" fmla="*/ 9747941 w 10159267"/>
              <a:gd name="connsiteY464" fmla="*/ 4472084 h 8991601"/>
              <a:gd name="connsiteX465" fmla="*/ 9731135 w 10159267"/>
              <a:gd name="connsiteY465" fmla="*/ 4455739 h 8991601"/>
              <a:gd name="connsiteX466" fmla="*/ 9728691 w 10159267"/>
              <a:gd name="connsiteY466" fmla="*/ 4455983 h 8991601"/>
              <a:gd name="connsiteX467" fmla="*/ 9724407 w 10159267"/>
              <a:gd name="connsiteY467" fmla="*/ 4468187 h 8991601"/>
              <a:gd name="connsiteX468" fmla="*/ 9700035 w 10159267"/>
              <a:gd name="connsiteY468" fmla="*/ 4480533 h 8991601"/>
              <a:gd name="connsiteX469" fmla="*/ 9632907 w 10159267"/>
              <a:gd name="connsiteY469" fmla="*/ 4531517 h 8991601"/>
              <a:gd name="connsiteX470" fmla="*/ 9618383 w 10159267"/>
              <a:gd name="connsiteY470" fmla="*/ 4533781 h 8991601"/>
              <a:gd name="connsiteX471" fmla="*/ 9613543 w 10159267"/>
              <a:gd name="connsiteY471" fmla="*/ 4534537 h 8991601"/>
              <a:gd name="connsiteX472" fmla="*/ 9599017 w 10159267"/>
              <a:gd name="connsiteY472" fmla="*/ 4536801 h 8991601"/>
              <a:gd name="connsiteX473" fmla="*/ 9643245 w 10159267"/>
              <a:gd name="connsiteY473" fmla="*/ 4570422 h 8991601"/>
              <a:gd name="connsiteX474" fmla="*/ 9662775 w 10159267"/>
              <a:gd name="connsiteY474" fmla="*/ 4577506 h 8991601"/>
              <a:gd name="connsiteX475" fmla="*/ 9666987 w 10159267"/>
              <a:gd name="connsiteY475" fmla="*/ 4579990 h 8991601"/>
              <a:gd name="connsiteX476" fmla="*/ 9674269 w 10159267"/>
              <a:gd name="connsiteY476" fmla="*/ 4583347 h 8991601"/>
              <a:gd name="connsiteX477" fmla="*/ 9678827 w 10159267"/>
              <a:gd name="connsiteY477" fmla="*/ 4584053 h 8991601"/>
              <a:gd name="connsiteX478" fmla="*/ 9691089 w 10159267"/>
              <a:gd name="connsiteY478" fmla="*/ 4582141 h 8991601"/>
              <a:gd name="connsiteX479" fmla="*/ 9714969 w 10159267"/>
              <a:gd name="connsiteY479" fmla="*/ 4558159 h 8991601"/>
              <a:gd name="connsiteX480" fmla="*/ 9729495 w 10159267"/>
              <a:gd name="connsiteY480" fmla="*/ 4555893 h 8991601"/>
              <a:gd name="connsiteX481" fmla="*/ 9734335 w 10159267"/>
              <a:gd name="connsiteY481" fmla="*/ 4555139 h 8991601"/>
              <a:gd name="connsiteX482" fmla="*/ 9792333 w 10159267"/>
              <a:gd name="connsiteY482" fmla="*/ 4546095 h 8991601"/>
              <a:gd name="connsiteX483" fmla="*/ 9792401 w 10159267"/>
              <a:gd name="connsiteY483" fmla="*/ 4546190 h 8991601"/>
              <a:gd name="connsiteX484" fmla="*/ 9788915 w 10159267"/>
              <a:gd name="connsiteY484" fmla="*/ 4558341 h 8991601"/>
              <a:gd name="connsiteX485" fmla="*/ 9773395 w 10159267"/>
              <a:gd name="connsiteY485" fmla="*/ 4569307 h 8991601"/>
              <a:gd name="connsiteX486" fmla="*/ 9773341 w 10159267"/>
              <a:gd name="connsiteY486" fmla="*/ 4570395 h 8991601"/>
              <a:gd name="connsiteX487" fmla="*/ 9880805 w 10159267"/>
              <a:gd name="connsiteY487" fmla="*/ 4553638 h 8991601"/>
              <a:gd name="connsiteX488" fmla="*/ 9909855 w 10159267"/>
              <a:gd name="connsiteY488" fmla="*/ 4549109 h 8991601"/>
              <a:gd name="connsiteX489" fmla="*/ 9910181 w 10159267"/>
              <a:gd name="connsiteY489" fmla="*/ 4569317 h 8991601"/>
              <a:gd name="connsiteX490" fmla="*/ 9900497 w 10159267"/>
              <a:gd name="connsiteY490" fmla="*/ 4570827 h 8991601"/>
              <a:gd name="connsiteX491" fmla="*/ 9876291 w 10159267"/>
              <a:gd name="connsiteY491" fmla="*/ 4574601 h 8991601"/>
              <a:gd name="connsiteX492" fmla="*/ 9818191 w 10159267"/>
              <a:gd name="connsiteY492" fmla="*/ 4583659 h 8991601"/>
              <a:gd name="connsiteX493" fmla="*/ 9745897 w 10159267"/>
              <a:gd name="connsiteY493" fmla="*/ 4615191 h 8991601"/>
              <a:gd name="connsiteX494" fmla="*/ 9731373 w 10159267"/>
              <a:gd name="connsiteY494" fmla="*/ 4617457 h 8991601"/>
              <a:gd name="connsiteX495" fmla="*/ 9715477 w 10159267"/>
              <a:gd name="connsiteY495" fmla="*/ 4626260 h 8991601"/>
              <a:gd name="connsiteX496" fmla="*/ 9714551 w 10159267"/>
              <a:gd name="connsiteY496" fmla="*/ 4630711 h 8991601"/>
              <a:gd name="connsiteX497" fmla="*/ 9701753 w 10159267"/>
              <a:gd name="connsiteY497" fmla="*/ 4641253 h 8991601"/>
              <a:gd name="connsiteX498" fmla="*/ 9687555 w 10159267"/>
              <a:gd name="connsiteY498" fmla="*/ 4663725 h 8991601"/>
              <a:gd name="connsiteX499" fmla="*/ 9673357 w 10159267"/>
              <a:gd name="connsiteY499" fmla="*/ 4686197 h 8991601"/>
              <a:gd name="connsiteX500" fmla="*/ 9663309 w 10159267"/>
              <a:gd name="connsiteY500" fmla="*/ 4702642 h 8991601"/>
              <a:gd name="connsiteX501" fmla="*/ 9658293 w 10159267"/>
              <a:gd name="connsiteY501" fmla="*/ 4709884 h 8991601"/>
              <a:gd name="connsiteX502" fmla="*/ 9664899 w 10159267"/>
              <a:gd name="connsiteY502" fmla="*/ 4708854 h 8991601"/>
              <a:gd name="connsiteX503" fmla="*/ 9713315 w 10159267"/>
              <a:gd name="connsiteY503" fmla="*/ 4701305 h 8991601"/>
              <a:gd name="connsiteX504" fmla="*/ 9722997 w 10159267"/>
              <a:gd name="connsiteY504" fmla="*/ 4699795 h 8991601"/>
              <a:gd name="connsiteX505" fmla="*/ 9761403 w 10159267"/>
              <a:gd name="connsiteY505" fmla="*/ 4673549 h 8991601"/>
              <a:gd name="connsiteX506" fmla="*/ 9780769 w 10159267"/>
              <a:gd name="connsiteY506" fmla="*/ 4670529 h 8991601"/>
              <a:gd name="connsiteX507" fmla="*/ 9863073 w 10159267"/>
              <a:gd name="connsiteY507" fmla="*/ 4657695 h 8991601"/>
              <a:gd name="connsiteX508" fmla="*/ 9892123 w 10159267"/>
              <a:gd name="connsiteY508" fmla="*/ 4653165 h 8991601"/>
              <a:gd name="connsiteX509" fmla="*/ 9998309 w 10159267"/>
              <a:gd name="connsiteY509" fmla="*/ 4616350 h 8991601"/>
              <a:gd name="connsiteX510" fmla="*/ 10013487 w 10159267"/>
              <a:gd name="connsiteY510" fmla="*/ 4654500 h 8991601"/>
              <a:gd name="connsiteX511" fmla="*/ 10086111 w 10159267"/>
              <a:gd name="connsiteY511" fmla="*/ 4643177 h 8991601"/>
              <a:gd name="connsiteX512" fmla="*/ 10105475 w 10159267"/>
              <a:gd name="connsiteY512" fmla="*/ 4640157 h 8991601"/>
              <a:gd name="connsiteX513" fmla="*/ 10114831 w 10159267"/>
              <a:gd name="connsiteY513" fmla="*/ 4618439 h 8991601"/>
              <a:gd name="connsiteX514" fmla="*/ 10153561 w 10159267"/>
              <a:gd name="connsiteY514" fmla="*/ 4612401 h 8991601"/>
              <a:gd name="connsiteX515" fmla="*/ 10129683 w 10159267"/>
              <a:gd name="connsiteY515" fmla="*/ 4636383 h 8991601"/>
              <a:gd name="connsiteX516" fmla="*/ 10115485 w 10159267"/>
              <a:gd name="connsiteY516" fmla="*/ 4658854 h 8991601"/>
              <a:gd name="connsiteX517" fmla="*/ 10096119 w 10159267"/>
              <a:gd name="connsiteY517" fmla="*/ 4661874 h 8991601"/>
              <a:gd name="connsiteX518" fmla="*/ 10042863 w 10159267"/>
              <a:gd name="connsiteY518" fmla="*/ 4670178 h 8991601"/>
              <a:gd name="connsiteX519" fmla="*/ 10028339 w 10159267"/>
              <a:gd name="connsiteY519" fmla="*/ 4672443 h 8991601"/>
              <a:gd name="connsiteX520" fmla="*/ 9965725 w 10159267"/>
              <a:gd name="connsiteY520" fmla="*/ 4702464 h 8991601"/>
              <a:gd name="connsiteX521" fmla="*/ 9960885 w 10159267"/>
              <a:gd name="connsiteY521" fmla="*/ 4703219 h 8991601"/>
              <a:gd name="connsiteX522" fmla="*/ 9912469 w 10159267"/>
              <a:gd name="connsiteY522" fmla="*/ 4710769 h 8991601"/>
              <a:gd name="connsiteX523" fmla="*/ 9907629 w 10159267"/>
              <a:gd name="connsiteY523" fmla="*/ 4711523 h 8991601"/>
              <a:gd name="connsiteX524" fmla="*/ 9869223 w 10159267"/>
              <a:gd name="connsiteY524" fmla="*/ 4737770 h 8991601"/>
              <a:gd name="connsiteX525" fmla="*/ 9849857 w 10159267"/>
              <a:gd name="connsiteY525" fmla="*/ 4740790 h 8991601"/>
              <a:gd name="connsiteX526" fmla="*/ 9821135 w 10159267"/>
              <a:gd name="connsiteY526" fmla="*/ 4765527 h 8991601"/>
              <a:gd name="connsiteX527" fmla="*/ 9782403 w 10159267"/>
              <a:gd name="connsiteY527" fmla="*/ 4771565 h 8991601"/>
              <a:gd name="connsiteX528" fmla="*/ 9777561 w 10159267"/>
              <a:gd name="connsiteY528" fmla="*/ 4772320 h 8991601"/>
              <a:gd name="connsiteX529" fmla="*/ 9763365 w 10159267"/>
              <a:gd name="connsiteY529" fmla="*/ 4794793 h 8991601"/>
              <a:gd name="connsiteX530" fmla="*/ 9758195 w 10159267"/>
              <a:gd name="connsiteY530" fmla="*/ 4775340 h 8991601"/>
              <a:gd name="connsiteX531" fmla="*/ 9700751 w 10159267"/>
              <a:gd name="connsiteY531" fmla="*/ 4824815 h 8991601"/>
              <a:gd name="connsiteX532" fmla="*/ 9695583 w 10159267"/>
              <a:gd name="connsiteY532" fmla="*/ 4805362 h 8991601"/>
              <a:gd name="connsiteX533" fmla="*/ 9632971 w 10159267"/>
              <a:gd name="connsiteY533" fmla="*/ 4835383 h 8991601"/>
              <a:gd name="connsiteX534" fmla="*/ 9623615 w 10159267"/>
              <a:gd name="connsiteY534" fmla="*/ 4857100 h 8991601"/>
              <a:gd name="connsiteX535" fmla="*/ 9613933 w 10159267"/>
              <a:gd name="connsiteY535" fmla="*/ 4858610 h 8991601"/>
              <a:gd name="connsiteX536" fmla="*/ 9614259 w 10159267"/>
              <a:gd name="connsiteY536" fmla="*/ 4878818 h 8991601"/>
              <a:gd name="connsiteX537" fmla="*/ 9624269 w 10159267"/>
              <a:gd name="connsiteY537" fmla="*/ 4897515 h 8991601"/>
              <a:gd name="connsiteX538" fmla="*/ 9658159 w 10159267"/>
              <a:gd name="connsiteY538" fmla="*/ 4892231 h 8991601"/>
              <a:gd name="connsiteX539" fmla="*/ 9663655 w 10159267"/>
              <a:gd name="connsiteY539" fmla="*/ 4931891 h 8991601"/>
              <a:gd name="connsiteX540" fmla="*/ 9663049 w 10159267"/>
              <a:gd name="connsiteY540" fmla="*/ 4931984 h 8991601"/>
              <a:gd name="connsiteX541" fmla="*/ 9661721 w 10159267"/>
              <a:gd name="connsiteY541" fmla="*/ 4932192 h 8991601"/>
              <a:gd name="connsiteX542" fmla="*/ 9660781 w 10159267"/>
              <a:gd name="connsiteY542" fmla="*/ 4932339 h 8991601"/>
              <a:gd name="connsiteX543" fmla="*/ 9659841 w 10159267"/>
              <a:gd name="connsiteY543" fmla="*/ 4932485 h 8991601"/>
              <a:gd name="connsiteX544" fmla="*/ 9659417 w 10159267"/>
              <a:gd name="connsiteY544" fmla="*/ 4932551 h 8991601"/>
              <a:gd name="connsiteX545" fmla="*/ 9658813 w 10159267"/>
              <a:gd name="connsiteY545" fmla="*/ 4932646 h 8991601"/>
              <a:gd name="connsiteX546" fmla="*/ 9653973 w 10159267"/>
              <a:gd name="connsiteY546" fmla="*/ 4933400 h 8991601"/>
              <a:gd name="connsiteX547" fmla="*/ 9650111 w 10159267"/>
              <a:gd name="connsiteY547" fmla="*/ 4994777 h 8991601"/>
              <a:gd name="connsiteX548" fmla="*/ 9635587 w 10159267"/>
              <a:gd name="connsiteY548" fmla="*/ 4997042 h 8991601"/>
              <a:gd name="connsiteX549" fmla="*/ 9635915 w 10159267"/>
              <a:gd name="connsiteY549" fmla="*/ 5017250 h 8991601"/>
              <a:gd name="connsiteX550" fmla="*/ 9612359 w 10159267"/>
              <a:gd name="connsiteY550" fmla="*/ 5061439 h 8991601"/>
              <a:gd name="connsiteX551" fmla="*/ 9610655 w 10159267"/>
              <a:gd name="connsiteY551" fmla="*/ 5070576 h 8991601"/>
              <a:gd name="connsiteX552" fmla="*/ 9611425 w 10159267"/>
              <a:gd name="connsiteY552" fmla="*/ 5071645 h 8991601"/>
              <a:gd name="connsiteX553" fmla="*/ 9612039 w 10159267"/>
              <a:gd name="connsiteY553" fmla="*/ 5072707 h 8991601"/>
              <a:gd name="connsiteX554" fmla="*/ 9612785 w 10159267"/>
              <a:gd name="connsiteY554" fmla="*/ 5072006 h 8991601"/>
              <a:gd name="connsiteX555" fmla="*/ 9640839 w 10159267"/>
              <a:gd name="connsiteY555" fmla="*/ 5076178 h 8991601"/>
              <a:gd name="connsiteX556" fmla="*/ 9718301 w 10159267"/>
              <a:gd name="connsiteY556" fmla="*/ 5064099 h 8991601"/>
              <a:gd name="connsiteX557" fmla="*/ 9777055 w 10159267"/>
              <a:gd name="connsiteY557" fmla="*/ 5095454 h 8991601"/>
              <a:gd name="connsiteX558" fmla="*/ 9796093 w 10159267"/>
              <a:gd name="connsiteY558" fmla="*/ 5072228 h 8991601"/>
              <a:gd name="connsiteX559" fmla="*/ 9800935 w 10159267"/>
              <a:gd name="connsiteY559" fmla="*/ 5071473 h 8991601"/>
              <a:gd name="connsiteX560" fmla="*/ 9820301 w 10159267"/>
              <a:gd name="connsiteY560" fmla="*/ 5068453 h 8991601"/>
              <a:gd name="connsiteX561" fmla="*/ 9829983 w 10159267"/>
              <a:gd name="connsiteY561" fmla="*/ 5066943 h 8991601"/>
              <a:gd name="connsiteX562" fmla="*/ 9837851 w 10159267"/>
              <a:gd name="connsiteY562" fmla="*/ 5065716 h 8991601"/>
              <a:gd name="connsiteX563" fmla="*/ 9839667 w 10159267"/>
              <a:gd name="connsiteY563" fmla="*/ 5065433 h 8991601"/>
              <a:gd name="connsiteX564" fmla="*/ 9838991 w 10159267"/>
              <a:gd name="connsiteY564" fmla="*/ 5065855 h 8991601"/>
              <a:gd name="connsiteX565" fmla="*/ 9839993 w 10159267"/>
              <a:gd name="connsiteY565" fmla="*/ 5085641 h 8991601"/>
              <a:gd name="connsiteX566" fmla="*/ 9830311 w 10159267"/>
              <a:gd name="connsiteY566" fmla="*/ 5087151 h 8991601"/>
              <a:gd name="connsiteX567" fmla="*/ 9825469 w 10159267"/>
              <a:gd name="connsiteY567" fmla="*/ 5087905 h 8991601"/>
              <a:gd name="connsiteX568" fmla="*/ 9810943 w 10159267"/>
              <a:gd name="connsiteY568" fmla="*/ 5090171 h 8991601"/>
              <a:gd name="connsiteX569" fmla="*/ 9801261 w 10159267"/>
              <a:gd name="connsiteY569" fmla="*/ 5091680 h 8991601"/>
              <a:gd name="connsiteX570" fmla="*/ 9806429 w 10159267"/>
              <a:gd name="connsiteY570" fmla="*/ 5111133 h 8991601"/>
              <a:gd name="connsiteX571" fmla="*/ 9757327 w 10159267"/>
              <a:gd name="connsiteY571" fmla="*/ 5155824 h 8991601"/>
              <a:gd name="connsiteX572" fmla="*/ 9754547 w 10159267"/>
              <a:gd name="connsiteY572" fmla="*/ 5156918 h 8991601"/>
              <a:gd name="connsiteX573" fmla="*/ 9757513 w 10159267"/>
              <a:gd name="connsiteY573" fmla="*/ 5160744 h 8991601"/>
              <a:gd name="connsiteX574" fmla="*/ 9786727 w 10159267"/>
              <a:gd name="connsiteY574" fmla="*/ 5175846 h 8991601"/>
              <a:gd name="connsiteX575" fmla="*/ 9753647 w 10159267"/>
              <a:gd name="connsiteY575" fmla="*/ 5179159 h 8991601"/>
              <a:gd name="connsiteX576" fmla="*/ 9736839 w 10159267"/>
              <a:gd name="connsiteY576" fmla="*/ 5162814 h 8991601"/>
              <a:gd name="connsiteX577" fmla="*/ 9734397 w 10159267"/>
              <a:gd name="connsiteY577" fmla="*/ 5163058 h 8991601"/>
              <a:gd name="connsiteX578" fmla="*/ 9730111 w 10159267"/>
              <a:gd name="connsiteY578" fmla="*/ 5175262 h 8991601"/>
              <a:gd name="connsiteX579" fmla="*/ 9705741 w 10159267"/>
              <a:gd name="connsiteY579" fmla="*/ 5187608 h 8991601"/>
              <a:gd name="connsiteX580" fmla="*/ 9638613 w 10159267"/>
              <a:gd name="connsiteY580" fmla="*/ 5238592 h 8991601"/>
              <a:gd name="connsiteX581" fmla="*/ 9624089 w 10159267"/>
              <a:gd name="connsiteY581" fmla="*/ 5240856 h 8991601"/>
              <a:gd name="connsiteX582" fmla="*/ 9619247 w 10159267"/>
              <a:gd name="connsiteY582" fmla="*/ 5241612 h 8991601"/>
              <a:gd name="connsiteX583" fmla="*/ 9604721 w 10159267"/>
              <a:gd name="connsiteY583" fmla="*/ 5243877 h 8991601"/>
              <a:gd name="connsiteX584" fmla="*/ 9648949 w 10159267"/>
              <a:gd name="connsiteY584" fmla="*/ 5277497 h 8991601"/>
              <a:gd name="connsiteX585" fmla="*/ 9688009 w 10159267"/>
              <a:gd name="connsiteY585" fmla="*/ 5291665 h 8991601"/>
              <a:gd name="connsiteX586" fmla="*/ 9886511 w 10159267"/>
              <a:gd name="connsiteY586" fmla="*/ 5260714 h 8991601"/>
              <a:gd name="connsiteX587" fmla="*/ 9915559 w 10159267"/>
              <a:gd name="connsiteY587" fmla="*/ 5256184 h 8991601"/>
              <a:gd name="connsiteX588" fmla="*/ 9915885 w 10159267"/>
              <a:gd name="connsiteY588" fmla="*/ 5276391 h 8991601"/>
              <a:gd name="connsiteX589" fmla="*/ 9906201 w 10159267"/>
              <a:gd name="connsiteY589" fmla="*/ 5277901 h 8991601"/>
              <a:gd name="connsiteX590" fmla="*/ 9881995 w 10159267"/>
              <a:gd name="connsiteY590" fmla="*/ 5281676 h 8991601"/>
              <a:gd name="connsiteX591" fmla="*/ 9823897 w 10159267"/>
              <a:gd name="connsiteY591" fmla="*/ 5290734 h 8991601"/>
              <a:gd name="connsiteX592" fmla="*/ 9751603 w 10159267"/>
              <a:gd name="connsiteY592" fmla="*/ 5322265 h 8991601"/>
              <a:gd name="connsiteX593" fmla="*/ 9737077 w 10159267"/>
              <a:gd name="connsiteY593" fmla="*/ 5324532 h 8991601"/>
              <a:gd name="connsiteX594" fmla="*/ 9587971 w 10159267"/>
              <a:gd name="connsiteY594" fmla="*/ 5408555 h 8991601"/>
              <a:gd name="connsiteX595" fmla="*/ 9607665 w 10159267"/>
              <a:gd name="connsiteY595" fmla="*/ 5425743 h 8991601"/>
              <a:gd name="connsiteX596" fmla="*/ 9651239 w 10159267"/>
              <a:gd name="connsiteY596" fmla="*/ 5418949 h 8991601"/>
              <a:gd name="connsiteX597" fmla="*/ 9670605 w 10159267"/>
              <a:gd name="connsiteY597" fmla="*/ 5415929 h 8991601"/>
              <a:gd name="connsiteX598" fmla="*/ 9719019 w 10159267"/>
              <a:gd name="connsiteY598" fmla="*/ 5408380 h 8991601"/>
              <a:gd name="connsiteX599" fmla="*/ 9728703 w 10159267"/>
              <a:gd name="connsiteY599" fmla="*/ 5406870 h 8991601"/>
              <a:gd name="connsiteX600" fmla="*/ 9767107 w 10159267"/>
              <a:gd name="connsiteY600" fmla="*/ 5380624 h 8991601"/>
              <a:gd name="connsiteX601" fmla="*/ 9786473 w 10159267"/>
              <a:gd name="connsiteY601" fmla="*/ 5377604 h 8991601"/>
              <a:gd name="connsiteX602" fmla="*/ 9868779 w 10159267"/>
              <a:gd name="connsiteY602" fmla="*/ 5364770 h 8991601"/>
              <a:gd name="connsiteX603" fmla="*/ 9897827 w 10159267"/>
              <a:gd name="connsiteY603" fmla="*/ 5360241 h 8991601"/>
              <a:gd name="connsiteX604" fmla="*/ 10004013 w 10159267"/>
              <a:gd name="connsiteY604" fmla="*/ 5323425 h 8991601"/>
              <a:gd name="connsiteX605" fmla="*/ 10019193 w 10159267"/>
              <a:gd name="connsiteY605" fmla="*/ 5361575 h 8991601"/>
              <a:gd name="connsiteX606" fmla="*/ 10091815 w 10159267"/>
              <a:gd name="connsiteY606" fmla="*/ 5350251 h 8991601"/>
              <a:gd name="connsiteX607" fmla="*/ 10111181 w 10159267"/>
              <a:gd name="connsiteY607" fmla="*/ 5347232 h 8991601"/>
              <a:gd name="connsiteX608" fmla="*/ 10120535 w 10159267"/>
              <a:gd name="connsiteY608" fmla="*/ 5325514 h 8991601"/>
              <a:gd name="connsiteX609" fmla="*/ 10159267 w 10159267"/>
              <a:gd name="connsiteY609" fmla="*/ 5319475 h 8991601"/>
              <a:gd name="connsiteX610" fmla="*/ 10135387 w 10159267"/>
              <a:gd name="connsiteY610" fmla="*/ 5343458 h 8991601"/>
              <a:gd name="connsiteX611" fmla="*/ 10121189 w 10159267"/>
              <a:gd name="connsiteY611" fmla="*/ 5365930 h 8991601"/>
              <a:gd name="connsiteX612" fmla="*/ 10101825 w 10159267"/>
              <a:gd name="connsiteY612" fmla="*/ 5368949 h 8991601"/>
              <a:gd name="connsiteX613" fmla="*/ 10048567 w 10159267"/>
              <a:gd name="connsiteY613" fmla="*/ 5377253 h 8991601"/>
              <a:gd name="connsiteX614" fmla="*/ 10034043 w 10159267"/>
              <a:gd name="connsiteY614" fmla="*/ 5379518 h 8991601"/>
              <a:gd name="connsiteX615" fmla="*/ 9971431 w 10159267"/>
              <a:gd name="connsiteY615" fmla="*/ 5409539 h 8991601"/>
              <a:gd name="connsiteX616" fmla="*/ 9966589 w 10159267"/>
              <a:gd name="connsiteY616" fmla="*/ 5410294 h 8991601"/>
              <a:gd name="connsiteX617" fmla="*/ 9918175 w 10159267"/>
              <a:gd name="connsiteY617" fmla="*/ 5417844 h 8991601"/>
              <a:gd name="connsiteX618" fmla="*/ 9913333 w 10159267"/>
              <a:gd name="connsiteY618" fmla="*/ 5418598 h 8991601"/>
              <a:gd name="connsiteX619" fmla="*/ 9874929 w 10159267"/>
              <a:gd name="connsiteY619" fmla="*/ 5444845 h 8991601"/>
              <a:gd name="connsiteX620" fmla="*/ 9855561 w 10159267"/>
              <a:gd name="connsiteY620" fmla="*/ 5447865 h 8991601"/>
              <a:gd name="connsiteX621" fmla="*/ 9826839 w 10159267"/>
              <a:gd name="connsiteY621" fmla="*/ 5472602 h 8991601"/>
              <a:gd name="connsiteX622" fmla="*/ 9788109 w 10159267"/>
              <a:gd name="connsiteY622" fmla="*/ 5478640 h 8991601"/>
              <a:gd name="connsiteX623" fmla="*/ 9783267 w 10159267"/>
              <a:gd name="connsiteY623" fmla="*/ 5479396 h 8991601"/>
              <a:gd name="connsiteX624" fmla="*/ 9769069 w 10159267"/>
              <a:gd name="connsiteY624" fmla="*/ 5501868 h 8991601"/>
              <a:gd name="connsiteX625" fmla="*/ 9763901 w 10159267"/>
              <a:gd name="connsiteY625" fmla="*/ 5482416 h 8991601"/>
              <a:gd name="connsiteX626" fmla="*/ 9706457 w 10159267"/>
              <a:gd name="connsiteY626" fmla="*/ 5531889 h 8991601"/>
              <a:gd name="connsiteX627" fmla="*/ 9701289 w 10159267"/>
              <a:gd name="connsiteY627" fmla="*/ 5512437 h 8991601"/>
              <a:gd name="connsiteX628" fmla="*/ 9638675 w 10159267"/>
              <a:gd name="connsiteY628" fmla="*/ 5542458 h 8991601"/>
              <a:gd name="connsiteX629" fmla="*/ 9629321 w 10159267"/>
              <a:gd name="connsiteY629" fmla="*/ 5564175 h 8991601"/>
              <a:gd name="connsiteX630" fmla="*/ 9619637 w 10159267"/>
              <a:gd name="connsiteY630" fmla="*/ 5565685 h 8991601"/>
              <a:gd name="connsiteX631" fmla="*/ 9619963 w 10159267"/>
              <a:gd name="connsiteY631" fmla="*/ 5585893 h 8991601"/>
              <a:gd name="connsiteX632" fmla="*/ 9629975 w 10159267"/>
              <a:gd name="connsiteY632" fmla="*/ 5604590 h 8991601"/>
              <a:gd name="connsiteX633" fmla="*/ 9663865 w 10159267"/>
              <a:gd name="connsiteY633" fmla="*/ 5599306 h 8991601"/>
              <a:gd name="connsiteX634" fmla="*/ 9669359 w 10159267"/>
              <a:gd name="connsiteY634" fmla="*/ 5638966 h 8991601"/>
              <a:gd name="connsiteX635" fmla="*/ 9668755 w 10159267"/>
              <a:gd name="connsiteY635" fmla="*/ 5639059 h 8991601"/>
              <a:gd name="connsiteX636" fmla="*/ 9667427 w 10159267"/>
              <a:gd name="connsiteY636" fmla="*/ 5639267 h 8991601"/>
              <a:gd name="connsiteX637" fmla="*/ 9666485 w 10159267"/>
              <a:gd name="connsiteY637" fmla="*/ 5639414 h 8991601"/>
              <a:gd name="connsiteX638" fmla="*/ 9665545 w 10159267"/>
              <a:gd name="connsiteY638" fmla="*/ 5639560 h 8991601"/>
              <a:gd name="connsiteX639" fmla="*/ 9665123 w 10159267"/>
              <a:gd name="connsiteY639" fmla="*/ 5639625 h 8991601"/>
              <a:gd name="connsiteX640" fmla="*/ 9664519 w 10159267"/>
              <a:gd name="connsiteY640" fmla="*/ 5639720 h 8991601"/>
              <a:gd name="connsiteX641" fmla="*/ 9659677 w 10159267"/>
              <a:gd name="connsiteY641" fmla="*/ 5640475 h 8991601"/>
              <a:gd name="connsiteX642" fmla="*/ 9655817 w 10159267"/>
              <a:gd name="connsiteY642" fmla="*/ 5701852 h 8991601"/>
              <a:gd name="connsiteX643" fmla="*/ 9641291 w 10159267"/>
              <a:gd name="connsiteY643" fmla="*/ 5704117 h 8991601"/>
              <a:gd name="connsiteX644" fmla="*/ 9641619 w 10159267"/>
              <a:gd name="connsiteY644" fmla="*/ 5724324 h 8991601"/>
              <a:gd name="connsiteX645" fmla="*/ 9618065 w 10159267"/>
              <a:gd name="connsiteY645" fmla="*/ 5768513 h 8991601"/>
              <a:gd name="connsiteX646" fmla="*/ 9616359 w 10159267"/>
              <a:gd name="connsiteY646" fmla="*/ 5777651 h 8991601"/>
              <a:gd name="connsiteX647" fmla="*/ 9617131 w 10159267"/>
              <a:gd name="connsiteY647" fmla="*/ 5778720 h 8991601"/>
              <a:gd name="connsiteX648" fmla="*/ 9621915 w 10159267"/>
              <a:gd name="connsiteY648" fmla="*/ 5787253 h 8991601"/>
              <a:gd name="connsiteX649" fmla="*/ 9680343 w 10159267"/>
              <a:gd name="connsiteY649" fmla="*/ 5817460 h 8991601"/>
              <a:gd name="connsiteX650" fmla="*/ 9690813 w 10159267"/>
              <a:gd name="connsiteY650" fmla="*/ 5825425 h 8991601"/>
              <a:gd name="connsiteX651" fmla="*/ 9693109 w 10159267"/>
              <a:gd name="connsiteY651" fmla="*/ 5827552 h 8991601"/>
              <a:gd name="connsiteX652" fmla="*/ 9541577 w 10159267"/>
              <a:gd name="connsiteY652" fmla="*/ 5874470 h 8991601"/>
              <a:gd name="connsiteX653" fmla="*/ 9549103 w 10159267"/>
              <a:gd name="connsiteY653" fmla="*/ 5887461 h 8991601"/>
              <a:gd name="connsiteX654" fmla="*/ 9750443 w 10159267"/>
              <a:gd name="connsiteY654" fmla="*/ 6702906 h 8991601"/>
              <a:gd name="connsiteX655" fmla="*/ 7999421 w 10159267"/>
              <a:gd name="connsiteY655" fmla="*/ 8452812 h 8991601"/>
              <a:gd name="connsiteX656" fmla="*/ 6648248 w 10159267"/>
              <a:gd name="connsiteY656" fmla="*/ 7816009 h 8991601"/>
              <a:gd name="connsiteX657" fmla="*/ 6587557 w 10159267"/>
              <a:gd name="connsiteY657" fmla="*/ 7734899 h 8991601"/>
              <a:gd name="connsiteX658" fmla="*/ 6422042 w 10159267"/>
              <a:gd name="connsiteY658" fmla="*/ 7840941 h 8991601"/>
              <a:gd name="connsiteX659" fmla="*/ 4229100 w 10159267"/>
              <a:gd name="connsiteY659" fmla="*/ 8452812 h 8991601"/>
              <a:gd name="connsiteX660" fmla="*/ 0 w 10159267"/>
              <a:gd name="connsiteY660" fmla="*/ 4226406 h 8991601"/>
              <a:gd name="connsiteX661" fmla="*/ 4229100 w 10159267"/>
              <a:gd name="connsiteY661" fmla="*/ 0 h 89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</a:cxnLst>
            <a:rect l="l" t="t" r="r" b="b"/>
            <a:pathLst>
              <a:path w="10159267" h="8991601">
                <a:moveTo>
                  <a:pt x="6532253" y="8006389"/>
                </a:moveTo>
                <a:cubicBezTo>
                  <a:pt x="6804485" y="8006389"/>
                  <a:pt x="7025173" y="8226936"/>
                  <a:pt x="7025173" y="8498995"/>
                </a:cubicBezTo>
                <a:cubicBezTo>
                  <a:pt x="7025173" y="8771054"/>
                  <a:pt x="6804485" y="8991601"/>
                  <a:pt x="6532253" y="8991601"/>
                </a:cubicBezTo>
                <a:cubicBezTo>
                  <a:pt x="6260021" y="8991601"/>
                  <a:pt x="6039333" y="8771054"/>
                  <a:pt x="6039333" y="8498995"/>
                </a:cubicBezTo>
                <a:cubicBezTo>
                  <a:pt x="6039333" y="8226936"/>
                  <a:pt x="6260021" y="8006389"/>
                  <a:pt x="6532253" y="8006389"/>
                </a:cubicBezTo>
                <a:close/>
                <a:moveTo>
                  <a:pt x="9754029" y="4572326"/>
                </a:moveTo>
                <a:lnTo>
                  <a:pt x="9749187" y="4573082"/>
                </a:lnTo>
                <a:lnTo>
                  <a:pt x="9750391" y="4573974"/>
                </a:lnTo>
                <a:lnTo>
                  <a:pt x="9754287" y="4573366"/>
                </a:lnTo>
                <a:cubicBezTo>
                  <a:pt x="9754273" y="4573299"/>
                  <a:pt x="9754257" y="4573231"/>
                  <a:pt x="9754241" y="4573163"/>
                </a:cubicBezTo>
                <a:cubicBezTo>
                  <a:pt x="9754109" y="4572630"/>
                  <a:pt x="9754029" y="4572326"/>
                  <a:pt x="9754029" y="4572326"/>
                </a:cubicBezTo>
                <a:close/>
                <a:moveTo>
                  <a:pt x="9422319" y="3870293"/>
                </a:moveTo>
                <a:lnTo>
                  <a:pt x="9412537" y="3871818"/>
                </a:lnTo>
                <a:lnTo>
                  <a:pt x="9418449" y="3876172"/>
                </a:lnTo>
                <a:lnTo>
                  <a:pt x="9423289" y="3875417"/>
                </a:lnTo>
                <a:close/>
                <a:moveTo>
                  <a:pt x="9323851" y="3156344"/>
                </a:moveTo>
                <a:lnTo>
                  <a:pt x="9319009" y="3157100"/>
                </a:lnTo>
                <a:lnTo>
                  <a:pt x="9320213" y="3157992"/>
                </a:lnTo>
                <a:lnTo>
                  <a:pt x="9324111" y="3157384"/>
                </a:lnTo>
                <a:cubicBezTo>
                  <a:pt x="9324095" y="3157316"/>
                  <a:pt x="9324079" y="3157249"/>
                  <a:pt x="9324063" y="3157181"/>
                </a:cubicBezTo>
                <a:cubicBezTo>
                  <a:pt x="9323931" y="3156648"/>
                  <a:pt x="9323851" y="3156344"/>
                  <a:pt x="9323851" y="3156344"/>
                </a:cubicBezTo>
                <a:close/>
                <a:moveTo>
                  <a:pt x="4229100" y="0"/>
                </a:moveTo>
                <a:cubicBezTo>
                  <a:pt x="5688892" y="0"/>
                  <a:pt x="6975936" y="739151"/>
                  <a:pt x="7735936" y="1863382"/>
                </a:cubicBezTo>
                <a:lnTo>
                  <a:pt x="7749698" y="1886021"/>
                </a:lnTo>
                <a:lnTo>
                  <a:pt x="7776888" y="1877760"/>
                </a:lnTo>
                <a:lnTo>
                  <a:pt x="7806685" y="1868708"/>
                </a:lnTo>
                <a:lnTo>
                  <a:pt x="7819024" y="1866784"/>
                </a:lnTo>
                <a:cubicBezTo>
                  <a:pt x="7828708" y="1865274"/>
                  <a:pt x="7843232" y="1863009"/>
                  <a:pt x="7858083" y="1880952"/>
                </a:cubicBezTo>
                <a:lnTo>
                  <a:pt x="7857327" y="1881070"/>
                </a:lnTo>
                <a:lnTo>
                  <a:pt x="7857008" y="1881120"/>
                </a:lnTo>
                <a:lnTo>
                  <a:pt x="7856041" y="1881270"/>
                </a:lnTo>
                <a:lnTo>
                  <a:pt x="7855053" y="1881425"/>
                </a:lnTo>
                <a:lnTo>
                  <a:pt x="7853242" y="1881707"/>
                </a:lnTo>
                <a:lnTo>
                  <a:pt x="7853998" y="1881589"/>
                </a:lnTo>
                <a:lnTo>
                  <a:pt x="7855053" y="1881425"/>
                </a:lnTo>
                <a:lnTo>
                  <a:pt x="7855663" y="1881330"/>
                </a:lnTo>
                <a:lnTo>
                  <a:pt x="7857008" y="1881120"/>
                </a:lnTo>
                <a:lnTo>
                  <a:pt x="7857478" y="1881046"/>
                </a:lnTo>
                <a:lnTo>
                  <a:pt x="7858083" y="1880952"/>
                </a:lnTo>
                <a:cubicBezTo>
                  <a:pt x="7867766" y="1879443"/>
                  <a:pt x="7877122" y="1857726"/>
                  <a:pt x="7887132" y="1876423"/>
                </a:cubicBezTo>
                <a:cubicBezTo>
                  <a:pt x="7911667" y="1892856"/>
                  <a:pt x="7920696" y="1850932"/>
                  <a:pt x="7950398" y="1886816"/>
                </a:cubicBezTo>
                <a:cubicBezTo>
                  <a:pt x="7970091" y="1904004"/>
                  <a:pt x="7989130" y="1880777"/>
                  <a:pt x="8013665" y="1897210"/>
                </a:cubicBezTo>
                <a:cubicBezTo>
                  <a:pt x="8033031" y="1894190"/>
                  <a:pt x="8047228" y="1871718"/>
                  <a:pt x="8071763" y="1888151"/>
                </a:cubicBezTo>
                <a:lnTo>
                  <a:pt x="8187959" y="1870032"/>
                </a:lnTo>
                <a:cubicBezTo>
                  <a:pt x="8212166" y="1866258"/>
                  <a:pt x="8236046" y="1842276"/>
                  <a:pt x="8265096" y="1837747"/>
                </a:cubicBezTo>
                <a:cubicBezTo>
                  <a:pt x="8279620" y="1835482"/>
                  <a:pt x="8289303" y="1833972"/>
                  <a:pt x="8308996" y="1851160"/>
                </a:cubicBezTo>
                <a:lnTo>
                  <a:pt x="8313837" y="1850406"/>
                </a:lnTo>
                <a:cubicBezTo>
                  <a:pt x="8308668" y="1830953"/>
                  <a:pt x="8313510" y="1830198"/>
                  <a:pt x="8318352" y="1829443"/>
                </a:cubicBezTo>
                <a:cubicBezTo>
                  <a:pt x="8327708" y="1807725"/>
                  <a:pt x="8347400" y="1824914"/>
                  <a:pt x="8361925" y="1822649"/>
                </a:cubicBezTo>
                <a:cubicBezTo>
                  <a:pt x="8361598" y="1802441"/>
                  <a:pt x="8371282" y="1800931"/>
                  <a:pt x="8376122" y="1800176"/>
                </a:cubicBezTo>
                <a:lnTo>
                  <a:pt x="8400331" y="1796402"/>
                </a:lnTo>
                <a:lnTo>
                  <a:pt x="8405171" y="1795647"/>
                </a:lnTo>
                <a:cubicBezTo>
                  <a:pt x="8400003" y="1776194"/>
                  <a:pt x="8404845" y="1775439"/>
                  <a:pt x="8409687" y="1774684"/>
                </a:cubicBezTo>
                <a:cubicBezTo>
                  <a:pt x="8419370" y="1773174"/>
                  <a:pt x="8429052" y="1771665"/>
                  <a:pt x="8443904" y="1789608"/>
                </a:cubicBezTo>
                <a:lnTo>
                  <a:pt x="8429379" y="1791872"/>
                </a:lnTo>
                <a:cubicBezTo>
                  <a:pt x="8439389" y="1810570"/>
                  <a:pt x="8439389" y="1810570"/>
                  <a:pt x="8444231" y="1809815"/>
                </a:cubicBezTo>
                <a:lnTo>
                  <a:pt x="8453913" y="1808305"/>
                </a:lnTo>
                <a:cubicBezTo>
                  <a:pt x="8458755" y="1807549"/>
                  <a:pt x="8463270" y="1786588"/>
                  <a:pt x="8473279" y="1805285"/>
                </a:cubicBezTo>
                <a:lnTo>
                  <a:pt x="8473607" y="1825493"/>
                </a:lnTo>
                <a:lnTo>
                  <a:pt x="8459082" y="1827758"/>
                </a:lnTo>
                <a:cubicBezTo>
                  <a:pt x="8464251" y="1847210"/>
                  <a:pt x="8459408" y="1847965"/>
                  <a:pt x="8449726" y="1849475"/>
                </a:cubicBezTo>
                <a:cubicBezTo>
                  <a:pt x="8449726" y="1849475"/>
                  <a:pt x="8445211" y="1870438"/>
                  <a:pt x="8435530" y="1871947"/>
                </a:cubicBezTo>
                <a:cubicBezTo>
                  <a:pt x="8431014" y="1892910"/>
                  <a:pt x="8445539" y="1890644"/>
                  <a:pt x="8455221" y="1889135"/>
                </a:cubicBezTo>
                <a:cubicBezTo>
                  <a:pt x="8454894" y="1868928"/>
                  <a:pt x="8454894" y="1868928"/>
                  <a:pt x="8464576" y="1867417"/>
                </a:cubicBezTo>
                <a:cubicBezTo>
                  <a:pt x="8464251" y="1847210"/>
                  <a:pt x="8479102" y="1865153"/>
                  <a:pt x="8488785" y="1863643"/>
                </a:cubicBezTo>
                <a:cubicBezTo>
                  <a:pt x="8507824" y="1840416"/>
                  <a:pt x="8532031" y="1836642"/>
                  <a:pt x="8561407" y="1852319"/>
                </a:cubicBezTo>
                <a:lnTo>
                  <a:pt x="8575933" y="1850054"/>
                </a:lnTo>
                <a:cubicBezTo>
                  <a:pt x="8580447" y="1829092"/>
                  <a:pt x="8595298" y="1847035"/>
                  <a:pt x="8599812" y="1826073"/>
                </a:cubicBezTo>
                <a:lnTo>
                  <a:pt x="8614336" y="1823808"/>
                </a:lnTo>
                <a:lnTo>
                  <a:pt x="8619178" y="1823053"/>
                </a:lnTo>
                <a:lnTo>
                  <a:pt x="8677177" y="1814010"/>
                </a:lnTo>
                <a:cubicBezTo>
                  <a:pt x="8677199" y="1814041"/>
                  <a:pt x="8677223" y="1814072"/>
                  <a:pt x="8677245" y="1814104"/>
                </a:cubicBezTo>
                <a:lnTo>
                  <a:pt x="8673759" y="1826254"/>
                </a:lnTo>
                <a:cubicBezTo>
                  <a:pt x="8670038" y="1835381"/>
                  <a:pt x="8665500" y="1836088"/>
                  <a:pt x="8658238" y="1837221"/>
                </a:cubicBezTo>
                <a:cubicBezTo>
                  <a:pt x="8658564" y="1857429"/>
                  <a:pt x="8648882" y="1858938"/>
                  <a:pt x="8639199" y="1860448"/>
                </a:cubicBezTo>
                <a:cubicBezTo>
                  <a:pt x="8644040" y="1859693"/>
                  <a:pt x="8638872" y="1840240"/>
                  <a:pt x="8638872" y="1840240"/>
                </a:cubicBezTo>
                <a:lnTo>
                  <a:pt x="8634030" y="1840996"/>
                </a:lnTo>
                <a:cubicBezTo>
                  <a:pt x="8638872" y="1840240"/>
                  <a:pt x="8644040" y="1859693"/>
                  <a:pt x="8639199" y="1860448"/>
                </a:cubicBezTo>
                <a:lnTo>
                  <a:pt x="8624674" y="1862714"/>
                </a:lnTo>
                <a:lnTo>
                  <a:pt x="8619833" y="1863467"/>
                </a:lnTo>
                <a:cubicBezTo>
                  <a:pt x="8614990" y="1864223"/>
                  <a:pt x="8610150" y="1864978"/>
                  <a:pt x="8615318" y="1884430"/>
                </a:cubicBezTo>
                <a:lnTo>
                  <a:pt x="8600794" y="1886695"/>
                </a:lnTo>
                <a:cubicBezTo>
                  <a:pt x="8601121" y="1906901"/>
                  <a:pt x="8591437" y="1908412"/>
                  <a:pt x="8586596" y="1909167"/>
                </a:cubicBezTo>
                <a:cubicBezTo>
                  <a:pt x="8581755" y="1909921"/>
                  <a:pt x="8582082" y="1930129"/>
                  <a:pt x="8572398" y="1931639"/>
                </a:cubicBezTo>
                <a:cubicBezTo>
                  <a:pt x="8567557" y="1932394"/>
                  <a:pt x="8563043" y="1953357"/>
                  <a:pt x="8558201" y="1954111"/>
                </a:cubicBezTo>
                <a:cubicBezTo>
                  <a:pt x="8544003" y="1976584"/>
                  <a:pt x="8534648" y="1998301"/>
                  <a:pt x="8510440" y="2002075"/>
                </a:cubicBezTo>
                <a:cubicBezTo>
                  <a:pt x="8510440" y="2002075"/>
                  <a:pt x="8510766" y="2022283"/>
                  <a:pt x="8505925" y="2023037"/>
                </a:cubicBezTo>
                <a:cubicBezTo>
                  <a:pt x="8496570" y="2044755"/>
                  <a:pt x="8477204" y="2047775"/>
                  <a:pt x="8457837" y="2050795"/>
                </a:cubicBezTo>
                <a:cubicBezTo>
                  <a:pt x="8458165" y="2071001"/>
                  <a:pt x="8453323" y="2071757"/>
                  <a:pt x="8448482" y="2072511"/>
                </a:cubicBezTo>
                <a:cubicBezTo>
                  <a:pt x="8443641" y="2073266"/>
                  <a:pt x="8438798" y="2074022"/>
                  <a:pt x="8439125" y="2094230"/>
                </a:cubicBezTo>
                <a:lnTo>
                  <a:pt x="8419759" y="2097248"/>
                </a:lnTo>
                <a:cubicBezTo>
                  <a:pt x="8410731" y="2139173"/>
                  <a:pt x="8381681" y="2143702"/>
                  <a:pt x="8352632" y="2148232"/>
                </a:cubicBezTo>
                <a:cubicBezTo>
                  <a:pt x="8333593" y="2171459"/>
                  <a:pt x="8304544" y="2175989"/>
                  <a:pt x="8280337" y="2179763"/>
                </a:cubicBezTo>
                <a:cubicBezTo>
                  <a:pt x="8270654" y="2181273"/>
                  <a:pt x="8270980" y="2201480"/>
                  <a:pt x="8270980" y="2201480"/>
                </a:cubicBezTo>
                <a:cubicBezTo>
                  <a:pt x="8271309" y="2221688"/>
                  <a:pt x="8280991" y="2220178"/>
                  <a:pt x="8285833" y="2219423"/>
                </a:cubicBezTo>
                <a:cubicBezTo>
                  <a:pt x="8295843" y="2238121"/>
                  <a:pt x="8300685" y="2237365"/>
                  <a:pt x="8300685" y="2237365"/>
                </a:cubicBezTo>
                <a:cubicBezTo>
                  <a:pt x="8295843" y="2238121"/>
                  <a:pt x="8286159" y="2239631"/>
                  <a:pt x="8291328" y="2259084"/>
                </a:cubicBezTo>
                <a:lnTo>
                  <a:pt x="8310694" y="2256063"/>
                </a:lnTo>
                <a:lnTo>
                  <a:pt x="8315536" y="2255308"/>
                </a:lnTo>
                <a:cubicBezTo>
                  <a:pt x="8320050" y="2234346"/>
                  <a:pt x="8334901" y="2252289"/>
                  <a:pt x="8339417" y="2231326"/>
                </a:cubicBezTo>
                <a:lnTo>
                  <a:pt x="8378148" y="2225287"/>
                </a:lnTo>
                <a:cubicBezTo>
                  <a:pt x="8393000" y="2243229"/>
                  <a:pt x="8383316" y="2244740"/>
                  <a:pt x="8373633" y="2246250"/>
                </a:cubicBezTo>
                <a:lnTo>
                  <a:pt x="8368792" y="2247005"/>
                </a:lnTo>
                <a:cubicBezTo>
                  <a:pt x="8369119" y="2267212"/>
                  <a:pt x="8359436" y="2268722"/>
                  <a:pt x="8354594" y="2269477"/>
                </a:cubicBezTo>
                <a:lnTo>
                  <a:pt x="8432059" y="2257398"/>
                </a:lnTo>
                <a:cubicBezTo>
                  <a:pt x="8436899" y="2256642"/>
                  <a:pt x="8446582" y="2255133"/>
                  <a:pt x="8456593" y="2273830"/>
                </a:cubicBezTo>
                <a:cubicBezTo>
                  <a:pt x="8466603" y="2292528"/>
                  <a:pt x="8476285" y="2291019"/>
                  <a:pt x="8490810" y="2288753"/>
                </a:cubicBezTo>
                <a:cubicBezTo>
                  <a:pt x="8495651" y="2287999"/>
                  <a:pt x="8505334" y="2286489"/>
                  <a:pt x="8510503" y="2305941"/>
                </a:cubicBezTo>
                <a:lnTo>
                  <a:pt x="8486296" y="2309716"/>
                </a:lnTo>
                <a:lnTo>
                  <a:pt x="8481454" y="2310471"/>
                </a:lnTo>
                <a:cubicBezTo>
                  <a:pt x="8481781" y="2330678"/>
                  <a:pt x="8466930" y="2312736"/>
                  <a:pt x="8467256" y="2332943"/>
                </a:cubicBezTo>
                <a:cubicBezTo>
                  <a:pt x="8452732" y="2335208"/>
                  <a:pt x="8428524" y="2338982"/>
                  <a:pt x="8414328" y="2361455"/>
                </a:cubicBezTo>
                <a:lnTo>
                  <a:pt x="8404644" y="2362965"/>
                </a:lnTo>
                <a:cubicBezTo>
                  <a:pt x="8414655" y="2381662"/>
                  <a:pt x="8419496" y="2380907"/>
                  <a:pt x="8424337" y="2380152"/>
                </a:cubicBezTo>
                <a:cubicBezTo>
                  <a:pt x="8443376" y="2356925"/>
                  <a:pt x="8467583" y="2353151"/>
                  <a:pt x="8491791" y="2349376"/>
                </a:cubicBezTo>
                <a:cubicBezTo>
                  <a:pt x="8496305" y="2328414"/>
                  <a:pt x="8515998" y="2345601"/>
                  <a:pt x="8525682" y="2344092"/>
                </a:cubicBezTo>
                <a:cubicBezTo>
                  <a:pt x="8544393" y="2300657"/>
                  <a:pt x="8578611" y="2315580"/>
                  <a:pt x="8603145" y="2332013"/>
                </a:cubicBezTo>
                <a:cubicBezTo>
                  <a:pt x="8622838" y="2349201"/>
                  <a:pt x="8642531" y="2366388"/>
                  <a:pt x="8661898" y="2363368"/>
                </a:cubicBezTo>
                <a:cubicBezTo>
                  <a:pt x="8666739" y="2362614"/>
                  <a:pt x="8676422" y="2361104"/>
                  <a:pt x="8680936" y="2340142"/>
                </a:cubicBezTo>
                <a:lnTo>
                  <a:pt x="8685778" y="2339386"/>
                </a:lnTo>
                <a:lnTo>
                  <a:pt x="8705144" y="2336367"/>
                </a:lnTo>
                <a:lnTo>
                  <a:pt x="8714826" y="2334857"/>
                </a:lnTo>
                <a:lnTo>
                  <a:pt x="8722695" y="2333630"/>
                </a:lnTo>
                <a:lnTo>
                  <a:pt x="8724510" y="2333347"/>
                </a:lnTo>
                <a:lnTo>
                  <a:pt x="8723834" y="2333769"/>
                </a:lnTo>
                <a:cubicBezTo>
                  <a:pt x="8722714" y="2334893"/>
                  <a:pt x="8720960" y="2338965"/>
                  <a:pt x="8724837" y="2353555"/>
                </a:cubicBezTo>
                <a:lnTo>
                  <a:pt x="8715153" y="2355065"/>
                </a:lnTo>
                <a:lnTo>
                  <a:pt x="8710313" y="2355819"/>
                </a:lnTo>
                <a:lnTo>
                  <a:pt x="8695788" y="2358084"/>
                </a:lnTo>
                <a:lnTo>
                  <a:pt x="8686105" y="2359594"/>
                </a:lnTo>
                <a:lnTo>
                  <a:pt x="8691273" y="2379047"/>
                </a:lnTo>
                <a:cubicBezTo>
                  <a:pt x="8676995" y="2396467"/>
                  <a:pt x="8662715" y="2413887"/>
                  <a:pt x="8642169" y="2423738"/>
                </a:cubicBezTo>
                <a:lnTo>
                  <a:pt x="8639391" y="2424832"/>
                </a:lnTo>
                <a:lnTo>
                  <a:pt x="8642356" y="2428658"/>
                </a:lnTo>
                <a:cubicBezTo>
                  <a:pt x="8650627" y="2427829"/>
                  <a:pt x="8658897" y="2427002"/>
                  <a:pt x="8671570" y="2443760"/>
                </a:cubicBezTo>
                <a:lnTo>
                  <a:pt x="8638490" y="2447072"/>
                </a:lnTo>
                <a:cubicBezTo>
                  <a:pt x="8634355" y="2447487"/>
                  <a:pt x="8625817" y="2430313"/>
                  <a:pt x="8621682" y="2430727"/>
                </a:cubicBezTo>
                <a:lnTo>
                  <a:pt x="8619239" y="2430972"/>
                </a:lnTo>
                <a:lnTo>
                  <a:pt x="8614955" y="2443176"/>
                </a:lnTo>
                <a:cubicBezTo>
                  <a:pt x="8609646" y="2452550"/>
                  <a:pt x="8601476" y="2453824"/>
                  <a:pt x="8590584" y="2455521"/>
                </a:cubicBezTo>
                <a:cubicBezTo>
                  <a:pt x="8585823" y="2461329"/>
                  <a:pt x="8580761" y="2467183"/>
                  <a:pt x="8575466" y="2472756"/>
                </a:cubicBezTo>
                <a:lnTo>
                  <a:pt x="8564634" y="2482961"/>
                </a:lnTo>
                <a:lnTo>
                  <a:pt x="8566406" y="2485452"/>
                </a:lnTo>
                <a:cubicBezTo>
                  <a:pt x="8590940" y="2501885"/>
                  <a:pt x="8599970" y="2459960"/>
                  <a:pt x="8629673" y="2495845"/>
                </a:cubicBezTo>
                <a:cubicBezTo>
                  <a:pt x="8649366" y="2513033"/>
                  <a:pt x="8668405" y="2489806"/>
                  <a:pt x="8692939" y="2506239"/>
                </a:cubicBezTo>
                <a:cubicBezTo>
                  <a:pt x="8712305" y="2503219"/>
                  <a:pt x="8726502" y="2480747"/>
                  <a:pt x="8751037" y="2497180"/>
                </a:cubicBezTo>
                <a:lnTo>
                  <a:pt x="8867232" y="2479062"/>
                </a:lnTo>
                <a:cubicBezTo>
                  <a:pt x="8891439" y="2475287"/>
                  <a:pt x="8915321" y="2451305"/>
                  <a:pt x="8944369" y="2446776"/>
                </a:cubicBezTo>
                <a:cubicBezTo>
                  <a:pt x="8958895" y="2444511"/>
                  <a:pt x="8968577" y="2443001"/>
                  <a:pt x="8988271" y="2460189"/>
                </a:cubicBezTo>
                <a:lnTo>
                  <a:pt x="8993111" y="2459435"/>
                </a:lnTo>
                <a:cubicBezTo>
                  <a:pt x="8987943" y="2439981"/>
                  <a:pt x="8992785" y="2439227"/>
                  <a:pt x="8997625" y="2438472"/>
                </a:cubicBezTo>
                <a:cubicBezTo>
                  <a:pt x="9006981" y="2416754"/>
                  <a:pt x="9026675" y="2433943"/>
                  <a:pt x="9041199" y="2431677"/>
                </a:cubicBezTo>
                <a:cubicBezTo>
                  <a:pt x="9040871" y="2411470"/>
                  <a:pt x="9050555" y="2409960"/>
                  <a:pt x="9055397" y="2409205"/>
                </a:cubicBezTo>
                <a:lnTo>
                  <a:pt x="9079605" y="2405431"/>
                </a:lnTo>
                <a:lnTo>
                  <a:pt x="9084445" y="2404676"/>
                </a:lnTo>
                <a:cubicBezTo>
                  <a:pt x="9079277" y="2385223"/>
                  <a:pt x="9084119" y="2384468"/>
                  <a:pt x="9088961" y="2383713"/>
                </a:cubicBezTo>
                <a:cubicBezTo>
                  <a:pt x="9098643" y="2382204"/>
                  <a:pt x="9108325" y="2380694"/>
                  <a:pt x="9123177" y="2398636"/>
                </a:cubicBezTo>
                <a:lnTo>
                  <a:pt x="9108653" y="2400902"/>
                </a:lnTo>
                <a:cubicBezTo>
                  <a:pt x="9118663" y="2419599"/>
                  <a:pt x="9118663" y="2419599"/>
                  <a:pt x="9123505" y="2418844"/>
                </a:cubicBezTo>
                <a:lnTo>
                  <a:pt x="9133187" y="2417334"/>
                </a:lnTo>
                <a:cubicBezTo>
                  <a:pt x="9138029" y="2416579"/>
                  <a:pt x="9142543" y="2395617"/>
                  <a:pt x="9152553" y="2414314"/>
                </a:cubicBezTo>
                <a:lnTo>
                  <a:pt x="9152879" y="2434523"/>
                </a:lnTo>
                <a:lnTo>
                  <a:pt x="9138355" y="2436787"/>
                </a:lnTo>
                <a:cubicBezTo>
                  <a:pt x="9143523" y="2456239"/>
                  <a:pt x="9138683" y="2456994"/>
                  <a:pt x="9129001" y="2458504"/>
                </a:cubicBezTo>
                <a:cubicBezTo>
                  <a:pt x="9129001" y="2458504"/>
                  <a:pt x="9124485" y="2479466"/>
                  <a:pt x="9114803" y="2480977"/>
                </a:cubicBezTo>
                <a:cubicBezTo>
                  <a:pt x="9110289" y="2501939"/>
                  <a:pt x="9124813" y="2499673"/>
                  <a:pt x="9134497" y="2498164"/>
                </a:cubicBezTo>
                <a:cubicBezTo>
                  <a:pt x="9134169" y="2477956"/>
                  <a:pt x="9134169" y="2477956"/>
                  <a:pt x="9143851" y="2476447"/>
                </a:cubicBezTo>
                <a:cubicBezTo>
                  <a:pt x="9143523" y="2456239"/>
                  <a:pt x="9158377" y="2474182"/>
                  <a:pt x="9168059" y="2472672"/>
                </a:cubicBezTo>
                <a:cubicBezTo>
                  <a:pt x="9187099" y="2449445"/>
                  <a:pt x="9211305" y="2445671"/>
                  <a:pt x="9240681" y="2461348"/>
                </a:cubicBezTo>
                <a:lnTo>
                  <a:pt x="9255207" y="2459084"/>
                </a:lnTo>
                <a:cubicBezTo>
                  <a:pt x="9259721" y="2438121"/>
                  <a:pt x="9274571" y="2456064"/>
                  <a:pt x="9279087" y="2435102"/>
                </a:cubicBezTo>
                <a:lnTo>
                  <a:pt x="9293611" y="2432836"/>
                </a:lnTo>
                <a:lnTo>
                  <a:pt x="9298453" y="2432082"/>
                </a:lnTo>
                <a:lnTo>
                  <a:pt x="9356451" y="2423038"/>
                </a:lnTo>
                <a:cubicBezTo>
                  <a:pt x="9356475" y="2423070"/>
                  <a:pt x="9356497" y="2423101"/>
                  <a:pt x="9356519" y="2423133"/>
                </a:cubicBezTo>
                <a:lnTo>
                  <a:pt x="9353033" y="2435284"/>
                </a:lnTo>
                <a:cubicBezTo>
                  <a:pt x="9349313" y="2444410"/>
                  <a:pt x="9344775" y="2445117"/>
                  <a:pt x="9337511" y="2446250"/>
                </a:cubicBezTo>
                <a:cubicBezTo>
                  <a:pt x="9337839" y="2466458"/>
                  <a:pt x="9328155" y="2467967"/>
                  <a:pt x="9318473" y="2469477"/>
                </a:cubicBezTo>
                <a:cubicBezTo>
                  <a:pt x="9323315" y="2468722"/>
                  <a:pt x="9318145" y="2449269"/>
                  <a:pt x="9318145" y="2449269"/>
                </a:cubicBezTo>
                <a:lnTo>
                  <a:pt x="9313303" y="2450025"/>
                </a:lnTo>
                <a:cubicBezTo>
                  <a:pt x="9318145" y="2449269"/>
                  <a:pt x="9323315" y="2468722"/>
                  <a:pt x="9318473" y="2469477"/>
                </a:cubicBezTo>
                <a:lnTo>
                  <a:pt x="9303947" y="2471743"/>
                </a:lnTo>
                <a:lnTo>
                  <a:pt x="9299107" y="2472496"/>
                </a:lnTo>
                <a:cubicBezTo>
                  <a:pt x="9294265" y="2473252"/>
                  <a:pt x="9289423" y="2474006"/>
                  <a:pt x="9294591" y="2493459"/>
                </a:cubicBezTo>
                <a:lnTo>
                  <a:pt x="9280067" y="2495724"/>
                </a:lnTo>
                <a:cubicBezTo>
                  <a:pt x="9280395" y="2515931"/>
                  <a:pt x="9270711" y="2517441"/>
                  <a:pt x="9265869" y="2518196"/>
                </a:cubicBezTo>
                <a:cubicBezTo>
                  <a:pt x="9261029" y="2518951"/>
                  <a:pt x="9261355" y="2539158"/>
                  <a:pt x="9251673" y="2540668"/>
                </a:cubicBezTo>
                <a:cubicBezTo>
                  <a:pt x="9246831" y="2541423"/>
                  <a:pt x="9242317" y="2562385"/>
                  <a:pt x="9237475" y="2563140"/>
                </a:cubicBezTo>
                <a:cubicBezTo>
                  <a:pt x="9223277" y="2585612"/>
                  <a:pt x="9213921" y="2607330"/>
                  <a:pt x="9189715" y="2611104"/>
                </a:cubicBezTo>
                <a:cubicBezTo>
                  <a:pt x="9189715" y="2611104"/>
                  <a:pt x="9190041" y="2631312"/>
                  <a:pt x="9185199" y="2632066"/>
                </a:cubicBezTo>
                <a:cubicBezTo>
                  <a:pt x="9175843" y="2653784"/>
                  <a:pt x="9156477" y="2656804"/>
                  <a:pt x="9137111" y="2659823"/>
                </a:cubicBezTo>
                <a:cubicBezTo>
                  <a:pt x="9137439" y="2680030"/>
                  <a:pt x="9132597" y="2680786"/>
                  <a:pt x="9127755" y="2681541"/>
                </a:cubicBezTo>
                <a:cubicBezTo>
                  <a:pt x="9122915" y="2682296"/>
                  <a:pt x="9118073" y="2683051"/>
                  <a:pt x="9118401" y="2703258"/>
                </a:cubicBezTo>
                <a:lnTo>
                  <a:pt x="9099033" y="2706277"/>
                </a:lnTo>
                <a:cubicBezTo>
                  <a:pt x="9090005" y="2748202"/>
                  <a:pt x="9060957" y="2752731"/>
                  <a:pt x="9031907" y="2757261"/>
                </a:cubicBezTo>
                <a:cubicBezTo>
                  <a:pt x="9012867" y="2780488"/>
                  <a:pt x="8983819" y="2785018"/>
                  <a:pt x="8959611" y="2788792"/>
                </a:cubicBezTo>
                <a:cubicBezTo>
                  <a:pt x="8949929" y="2790302"/>
                  <a:pt x="8950255" y="2810509"/>
                  <a:pt x="8950255" y="2810509"/>
                </a:cubicBezTo>
                <a:cubicBezTo>
                  <a:pt x="8950583" y="2830717"/>
                  <a:pt x="8960265" y="2829207"/>
                  <a:pt x="8965107" y="2828452"/>
                </a:cubicBezTo>
                <a:cubicBezTo>
                  <a:pt x="8975117" y="2847150"/>
                  <a:pt x="8979959" y="2846395"/>
                  <a:pt x="8979959" y="2846395"/>
                </a:cubicBezTo>
                <a:cubicBezTo>
                  <a:pt x="8975117" y="2847150"/>
                  <a:pt x="8965433" y="2848660"/>
                  <a:pt x="8970603" y="2868113"/>
                </a:cubicBezTo>
                <a:lnTo>
                  <a:pt x="8989969" y="2865092"/>
                </a:lnTo>
                <a:lnTo>
                  <a:pt x="8994809" y="2864338"/>
                </a:lnTo>
                <a:cubicBezTo>
                  <a:pt x="8999325" y="2843375"/>
                  <a:pt x="9014177" y="2861318"/>
                  <a:pt x="9018689" y="2840355"/>
                </a:cubicBezTo>
                <a:lnTo>
                  <a:pt x="9057421" y="2834316"/>
                </a:lnTo>
                <a:cubicBezTo>
                  <a:pt x="9072273" y="2852259"/>
                  <a:pt x="9062591" y="2853769"/>
                  <a:pt x="9052907" y="2855279"/>
                </a:cubicBezTo>
                <a:lnTo>
                  <a:pt x="9048067" y="2856034"/>
                </a:lnTo>
                <a:cubicBezTo>
                  <a:pt x="9048393" y="2876241"/>
                  <a:pt x="9038711" y="2877751"/>
                  <a:pt x="9033869" y="2878506"/>
                </a:cubicBezTo>
                <a:lnTo>
                  <a:pt x="9111333" y="2866427"/>
                </a:lnTo>
                <a:cubicBezTo>
                  <a:pt x="9116175" y="2865672"/>
                  <a:pt x="9125857" y="2864162"/>
                  <a:pt x="9135867" y="2882859"/>
                </a:cubicBezTo>
                <a:cubicBezTo>
                  <a:pt x="9145877" y="2901557"/>
                  <a:pt x="9155559" y="2900048"/>
                  <a:pt x="9170085" y="2897782"/>
                </a:cubicBezTo>
                <a:cubicBezTo>
                  <a:pt x="9174927" y="2897028"/>
                  <a:pt x="9184609" y="2895518"/>
                  <a:pt x="9189777" y="2914970"/>
                </a:cubicBezTo>
                <a:lnTo>
                  <a:pt x="9165569" y="2918745"/>
                </a:lnTo>
                <a:lnTo>
                  <a:pt x="9160729" y="2919500"/>
                </a:lnTo>
                <a:cubicBezTo>
                  <a:pt x="9161055" y="2939707"/>
                  <a:pt x="9146203" y="2921765"/>
                  <a:pt x="9146531" y="2941973"/>
                </a:cubicBezTo>
                <a:cubicBezTo>
                  <a:pt x="9132005" y="2944237"/>
                  <a:pt x="9107799" y="2948011"/>
                  <a:pt x="9093601" y="2970484"/>
                </a:cubicBezTo>
                <a:lnTo>
                  <a:pt x="9083917" y="2971994"/>
                </a:lnTo>
                <a:cubicBezTo>
                  <a:pt x="9093929" y="2990691"/>
                  <a:pt x="9098771" y="2989936"/>
                  <a:pt x="9103611" y="2989181"/>
                </a:cubicBezTo>
                <a:cubicBezTo>
                  <a:pt x="9122651" y="2965954"/>
                  <a:pt x="9146857" y="2962180"/>
                  <a:pt x="9171065" y="2958405"/>
                </a:cubicBezTo>
                <a:cubicBezTo>
                  <a:pt x="9175579" y="2937443"/>
                  <a:pt x="9195273" y="2954630"/>
                  <a:pt x="9204955" y="2953121"/>
                </a:cubicBezTo>
                <a:cubicBezTo>
                  <a:pt x="9223667" y="2909686"/>
                  <a:pt x="9257885" y="2924609"/>
                  <a:pt x="9282419" y="2941042"/>
                </a:cubicBezTo>
                <a:cubicBezTo>
                  <a:pt x="9302113" y="2958229"/>
                  <a:pt x="9321805" y="2975417"/>
                  <a:pt x="9341171" y="2972397"/>
                </a:cubicBezTo>
                <a:cubicBezTo>
                  <a:pt x="9346013" y="2971643"/>
                  <a:pt x="9355695" y="2970133"/>
                  <a:pt x="9360211" y="2949171"/>
                </a:cubicBezTo>
                <a:lnTo>
                  <a:pt x="9365051" y="2948416"/>
                </a:lnTo>
                <a:lnTo>
                  <a:pt x="9384419" y="2945396"/>
                </a:lnTo>
                <a:lnTo>
                  <a:pt x="9394101" y="2943886"/>
                </a:lnTo>
                <a:lnTo>
                  <a:pt x="9401969" y="2942659"/>
                </a:lnTo>
                <a:lnTo>
                  <a:pt x="9403783" y="2942376"/>
                </a:lnTo>
                <a:lnTo>
                  <a:pt x="9403109" y="2942798"/>
                </a:lnTo>
                <a:cubicBezTo>
                  <a:pt x="9401989" y="2943922"/>
                  <a:pt x="9400235" y="2947994"/>
                  <a:pt x="9404111" y="2962584"/>
                </a:cubicBezTo>
                <a:lnTo>
                  <a:pt x="9394427" y="2964094"/>
                </a:lnTo>
                <a:lnTo>
                  <a:pt x="9389587" y="2964849"/>
                </a:lnTo>
                <a:lnTo>
                  <a:pt x="9375061" y="2967114"/>
                </a:lnTo>
                <a:lnTo>
                  <a:pt x="9365379" y="2968623"/>
                </a:lnTo>
                <a:lnTo>
                  <a:pt x="9370547" y="2988076"/>
                </a:lnTo>
                <a:cubicBezTo>
                  <a:pt x="9356267" y="3005496"/>
                  <a:pt x="9341989" y="3022916"/>
                  <a:pt x="9321445" y="3032767"/>
                </a:cubicBezTo>
                <a:lnTo>
                  <a:pt x="9318665" y="3033861"/>
                </a:lnTo>
                <a:lnTo>
                  <a:pt x="9321631" y="3037687"/>
                </a:lnTo>
                <a:cubicBezTo>
                  <a:pt x="9329901" y="3036858"/>
                  <a:pt x="9338171" y="3036031"/>
                  <a:pt x="9350843" y="3052790"/>
                </a:cubicBezTo>
                <a:lnTo>
                  <a:pt x="9317765" y="3056102"/>
                </a:lnTo>
                <a:cubicBezTo>
                  <a:pt x="9313629" y="3056516"/>
                  <a:pt x="9305091" y="3039343"/>
                  <a:pt x="9300957" y="3039756"/>
                </a:cubicBezTo>
                <a:lnTo>
                  <a:pt x="9298515" y="3040001"/>
                </a:lnTo>
                <a:lnTo>
                  <a:pt x="9294229" y="3052205"/>
                </a:lnTo>
                <a:cubicBezTo>
                  <a:pt x="9288921" y="3061579"/>
                  <a:pt x="9280751" y="3062853"/>
                  <a:pt x="9269857" y="3064551"/>
                </a:cubicBezTo>
                <a:cubicBezTo>
                  <a:pt x="9250819" y="3087779"/>
                  <a:pt x="9226937" y="3111760"/>
                  <a:pt x="9202731" y="3115535"/>
                </a:cubicBezTo>
                <a:lnTo>
                  <a:pt x="9188207" y="3117799"/>
                </a:lnTo>
                <a:lnTo>
                  <a:pt x="9183365" y="3118555"/>
                </a:lnTo>
                <a:lnTo>
                  <a:pt x="9168839" y="3120819"/>
                </a:lnTo>
                <a:cubicBezTo>
                  <a:pt x="9184017" y="3158969"/>
                  <a:pt x="9198215" y="3136497"/>
                  <a:pt x="9213067" y="3154440"/>
                </a:cubicBezTo>
                <a:cubicBezTo>
                  <a:pt x="9220329" y="3153308"/>
                  <a:pt x="9226463" y="3157416"/>
                  <a:pt x="9232597" y="3161524"/>
                </a:cubicBezTo>
                <a:lnTo>
                  <a:pt x="9236809" y="3164007"/>
                </a:lnTo>
                <a:lnTo>
                  <a:pt x="9244091" y="3167365"/>
                </a:lnTo>
                <a:lnTo>
                  <a:pt x="9248649" y="3168070"/>
                </a:lnTo>
                <a:lnTo>
                  <a:pt x="9260911" y="3166159"/>
                </a:lnTo>
                <a:cubicBezTo>
                  <a:pt x="9265425" y="3145196"/>
                  <a:pt x="9280277" y="3163139"/>
                  <a:pt x="9284791" y="3142177"/>
                </a:cubicBezTo>
                <a:lnTo>
                  <a:pt x="9299317" y="3139911"/>
                </a:lnTo>
                <a:lnTo>
                  <a:pt x="9304157" y="3139157"/>
                </a:lnTo>
                <a:lnTo>
                  <a:pt x="9362157" y="3130113"/>
                </a:lnTo>
                <a:cubicBezTo>
                  <a:pt x="9362179" y="3130145"/>
                  <a:pt x="9362201" y="3130176"/>
                  <a:pt x="9362223" y="3130208"/>
                </a:cubicBezTo>
                <a:lnTo>
                  <a:pt x="9358737" y="3142358"/>
                </a:lnTo>
                <a:cubicBezTo>
                  <a:pt x="9355017" y="3151485"/>
                  <a:pt x="9350479" y="3152192"/>
                  <a:pt x="9343217" y="3153325"/>
                </a:cubicBezTo>
                <a:lnTo>
                  <a:pt x="9343163" y="3154413"/>
                </a:lnTo>
                <a:lnTo>
                  <a:pt x="9450627" y="3137656"/>
                </a:lnTo>
                <a:lnTo>
                  <a:pt x="9479677" y="3133127"/>
                </a:lnTo>
                <a:cubicBezTo>
                  <a:pt x="9479677" y="3133127"/>
                  <a:pt x="9484845" y="3152579"/>
                  <a:pt x="9480003" y="3153334"/>
                </a:cubicBezTo>
                <a:lnTo>
                  <a:pt x="9470319" y="3154845"/>
                </a:lnTo>
                <a:lnTo>
                  <a:pt x="9446113" y="3158619"/>
                </a:lnTo>
                <a:lnTo>
                  <a:pt x="9388015" y="3167677"/>
                </a:lnTo>
                <a:cubicBezTo>
                  <a:pt x="9368977" y="3190904"/>
                  <a:pt x="9344769" y="3194679"/>
                  <a:pt x="9315719" y="3199209"/>
                </a:cubicBezTo>
                <a:lnTo>
                  <a:pt x="9301195" y="3201474"/>
                </a:lnTo>
                <a:lnTo>
                  <a:pt x="9285301" y="3210277"/>
                </a:lnTo>
                <a:lnTo>
                  <a:pt x="9284373" y="3214729"/>
                </a:lnTo>
                <a:cubicBezTo>
                  <a:pt x="9281561" y="3223713"/>
                  <a:pt x="9275207" y="3224705"/>
                  <a:pt x="9271575" y="3225271"/>
                </a:cubicBezTo>
                <a:cubicBezTo>
                  <a:pt x="9266735" y="3226025"/>
                  <a:pt x="9267061" y="3246233"/>
                  <a:pt x="9257377" y="3247743"/>
                </a:cubicBezTo>
                <a:cubicBezTo>
                  <a:pt x="9252537" y="3248498"/>
                  <a:pt x="9248021" y="3269460"/>
                  <a:pt x="9243179" y="3270215"/>
                </a:cubicBezTo>
                <a:cubicBezTo>
                  <a:pt x="9239631" y="3275833"/>
                  <a:pt x="9236385" y="3281404"/>
                  <a:pt x="9233131" y="3286660"/>
                </a:cubicBezTo>
                <a:lnTo>
                  <a:pt x="9228115" y="3293902"/>
                </a:lnTo>
                <a:lnTo>
                  <a:pt x="9234721" y="3292872"/>
                </a:lnTo>
                <a:lnTo>
                  <a:pt x="9283137" y="3285323"/>
                </a:lnTo>
                <a:lnTo>
                  <a:pt x="9292819" y="3283813"/>
                </a:lnTo>
                <a:cubicBezTo>
                  <a:pt x="9302175" y="3262096"/>
                  <a:pt x="9321869" y="3279284"/>
                  <a:pt x="9331225" y="3257567"/>
                </a:cubicBezTo>
                <a:lnTo>
                  <a:pt x="9350591" y="3254547"/>
                </a:lnTo>
                <a:lnTo>
                  <a:pt x="9432897" y="3241713"/>
                </a:lnTo>
                <a:lnTo>
                  <a:pt x="9461945" y="3237183"/>
                </a:lnTo>
                <a:cubicBezTo>
                  <a:pt x="9495509" y="3211692"/>
                  <a:pt x="9529399" y="3206407"/>
                  <a:pt x="9568131" y="3200368"/>
                </a:cubicBezTo>
                <a:cubicBezTo>
                  <a:pt x="9582657" y="3198103"/>
                  <a:pt x="9578141" y="3219065"/>
                  <a:pt x="9583309" y="3238518"/>
                </a:cubicBezTo>
                <a:lnTo>
                  <a:pt x="9655933" y="3227194"/>
                </a:lnTo>
                <a:lnTo>
                  <a:pt x="9675299" y="3224175"/>
                </a:lnTo>
                <a:cubicBezTo>
                  <a:pt x="9680139" y="3223420"/>
                  <a:pt x="9679813" y="3203212"/>
                  <a:pt x="9684653" y="3202457"/>
                </a:cubicBezTo>
                <a:lnTo>
                  <a:pt x="9723385" y="3196419"/>
                </a:lnTo>
                <a:cubicBezTo>
                  <a:pt x="9718871" y="3217381"/>
                  <a:pt x="9709187" y="3218890"/>
                  <a:pt x="9699505" y="3220400"/>
                </a:cubicBezTo>
                <a:cubicBezTo>
                  <a:pt x="9699833" y="3240608"/>
                  <a:pt x="9684981" y="3222665"/>
                  <a:pt x="9685307" y="3242872"/>
                </a:cubicBezTo>
                <a:lnTo>
                  <a:pt x="9665941" y="3245891"/>
                </a:lnTo>
                <a:cubicBezTo>
                  <a:pt x="9651745" y="3268364"/>
                  <a:pt x="9627211" y="3251931"/>
                  <a:pt x="9612685" y="3254196"/>
                </a:cubicBezTo>
                <a:lnTo>
                  <a:pt x="9598161" y="3256461"/>
                </a:lnTo>
                <a:cubicBezTo>
                  <a:pt x="9583963" y="3278932"/>
                  <a:pt x="9554587" y="3263255"/>
                  <a:pt x="9535547" y="3286482"/>
                </a:cubicBezTo>
                <a:lnTo>
                  <a:pt x="9530707" y="3287237"/>
                </a:lnTo>
                <a:cubicBezTo>
                  <a:pt x="9521351" y="3308953"/>
                  <a:pt x="9501659" y="3291766"/>
                  <a:pt x="9482291" y="3294787"/>
                </a:cubicBezTo>
                <a:lnTo>
                  <a:pt x="9477451" y="3295541"/>
                </a:lnTo>
                <a:cubicBezTo>
                  <a:pt x="9468095" y="3317258"/>
                  <a:pt x="9448401" y="3300070"/>
                  <a:pt x="9439045" y="3321788"/>
                </a:cubicBezTo>
                <a:lnTo>
                  <a:pt x="9419679" y="3324808"/>
                </a:lnTo>
                <a:cubicBezTo>
                  <a:pt x="9415165" y="3345769"/>
                  <a:pt x="9400641" y="3348035"/>
                  <a:pt x="9390957" y="3349544"/>
                </a:cubicBezTo>
                <a:lnTo>
                  <a:pt x="9352225" y="3355583"/>
                </a:lnTo>
                <a:lnTo>
                  <a:pt x="9347383" y="3356338"/>
                </a:lnTo>
                <a:cubicBezTo>
                  <a:pt x="9347711" y="3376546"/>
                  <a:pt x="9332859" y="3358604"/>
                  <a:pt x="9333187" y="3378810"/>
                </a:cubicBezTo>
                <a:lnTo>
                  <a:pt x="9328019" y="3359358"/>
                </a:lnTo>
                <a:cubicBezTo>
                  <a:pt x="9313821" y="3381830"/>
                  <a:pt x="9289613" y="3385605"/>
                  <a:pt x="9270573" y="3408833"/>
                </a:cubicBezTo>
                <a:lnTo>
                  <a:pt x="9265405" y="3389380"/>
                </a:lnTo>
                <a:cubicBezTo>
                  <a:pt x="9251209" y="3411851"/>
                  <a:pt x="9227001" y="3415626"/>
                  <a:pt x="9202793" y="3419401"/>
                </a:cubicBezTo>
                <a:cubicBezTo>
                  <a:pt x="9207961" y="3438853"/>
                  <a:pt x="9198279" y="3440363"/>
                  <a:pt x="9193439" y="3441118"/>
                </a:cubicBezTo>
                <a:lnTo>
                  <a:pt x="9183755" y="3442628"/>
                </a:lnTo>
                <a:cubicBezTo>
                  <a:pt x="9188923" y="3462080"/>
                  <a:pt x="9184081" y="3462836"/>
                  <a:pt x="9184081" y="3462836"/>
                </a:cubicBezTo>
                <a:cubicBezTo>
                  <a:pt x="9184081" y="3462836"/>
                  <a:pt x="9189249" y="3482287"/>
                  <a:pt x="9194091" y="3481533"/>
                </a:cubicBezTo>
                <a:cubicBezTo>
                  <a:pt x="9208289" y="3459061"/>
                  <a:pt x="9208289" y="3459061"/>
                  <a:pt x="9227981" y="3476249"/>
                </a:cubicBezTo>
                <a:cubicBezTo>
                  <a:pt x="9242833" y="3494191"/>
                  <a:pt x="9238319" y="3515154"/>
                  <a:pt x="9233477" y="3515909"/>
                </a:cubicBezTo>
                <a:lnTo>
                  <a:pt x="9232871" y="3516002"/>
                </a:lnTo>
                <a:lnTo>
                  <a:pt x="9231543" y="3516210"/>
                </a:lnTo>
                <a:lnTo>
                  <a:pt x="9230603" y="3516357"/>
                </a:lnTo>
                <a:lnTo>
                  <a:pt x="9229663" y="3516503"/>
                </a:lnTo>
                <a:lnTo>
                  <a:pt x="9229241" y="3516569"/>
                </a:lnTo>
                <a:lnTo>
                  <a:pt x="9228635" y="3516663"/>
                </a:lnTo>
                <a:lnTo>
                  <a:pt x="9223795" y="3517418"/>
                </a:lnTo>
                <a:cubicBezTo>
                  <a:pt x="9228963" y="3536870"/>
                  <a:pt x="9229289" y="3557078"/>
                  <a:pt x="9219935" y="3578795"/>
                </a:cubicBezTo>
                <a:lnTo>
                  <a:pt x="9205409" y="3581060"/>
                </a:lnTo>
                <a:cubicBezTo>
                  <a:pt x="9210577" y="3600512"/>
                  <a:pt x="9210577" y="3600512"/>
                  <a:pt x="9205737" y="3601268"/>
                </a:cubicBezTo>
                <a:cubicBezTo>
                  <a:pt x="9201223" y="3622230"/>
                  <a:pt x="9201549" y="3642438"/>
                  <a:pt x="9182183" y="3645457"/>
                </a:cubicBezTo>
                <a:lnTo>
                  <a:pt x="9180477" y="3654593"/>
                </a:lnTo>
                <a:lnTo>
                  <a:pt x="9181247" y="3655663"/>
                </a:lnTo>
                <a:lnTo>
                  <a:pt x="9181863" y="3656725"/>
                </a:lnTo>
                <a:lnTo>
                  <a:pt x="9182607" y="3656023"/>
                </a:lnTo>
                <a:cubicBezTo>
                  <a:pt x="9190505" y="3651943"/>
                  <a:pt x="9203399" y="3661328"/>
                  <a:pt x="9210661" y="3660196"/>
                </a:cubicBezTo>
                <a:cubicBezTo>
                  <a:pt x="9229373" y="3616761"/>
                  <a:pt x="9263591" y="3631684"/>
                  <a:pt x="9288125" y="3648117"/>
                </a:cubicBezTo>
                <a:cubicBezTo>
                  <a:pt x="9307817" y="3665304"/>
                  <a:pt x="9327509" y="3682492"/>
                  <a:pt x="9346877" y="3679472"/>
                </a:cubicBezTo>
                <a:cubicBezTo>
                  <a:pt x="9351719" y="3678718"/>
                  <a:pt x="9361401" y="3677208"/>
                  <a:pt x="9365915" y="3656246"/>
                </a:cubicBezTo>
                <a:lnTo>
                  <a:pt x="9370757" y="3655490"/>
                </a:lnTo>
                <a:lnTo>
                  <a:pt x="9390123" y="3652471"/>
                </a:lnTo>
                <a:lnTo>
                  <a:pt x="9399805" y="3650961"/>
                </a:lnTo>
                <a:lnTo>
                  <a:pt x="9407673" y="3649734"/>
                </a:lnTo>
                <a:lnTo>
                  <a:pt x="9409489" y="3649451"/>
                </a:lnTo>
                <a:lnTo>
                  <a:pt x="9408813" y="3649873"/>
                </a:lnTo>
                <a:cubicBezTo>
                  <a:pt x="9407693" y="3650997"/>
                  <a:pt x="9405939" y="3655069"/>
                  <a:pt x="9409815" y="3669658"/>
                </a:cubicBezTo>
                <a:lnTo>
                  <a:pt x="9400133" y="3671168"/>
                </a:lnTo>
                <a:lnTo>
                  <a:pt x="9395291" y="3671923"/>
                </a:lnTo>
                <a:lnTo>
                  <a:pt x="9380767" y="3674189"/>
                </a:lnTo>
                <a:lnTo>
                  <a:pt x="9371083" y="3675698"/>
                </a:lnTo>
                <a:lnTo>
                  <a:pt x="9376253" y="3695151"/>
                </a:lnTo>
                <a:cubicBezTo>
                  <a:pt x="9361973" y="3712571"/>
                  <a:pt x="9347693" y="3729991"/>
                  <a:pt x="9327149" y="3739842"/>
                </a:cubicBezTo>
                <a:lnTo>
                  <a:pt x="9324369" y="3740936"/>
                </a:lnTo>
                <a:lnTo>
                  <a:pt x="9327335" y="3744761"/>
                </a:lnTo>
                <a:cubicBezTo>
                  <a:pt x="9335605" y="3743933"/>
                  <a:pt x="9343877" y="3743106"/>
                  <a:pt x="9356549" y="3759864"/>
                </a:cubicBezTo>
                <a:lnTo>
                  <a:pt x="9323469" y="3763176"/>
                </a:lnTo>
                <a:cubicBezTo>
                  <a:pt x="9319333" y="3763591"/>
                  <a:pt x="9310797" y="3746417"/>
                  <a:pt x="9306661" y="3746831"/>
                </a:cubicBezTo>
                <a:lnTo>
                  <a:pt x="9304219" y="3747076"/>
                </a:lnTo>
                <a:lnTo>
                  <a:pt x="9299935" y="3759280"/>
                </a:lnTo>
                <a:cubicBezTo>
                  <a:pt x="9294625" y="3768654"/>
                  <a:pt x="9286455" y="3769928"/>
                  <a:pt x="9275563" y="3771626"/>
                </a:cubicBezTo>
                <a:cubicBezTo>
                  <a:pt x="9256523" y="3794853"/>
                  <a:pt x="9232643" y="3818835"/>
                  <a:pt x="9208435" y="3822610"/>
                </a:cubicBezTo>
                <a:lnTo>
                  <a:pt x="9193911" y="3824874"/>
                </a:lnTo>
                <a:lnTo>
                  <a:pt x="9189069" y="3825630"/>
                </a:lnTo>
                <a:lnTo>
                  <a:pt x="9174545" y="3827894"/>
                </a:lnTo>
                <a:cubicBezTo>
                  <a:pt x="9189723" y="3866044"/>
                  <a:pt x="9203919" y="3843572"/>
                  <a:pt x="9218771" y="3861515"/>
                </a:cubicBezTo>
                <a:cubicBezTo>
                  <a:pt x="9233297" y="3859249"/>
                  <a:pt x="9243307" y="3877948"/>
                  <a:pt x="9257831" y="3875683"/>
                </a:cubicBezTo>
                <a:lnTo>
                  <a:pt x="9431397" y="3848619"/>
                </a:lnTo>
                <a:lnTo>
                  <a:pt x="9431767" y="3848020"/>
                </a:lnTo>
                <a:cubicBezTo>
                  <a:pt x="9436153" y="3843181"/>
                  <a:pt x="9441721" y="3842788"/>
                  <a:pt x="9447653" y="3843762"/>
                </a:cubicBezTo>
                <a:lnTo>
                  <a:pt x="9453573" y="3845161"/>
                </a:lnTo>
                <a:lnTo>
                  <a:pt x="9456333" y="3844731"/>
                </a:lnTo>
                <a:lnTo>
                  <a:pt x="9472007" y="3842287"/>
                </a:lnTo>
                <a:lnTo>
                  <a:pt x="9472777" y="3835730"/>
                </a:lnTo>
                <a:cubicBezTo>
                  <a:pt x="9475589" y="3826744"/>
                  <a:pt x="9481943" y="3825754"/>
                  <a:pt x="9485575" y="3825187"/>
                </a:cubicBezTo>
                <a:lnTo>
                  <a:pt x="9509781" y="3821413"/>
                </a:lnTo>
                <a:lnTo>
                  <a:pt x="9514623" y="3820658"/>
                </a:lnTo>
                <a:cubicBezTo>
                  <a:pt x="9509455" y="3801206"/>
                  <a:pt x="9514297" y="3800451"/>
                  <a:pt x="9519139" y="3799695"/>
                </a:cubicBezTo>
                <a:cubicBezTo>
                  <a:pt x="9528821" y="3798186"/>
                  <a:pt x="9538503" y="3796677"/>
                  <a:pt x="9553355" y="3814619"/>
                </a:cubicBezTo>
                <a:lnTo>
                  <a:pt x="9538831" y="3816884"/>
                </a:lnTo>
                <a:cubicBezTo>
                  <a:pt x="9548841" y="3835581"/>
                  <a:pt x="9548841" y="3835581"/>
                  <a:pt x="9553683" y="3834826"/>
                </a:cubicBezTo>
                <a:lnTo>
                  <a:pt x="9563365" y="3833316"/>
                </a:lnTo>
                <a:cubicBezTo>
                  <a:pt x="9568207" y="3832561"/>
                  <a:pt x="9572721" y="3811600"/>
                  <a:pt x="9582731" y="3830296"/>
                </a:cubicBezTo>
                <a:lnTo>
                  <a:pt x="9583057" y="3850505"/>
                </a:lnTo>
                <a:lnTo>
                  <a:pt x="9568533" y="3852769"/>
                </a:lnTo>
                <a:cubicBezTo>
                  <a:pt x="9573701" y="3872221"/>
                  <a:pt x="9568861" y="3872976"/>
                  <a:pt x="9559179" y="3874486"/>
                </a:cubicBezTo>
                <a:cubicBezTo>
                  <a:pt x="9559179" y="3874486"/>
                  <a:pt x="9554663" y="3895448"/>
                  <a:pt x="9544981" y="3896959"/>
                </a:cubicBezTo>
                <a:cubicBezTo>
                  <a:pt x="9543853" y="3902199"/>
                  <a:pt x="9543913" y="3905988"/>
                  <a:pt x="9544793" y="3908700"/>
                </a:cubicBezTo>
                <a:lnTo>
                  <a:pt x="9547585" y="3911831"/>
                </a:lnTo>
                <a:lnTo>
                  <a:pt x="9564657" y="3908977"/>
                </a:lnTo>
                <a:lnTo>
                  <a:pt x="9564635" y="3902440"/>
                </a:lnTo>
                <a:cubicBezTo>
                  <a:pt x="9564951" y="3893844"/>
                  <a:pt x="9566767" y="3893561"/>
                  <a:pt x="9574029" y="3892429"/>
                </a:cubicBezTo>
                <a:cubicBezTo>
                  <a:pt x="9573701" y="3872221"/>
                  <a:pt x="9588553" y="3890165"/>
                  <a:pt x="9598237" y="3888654"/>
                </a:cubicBezTo>
                <a:cubicBezTo>
                  <a:pt x="9617275" y="3865427"/>
                  <a:pt x="9641483" y="3861653"/>
                  <a:pt x="9670859" y="3877330"/>
                </a:cubicBezTo>
                <a:lnTo>
                  <a:pt x="9685385" y="3875066"/>
                </a:lnTo>
                <a:cubicBezTo>
                  <a:pt x="9689899" y="3854104"/>
                  <a:pt x="9704749" y="3872047"/>
                  <a:pt x="9709265" y="3851084"/>
                </a:cubicBezTo>
                <a:lnTo>
                  <a:pt x="9723789" y="3848818"/>
                </a:lnTo>
                <a:lnTo>
                  <a:pt x="9728629" y="3848064"/>
                </a:lnTo>
                <a:lnTo>
                  <a:pt x="9786629" y="3839020"/>
                </a:lnTo>
                <a:cubicBezTo>
                  <a:pt x="9786653" y="3839052"/>
                  <a:pt x="9786673" y="3839084"/>
                  <a:pt x="9786697" y="3839115"/>
                </a:cubicBezTo>
                <a:lnTo>
                  <a:pt x="9783211" y="3851266"/>
                </a:lnTo>
                <a:cubicBezTo>
                  <a:pt x="9779491" y="3860392"/>
                  <a:pt x="9774953" y="3861099"/>
                  <a:pt x="9767689" y="3862232"/>
                </a:cubicBezTo>
                <a:cubicBezTo>
                  <a:pt x="9768015" y="3882440"/>
                  <a:pt x="9758333" y="3883949"/>
                  <a:pt x="9748649" y="3885459"/>
                </a:cubicBezTo>
                <a:cubicBezTo>
                  <a:pt x="9753493" y="3884704"/>
                  <a:pt x="9748323" y="3865251"/>
                  <a:pt x="9748323" y="3865251"/>
                </a:cubicBezTo>
                <a:lnTo>
                  <a:pt x="9743481" y="3866007"/>
                </a:lnTo>
                <a:cubicBezTo>
                  <a:pt x="9748323" y="3865251"/>
                  <a:pt x="9753493" y="3884704"/>
                  <a:pt x="9748649" y="3885459"/>
                </a:cubicBezTo>
                <a:lnTo>
                  <a:pt x="9734125" y="3887725"/>
                </a:lnTo>
                <a:lnTo>
                  <a:pt x="9729285" y="3888478"/>
                </a:lnTo>
                <a:cubicBezTo>
                  <a:pt x="9725653" y="3889045"/>
                  <a:pt x="9722023" y="3889611"/>
                  <a:pt x="9722613" y="3898066"/>
                </a:cubicBezTo>
                <a:lnTo>
                  <a:pt x="9723799" y="3904318"/>
                </a:lnTo>
                <a:lnTo>
                  <a:pt x="9729089" y="3903493"/>
                </a:lnTo>
                <a:cubicBezTo>
                  <a:pt x="9725705" y="3919215"/>
                  <a:pt x="9719411" y="3923994"/>
                  <a:pt x="9712391" y="3926039"/>
                </a:cubicBezTo>
                <a:lnTo>
                  <a:pt x="9706845" y="3927148"/>
                </a:lnTo>
                <a:lnTo>
                  <a:pt x="9705085" y="3930237"/>
                </a:lnTo>
                <a:lnTo>
                  <a:pt x="9704957" y="3930317"/>
                </a:lnTo>
                <a:lnTo>
                  <a:pt x="9704681" y="3933414"/>
                </a:lnTo>
                <a:cubicBezTo>
                  <a:pt x="9702061" y="3943793"/>
                  <a:pt x="9690727" y="3932265"/>
                  <a:pt x="9691011" y="3949948"/>
                </a:cubicBezTo>
                <a:lnTo>
                  <a:pt x="9688469" y="3950344"/>
                </a:lnTo>
                <a:lnTo>
                  <a:pt x="9687473" y="3952608"/>
                </a:lnTo>
                <a:cubicBezTo>
                  <a:pt x="9686067" y="3954727"/>
                  <a:pt x="9684271" y="3956273"/>
                  <a:pt x="9681851" y="3956650"/>
                </a:cubicBezTo>
                <a:cubicBezTo>
                  <a:pt x="9677009" y="3957406"/>
                  <a:pt x="9672495" y="3978368"/>
                  <a:pt x="9667653" y="3979123"/>
                </a:cubicBezTo>
                <a:cubicBezTo>
                  <a:pt x="9653455" y="4001595"/>
                  <a:pt x="9644099" y="4023312"/>
                  <a:pt x="9619893" y="4027087"/>
                </a:cubicBezTo>
                <a:cubicBezTo>
                  <a:pt x="9619893" y="4027087"/>
                  <a:pt x="9620219" y="4047294"/>
                  <a:pt x="9615377" y="4048048"/>
                </a:cubicBezTo>
                <a:cubicBezTo>
                  <a:pt x="9606021" y="4069766"/>
                  <a:pt x="9586655" y="4072786"/>
                  <a:pt x="9567289" y="4075806"/>
                </a:cubicBezTo>
                <a:cubicBezTo>
                  <a:pt x="9567617" y="4096013"/>
                  <a:pt x="9562775" y="4096768"/>
                  <a:pt x="9557933" y="4097523"/>
                </a:cubicBezTo>
                <a:cubicBezTo>
                  <a:pt x="9553091" y="4098278"/>
                  <a:pt x="9548251" y="4099033"/>
                  <a:pt x="9548577" y="4119240"/>
                </a:cubicBezTo>
                <a:lnTo>
                  <a:pt x="9529211" y="4122259"/>
                </a:lnTo>
                <a:cubicBezTo>
                  <a:pt x="9520183" y="4164184"/>
                  <a:pt x="9491133" y="4168713"/>
                  <a:pt x="9462083" y="4173244"/>
                </a:cubicBezTo>
                <a:cubicBezTo>
                  <a:pt x="9443045" y="4196470"/>
                  <a:pt x="9413997" y="4201001"/>
                  <a:pt x="9389789" y="4204775"/>
                </a:cubicBezTo>
                <a:cubicBezTo>
                  <a:pt x="9380105" y="4206284"/>
                  <a:pt x="9380433" y="4226492"/>
                  <a:pt x="9380433" y="4226492"/>
                </a:cubicBezTo>
                <a:cubicBezTo>
                  <a:pt x="9380761" y="4246700"/>
                  <a:pt x="9390443" y="4245189"/>
                  <a:pt x="9395285" y="4244435"/>
                </a:cubicBezTo>
                <a:cubicBezTo>
                  <a:pt x="9405295" y="4263132"/>
                  <a:pt x="9410137" y="4262377"/>
                  <a:pt x="9410137" y="4262377"/>
                </a:cubicBezTo>
                <a:cubicBezTo>
                  <a:pt x="9405295" y="4263132"/>
                  <a:pt x="9395611" y="4264642"/>
                  <a:pt x="9400779" y="4284095"/>
                </a:cubicBezTo>
                <a:lnTo>
                  <a:pt x="9420147" y="4281074"/>
                </a:lnTo>
                <a:lnTo>
                  <a:pt x="9424987" y="4280320"/>
                </a:lnTo>
                <a:cubicBezTo>
                  <a:pt x="9429503" y="4259357"/>
                  <a:pt x="9444353" y="4277300"/>
                  <a:pt x="9448867" y="4256338"/>
                </a:cubicBezTo>
                <a:lnTo>
                  <a:pt x="9487599" y="4250299"/>
                </a:lnTo>
                <a:cubicBezTo>
                  <a:pt x="9502451" y="4268241"/>
                  <a:pt x="9492767" y="4269751"/>
                  <a:pt x="9483085" y="4271261"/>
                </a:cubicBezTo>
                <a:lnTo>
                  <a:pt x="9478245" y="4272016"/>
                </a:lnTo>
                <a:cubicBezTo>
                  <a:pt x="9478571" y="4292223"/>
                  <a:pt x="9468887" y="4293733"/>
                  <a:pt x="9464047" y="4294488"/>
                </a:cubicBezTo>
                <a:lnTo>
                  <a:pt x="9541511" y="4282409"/>
                </a:lnTo>
                <a:cubicBezTo>
                  <a:pt x="9546353" y="4281654"/>
                  <a:pt x="9556035" y="4280144"/>
                  <a:pt x="9566045" y="4298841"/>
                </a:cubicBezTo>
                <a:cubicBezTo>
                  <a:pt x="9576055" y="4317539"/>
                  <a:pt x="9585737" y="4316030"/>
                  <a:pt x="9600263" y="4313764"/>
                </a:cubicBezTo>
                <a:cubicBezTo>
                  <a:pt x="9605103" y="4313010"/>
                  <a:pt x="9614787" y="4311500"/>
                  <a:pt x="9619955" y="4330952"/>
                </a:cubicBezTo>
                <a:lnTo>
                  <a:pt x="9595747" y="4334727"/>
                </a:lnTo>
                <a:lnTo>
                  <a:pt x="9590905" y="4335482"/>
                </a:lnTo>
                <a:cubicBezTo>
                  <a:pt x="9591233" y="4355689"/>
                  <a:pt x="9576381" y="4337747"/>
                  <a:pt x="9576709" y="4357955"/>
                </a:cubicBezTo>
                <a:cubicBezTo>
                  <a:pt x="9562183" y="4360219"/>
                  <a:pt x="9537977" y="4363994"/>
                  <a:pt x="9523779" y="4386466"/>
                </a:cubicBezTo>
                <a:lnTo>
                  <a:pt x="9514095" y="4387976"/>
                </a:lnTo>
                <a:cubicBezTo>
                  <a:pt x="9524107" y="4406673"/>
                  <a:pt x="9528949" y="4405918"/>
                  <a:pt x="9533789" y="4405163"/>
                </a:cubicBezTo>
                <a:cubicBezTo>
                  <a:pt x="9552827" y="4381936"/>
                  <a:pt x="9577035" y="4378162"/>
                  <a:pt x="9601243" y="4374387"/>
                </a:cubicBezTo>
                <a:cubicBezTo>
                  <a:pt x="9605757" y="4353425"/>
                  <a:pt x="9625451" y="4370612"/>
                  <a:pt x="9635133" y="4369103"/>
                </a:cubicBezTo>
                <a:cubicBezTo>
                  <a:pt x="9653845" y="4325669"/>
                  <a:pt x="9688063" y="4340591"/>
                  <a:pt x="9712597" y="4357024"/>
                </a:cubicBezTo>
                <a:cubicBezTo>
                  <a:pt x="9732291" y="4374212"/>
                  <a:pt x="9751983" y="4391399"/>
                  <a:pt x="9771349" y="4388379"/>
                </a:cubicBezTo>
                <a:cubicBezTo>
                  <a:pt x="9776191" y="4387626"/>
                  <a:pt x="9785873" y="4386115"/>
                  <a:pt x="9790389" y="4365153"/>
                </a:cubicBezTo>
                <a:lnTo>
                  <a:pt x="9795229" y="4364398"/>
                </a:lnTo>
                <a:lnTo>
                  <a:pt x="9814597" y="4361378"/>
                </a:lnTo>
                <a:lnTo>
                  <a:pt x="9824279" y="4359869"/>
                </a:lnTo>
                <a:lnTo>
                  <a:pt x="9832147" y="4358641"/>
                </a:lnTo>
                <a:lnTo>
                  <a:pt x="9833961" y="4358359"/>
                </a:lnTo>
                <a:lnTo>
                  <a:pt x="9833287" y="4358780"/>
                </a:lnTo>
                <a:cubicBezTo>
                  <a:pt x="9832167" y="4359904"/>
                  <a:pt x="9830413" y="4363976"/>
                  <a:pt x="9834289" y="4378566"/>
                </a:cubicBezTo>
                <a:lnTo>
                  <a:pt x="9824605" y="4380076"/>
                </a:lnTo>
                <a:lnTo>
                  <a:pt x="9819765" y="4380831"/>
                </a:lnTo>
                <a:lnTo>
                  <a:pt x="9805239" y="4383096"/>
                </a:lnTo>
                <a:lnTo>
                  <a:pt x="9795557" y="4384605"/>
                </a:lnTo>
                <a:lnTo>
                  <a:pt x="9800725" y="4404058"/>
                </a:lnTo>
                <a:cubicBezTo>
                  <a:pt x="9786445" y="4421478"/>
                  <a:pt x="9772167" y="4438898"/>
                  <a:pt x="9751623" y="4448749"/>
                </a:cubicBezTo>
                <a:lnTo>
                  <a:pt x="9748843" y="4449843"/>
                </a:lnTo>
                <a:lnTo>
                  <a:pt x="9751809" y="4453669"/>
                </a:lnTo>
                <a:cubicBezTo>
                  <a:pt x="9760079" y="4452841"/>
                  <a:pt x="9768349" y="4452013"/>
                  <a:pt x="9781021" y="4468772"/>
                </a:cubicBezTo>
                <a:lnTo>
                  <a:pt x="9747941" y="4472084"/>
                </a:lnTo>
                <a:cubicBezTo>
                  <a:pt x="9743807" y="4472498"/>
                  <a:pt x="9735269" y="4455325"/>
                  <a:pt x="9731135" y="4455739"/>
                </a:cubicBezTo>
                <a:lnTo>
                  <a:pt x="9728691" y="4455983"/>
                </a:lnTo>
                <a:lnTo>
                  <a:pt x="9724407" y="4468187"/>
                </a:lnTo>
                <a:cubicBezTo>
                  <a:pt x="9719099" y="4477561"/>
                  <a:pt x="9710929" y="4478835"/>
                  <a:pt x="9700035" y="4480533"/>
                </a:cubicBezTo>
                <a:cubicBezTo>
                  <a:pt x="9680997" y="4503761"/>
                  <a:pt x="9657117" y="4527742"/>
                  <a:pt x="9632907" y="4531517"/>
                </a:cubicBezTo>
                <a:lnTo>
                  <a:pt x="9618383" y="4533781"/>
                </a:lnTo>
                <a:lnTo>
                  <a:pt x="9613543" y="4534537"/>
                </a:lnTo>
                <a:lnTo>
                  <a:pt x="9599017" y="4536801"/>
                </a:lnTo>
                <a:cubicBezTo>
                  <a:pt x="9614195" y="4574951"/>
                  <a:pt x="9628393" y="4552479"/>
                  <a:pt x="9643245" y="4570422"/>
                </a:cubicBezTo>
                <a:cubicBezTo>
                  <a:pt x="9650507" y="4569290"/>
                  <a:pt x="9656641" y="4573398"/>
                  <a:pt x="9662775" y="4577506"/>
                </a:cubicBezTo>
                <a:lnTo>
                  <a:pt x="9666987" y="4579990"/>
                </a:lnTo>
                <a:lnTo>
                  <a:pt x="9674269" y="4583347"/>
                </a:lnTo>
                <a:lnTo>
                  <a:pt x="9678827" y="4584053"/>
                </a:lnTo>
                <a:lnTo>
                  <a:pt x="9691089" y="4582141"/>
                </a:lnTo>
                <a:cubicBezTo>
                  <a:pt x="9695603" y="4561178"/>
                  <a:pt x="9710455" y="4579121"/>
                  <a:pt x="9714969" y="4558159"/>
                </a:cubicBezTo>
                <a:lnTo>
                  <a:pt x="9729495" y="4555893"/>
                </a:lnTo>
                <a:lnTo>
                  <a:pt x="9734335" y="4555139"/>
                </a:lnTo>
                <a:lnTo>
                  <a:pt x="9792333" y="4546095"/>
                </a:lnTo>
                <a:cubicBezTo>
                  <a:pt x="9792357" y="4546127"/>
                  <a:pt x="9792379" y="4546158"/>
                  <a:pt x="9792401" y="4546190"/>
                </a:cubicBezTo>
                <a:lnTo>
                  <a:pt x="9788915" y="4558341"/>
                </a:lnTo>
                <a:cubicBezTo>
                  <a:pt x="9785195" y="4567467"/>
                  <a:pt x="9780657" y="4568175"/>
                  <a:pt x="9773395" y="4569307"/>
                </a:cubicBezTo>
                <a:lnTo>
                  <a:pt x="9773341" y="4570395"/>
                </a:lnTo>
                <a:lnTo>
                  <a:pt x="9880805" y="4553638"/>
                </a:lnTo>
                <a:lnTo>
                  <a:pt x="9909855" y="4549109"/>
                </a:lnTo>
                <a:cubicBezTo>
                  <a:pt x="9909855" y="4549109"/>
                  <a:pt x="9915023" y="4568562"/>
                  <a:pt x="9910181" y="4569317"/>
                </a:cubicBezTo>
                <a:lnTo>
                  <a:pt x="9900497" y="4570827"/>
                </a:lnTo>
                <a:lnTo>
                  <a:pt x="9876291" y="4574601"/>
                </a:lnTo>
                <a:lnTo>
                  <a:pt x="9818191" y="4583659"/>
                </a:lnTo>
                <a:cubicBezTo>
                  <a:pt x="9799155" y="4606887"/>
                  <a:pt x="9774945" y="4610661"/>
                  <a:pt x="9745897" y="4615191"/>
                </a:cubicBezTo>
                <a:lnTo>
                  <a:pt x="9731373" y="4617457"/>
                </a:lnTo>
                <a:lnTo>
                  <a:pt x="9715477" y="4626260"/>
                </a:lnTo>
                <a:lnTo>
                  <a:pt x="9714551" y="4630711"/>
                </a:lnTo>
                <a:cubicBezTo>
                  <a:pt x="9711739" y="4639695"/>
                  <a:pt x="9705385" y="4640687"/>
                  <a:pt x="9701753" y="4641253"/>
                </a:cubicBezTo>
                <a:cubicBezTo>
                  <a:pt x="9696911" y="4642008"/>
                  <a:pt x="9697239" y="4662215"/>
                  <a:pt x="9687555" y="4663725"/>
                </a:cubicBezTo>
                <a:cubicBezTo>
                  <a:pt x="9682715" y="4664481"/>
                  <a:pt x="9678201" y="4685442"/>
                  <a:pt x="9673357" y="4686197"/>
                </a:cubicBezTo>
                <a:cubicBezTo>
                  <a:pt x="9669809" y="4691816"/>
                  <a:pt x="9666561" y="4697386"/>
                  <a:pt x="9663309" y="4702642"/>
                </a:cubicBezTo>
                <a:lnTo>
                  <a:pt x="9658293" y="4709884"/>
                </a:lnTo>
                <a:lnTo>
                  <a:pt x="9664899" y="4708854"/>
                </a:lnTo>
                <a:lnTo>
                  <a:pt x="9713315" y="4701305"/>
                </a:lnTo>
                <a:lnTo>
                  <a:pt x="9722997" y="4699795"/>
                </a:lnTo>
                <a:cubicBezTo>
                  <a:pt x="9732353" y="4678078"/>
                  <a:pt x="9752047" y="4695266"/>
                  <a:pt x="9761403" y="4673549"/>
                </a:cubicBezTo>
                <a:lnTo>
                  <a:pt x="9780769" y="4670529"/>
                </a:lnTo>
                <a:lnTo>
                  <a:pt x="9863073" y="4657695"/>
                </a:lnTo>
                <a:lnTo>
                  <a:pt x="9892123" y="4653165"/>
                </a:lnTo>
                <a:cubicBezTo>
                  <a:pt x="9925685" y="4627674"/>
                  <a:pt x="9959577" y="4622389"/>
                  <a:pt x="9998309" y="4616350"/>
                </a:cubicBezTo>
                <a:cubicBezTo>
                  <a:pt x="10012833" y="4614085"/>
                  <a:pt x="10008319" y="4635048"/>
                  <a:pt x="10013487" y="4654500"/>
                </a:cubicBezTo>
                <a:lnTo>
                  <a:pt x="10086111" y="4643177"/>
                </a:lnTo>
                <a:lnTo>
                  <a:pt x="10105475" y="4640157"/>
                </a:lnTo>
                <a:cubicBezTo>
                  <a:pt x="10110317" y="4639402"/>
                  <a:pt x="10109991" y="4619195"/>
                  <a:pt x="10114831" y="4618439"/>
                </a:cubicBezTo>
                <a:lnTo>
                  <a:pt x="10153561" y="4612401"/>
                </a:lnTo>
                <a:cubicBezTo>
                  <a:pt x="10149049" y="4633363"/>
                  <a:pt x="10139365" y="4634872"/>
                  <a:pt x="10129683" y="4636383"/>
                </a:cubicBezTo>
                <a:cubicBezTo>
                  <a:pt x="10130011" y="4656590"/>
                  <a:pt x="10115159" y="4638647"/>
                  <a:pt x="10115485" y="4658854"/>
                </a:cubicBezTo>
                <a:lnTo>
                  <a:pt x="10096119" y="4661874"/>
                </a:lnTo>
                <a:cubicBezTo>
                  <a:pt x="10081921" y="4684347"/>
                  <a:pt x="10057387" y="4667913"/>
                  <a:pt x="10042863" y="4670178"/>
                </a:cubicBezTo>
                <a:lnTo>
                  <a:pt x="10028339" y="4672443"/>
                </a:lnTo>
                <a:cubicBezTo>
                  <a:pt x="10014141" y="4694914"/>
                  <a:pt x="9984765" y="4679237"/>
                  <a:pt x="9965725" y="4702464"/>
                </a:cubicBezTo>
                <a:lnTo>
                  <a:pt x="9960885" y="4703219"/>
                </a:lnTo>
                <a:cubicBezTo>
                  <a:pt x="9951529" y="4724936"/>
                  <a:pt x="9931837" y="4707749"/>
                  <a:pt x="9912469" y="4710769"/>
                </a:cubicBezTo>
                <a:lnTo>
                  <a:pt x="9907629" y="4711523"/>
                </a:lnTo>
                <a:cubicBezTo>
                  <a:pt x="9898273" y="4733240"/>
                  <a:pt x="9878579" y="4716053"/>
                  <a:pt x="9869223" y="4737770"/>
                </a:cubicBezTo>
                <a:lnTo>
                  <a:pt x="9849857" y="4740790"/>
                </a:lnTo>
                <a:cubicBezTo>
                  <a:pt x="9845343" y="4761751"/>
                  <a:pt x="9830819" y="4764017"/>
                  <a:pt x="9821135" y="4765527"/>
                </a:cubicBezTo>
                <a:lnTo>
                  <a:pt x="9782403" y="4771565"/>
                </a:lnTo>
                <a:lnTo>
                  <a:pt x="9777561" y="4772320"/>
                </a:lnTo>
                <a:cubicBezTo>
                  <a:pt x="9777889" y="4792528"/>
                  <a:pt x="9763037" y="4774586"/>
                  <a:pt x="9763365" y="4794793"/>
                </a:cubicBezTo>
                <a:lnTo>
                  <a:pt x="9758195" y="4775340"/>
                </a:lnTo>
                <a:cubicBezTo>
                  <a:pt x="9743999" y="4797812"/>
                  <a:pt x="9719791" y="4801587"/>
                  <a:pt x="9700751" y="4824815"/>
                </a:cubicBezTo>
                <a:lnTo>
                  <a:pt x="9695583" y="4805362"/>
                </a:lnTo>
                <a:cubicBezTo>
                  <a:pt x="9681387" y="4827834"/>
                  <a:pt x="9657179" y="4831608"/>
                  <a:pt x="9632971" y="4835383"/>
                </a:cubicBezTo>
                <a:cubicBezTo>
                  <a:pt x="9638139" y="4854835"/>
                  <a:pt x="9628455" y="4856346"/>
                  <a:pt x="9623615" y="4857100"/>
                </a:cubicBezTo>
                <a:lnTo>
                  <a:pt x="9613933" y="4858610"/>
                </a:lnTo>
                <a:cubicBezTo>
                  <a:pt x="9619101" y="4878062"/>
                  <a:pt x="9614259" y="4878818"/>
                  <a:pt x="9614259" y="4878818"/>
                </a:cubicBezTo>
                <a:cubicBezTo>
                  <a:pt x="9614259" y="4878818"/>
                  <a:pt x="9619427" y="4898269"/>
                  <a:pt x="9624269" y="4897515"/>
                </a:cubicBezTo>
                <a:cubicBezTo>
                  <a:pt x="9638467" y="4875043"/>
                  <a:pt x="9638467" y="4875043"/>
                  <a:pt x="9658159" y="4892231"/>
                </a:cubicBezTo>
                <a:cubicBezTo>
                  <a:pt x="9673011" y="4910173"/>
                  <a:pt x="9668497" y="4931136"/>
                  <a:pt x="9663655" y="4931891"/>
                </a:cubicBezTo>
                <a:lnTo>
                  <a:pt x="9663049" y="4931984"/>
                </a:lnTo>
                <a:lnTo>
                  <a:pt x="9661721" y="4932192"/>
                </a:lnTo>
                <a:lnTo>
                  <a:pt x="9660781" y="4932339"/>
                </a:lnTo>
                <a:lnTo>
                  <a:pt x="9659841" y="4932485"/>
                </a:lnTo>
                <a:lnTo>
                  <a:pt x="9659417" y="4932551"/>
                </a:lnTo>
                <a:lnTo>
                  <a:pt x="9658813" y="4932646"/>
                </a:lnTo>
                <a:lnTo>
                  <a:pt x="9653973" y="4933400"/>
                </a:lnTo>
                <a:cubicBezTo>
                  <a:pt x="9659139" y="4952852"/>
                  <a:pt x="9659467" y="4973060"/>
                  <a:pt x="9650111" y="4994777"/>
                </a:cubicBezTo>
                <a:lnTo>
                  <a:pt x="9635587" y="4997042"/>
                </a:lnTo>
                <a:cubicBezTo>
                  <a:pt x="9640755" y="5016495"/>
                  <a:pt x="9640755" y="5016495"/>
                  <a:pt x="9635915" y="5017250"/>
                </a:cubicBezTo>
                <a:cubicBezTo>
                  <a:pt x="9631399" y="5038212"/>
                  <a:pt x="9631727" y="5058420"/>
                  <a:pt x="9612359" y="5061439"/>
                </a:cubicBezTo>
                <a:lnTo>
                  <a:pt x="9610655" y="5070576"/>
                </a:lnTo>
                <a:lnTo>
                  <a:pt x="9611425" y="5071645"/>
                </a:lnTo>
                <a:lnTo>
                  <a:pt x="9612039" y="5072707"/>
                </a:lnTo>
                <a:lnTo>
                  <a:pt x="9612785" y="5072006"/>
                </a:lnTo>
                <a:cubicBezTo>
                  <a:pt x="9620683" y="5067925"/>
                  <a:pt x="9633577" y="5077310"/>
                  <a:pt x="9640839" y="5076178"/>
                </a:cubicBezTo>
                <a:cubicBezTo>
                  <a:pt x="9659551" y="5032743"/>
                  <a:pt x="9693769" y="5047666"/>
                  <a:pt x="9718301" y="5064099"/>
                </a:cubicBezTo>
                <a:cubicBezTo>
                  <a:pt x="9737995" y="5081287"/>
                  <a:pt x="9757687" y="5098474"/>
                  <a:pt x="9777055" y="5095454"/>
                </a:cubicBezTo>
                <a:cubicBezTo>
                  <a:pt x="9781895" y="5094700"/>
                  <a:pt x="9791579" y="5093190"/>
                  <a:pt x="9796093" y="5072228"/>
                </a:cubicBezTo>
                <a:lnTo>
                  <a:pt x="9800935" y="5071473"/>
                </a:lnTo>
                <a:lnTo>
                  <a:pt x="9820301" y="5068453"/>
                </a:lnTo>
                <a:lnTo>
                  <a:pt x="9829983" y="5066943"/>
                </a:lnTo>
                <a:lnTo>
                  <a:pt x="9837851" y="5065716"/>
                </a:lnTo>
                <a:lnTo>
                  <a:pt x="9839667" y="5065433"/>
                </a:lnTo>
                <a:lnTo>
                  <a:pt x="9838991" y="5065855"/>
                </a:lnTo>
                <a:cubicBezTo>
                  <a:pt x="9837871" y="5066980"/>
                  <a:pt x="9836117" y="5071051"/>
                  <a:pt x="9839993" y="5085641"/>
                </a:cubicBezTo>
                <a:lnTo>
                  <a:pt x="9830311" y="5087151"/>
                </a:lnTo>
                <a:lnTo>
                  <a:pt x="9825469" y="5087905"/>
                </a:lnTo>
                <a:lnTo>
                  <a:pt x="9810943" y="5090171"/>
                </a:lnTo>
                <a:lnTo>
                  <a:pt x="9801261" y="5091680"/>
                </a:lnTo>
                <a:lnTo>
                  <a:pt x="9806429" y="5111133"/>
                </a:lnTo>
                <a:cubicBezTo>
                  <a:pt x="9792151" y="5128553"/>
                  <a:pt x="9777871" y="5145973"/>
                  <a:pt x="9757327" y="5155824"/>
                </a:cubicBezTo>
                <a:lnTo>
                  <a:pt x="9754547" y="5156918"/>
                </a:lnTo>
                <a:lnTo>
                  <a:pt x="9757513" y="5160744"/>
                </a:lnTo>
                <a:cubicBezTo>
                  <a:pt x="9765783" y="5159916"/>
                  <a:pt x="9774053" y="5159088"/>
                  <a:pt x="9786727" y="5175846"/>
                </a:cubicBezTo>
                <a:lnTo>
                  <a:pt x="9753647" y="5179159"/>
                </a:lnTo>
                <a:cubicBezTo>
                  <a:pt x="9749511" y="5179573"/>
                  <a:pt x="9740975" y="5162399"/>
                  <a:pt x="9736839" y="5162814"/>
                </a:cubicBezTo>
                <a:lnTo>
                  <a:pt x="9734397" y="5163058"/>
                </a:lnTo>
                <a:lnTo>
                  <a:pt x="9730111" y="5175262"/>
                </a:lnTo>
                <a:cubicBezTo>
                  <a:pt x="9724803" y="5184636"/>
                  <a:pt x="9716633" y="5185910"/>
                  <a:pt x="9705741" y="5187608"/>
                </a:cubicBezTo>
                <a:cubicBezTo>
                  <a:pt x="9686701" y="5210836"/>
                  <a:pt x="9662819" y="5234817"/>
                  <a:pt x="9638613" y="5238592"/>
                </a:cubicBezTo>
                <a:lnTo>
                  <a:pt x="9624089" y="5240856"/>
                </a:lnTo>
                <a:lnTo>
                  <a:pt x="9619247" y="5241612"/>
                </a:lnTo>
                <a:lnTo>
                  <a:pt x="9604721" y="5243877"/>
                </a:lnTo>
                <a:cubicBezTo>
                  <a:pt x="9619901" y="5282026"/>
                  <a:pt x="9634097" y="5259554"/>
                  <a:pt x="9648949" y="5277497"/>
                </a:cubicBezTo>
                <a:cubicBezTo>
                  <a:pt x="9663475" y="5275232"/>
                  <a:pt x="9673485" y="5293930"/>
                  <a:pt x="9688009" y="5291665"/>
                </a:cubicBezTo>
                <a:lnTo>
                  <a:pt x="9886511" y="5260714"/>
                </a:lnTo>
                <a:lnTo>
                  <a:pt x="9915559" y="5256184"/>
                </a:lnTo>
                <a:cubicBezTo>
                  <a:pt x="9915559" y="5256184"/>
                  <a:pt x="9920727" y="5275637"/>
                  <a:pt x="9915885" y="5276391"/>
                </a:cubicBezTo>
                <a:lnTo>
                  <a:pt x="9906201" y="5277901"/>
                </a:lnTo>
                <a:lnTo>
                  <a:pt x="9881995" y="5281676"/>
                </a:lnTo>
                <a:lnTo>
                  <a:pt x="9823897" y="5290734"/>
                </a:lnTo>
                <a:cubicBezTo>
                  <a:pt x="9804859" y="5313962"/>
                  <a:pt x="9780651" y="5317737"/>
                  <a:pt x="9751603" y="5322265"/>
                </a:cubicBezTo>
                <a:lnTo>
                  <a:pt x="9737077" y="5324532"/>
                </a:lnTo>
                <a:cubicBezTo>
                  <a:pt x="9684149" y="5353042"/>
                  <a:pt x="9636059" y="5380798"/>
                  <a:pt x="9587971" y="5408555"/>
                </a:cubicBezTo>
                <a:cubicBezTo>
                  <a:pt x="9593141" y="5428007"/>
                  <a:pt x="9597983" y="5427252"/>
                  <a:pt x="9607665" y="5425743"/>
                </a:cubicBezTo>
                <a:lnTo>
                  <a:pt x="9651239" y="5418949"/>
                </a:lnTo>
                <a:lnTo>
                  <a:pt x="9670605" y="5415929"/>
                </a:lnTo>
                <a:lnTo>
                  <a:pt x="9719019" y="5408380"/>
                </a:lnTo>
                <a:lnTo>
                  <a:pt x="9728703" y="5406870"/>
                </a:lnTo>
                <a:cubicBezTo>
                  <a:pt x="9738059" y="5385153"/>
                  <a:pt x="9757751" y="5402341"/>
                  <a:pt x="9767107" y="5380624"/>
                </a:cubicBezTo>
                <a:lnTo>
                  <a:pt x="9786473" y="5377604"/>
                </a:lnTo>
                <a:lnTo>
                  <a:pt x="9868779" y="5364770"/>
                </a:lnTo>
                <a:lnTo>
                  <a:pt x="9897827" y="5360241"/>
                </a:lnTo>
                <a:cubicBezTo>
                  <a:pt x="9931391" y="5334749"/>
                  <a:pt x="9965281" y="5329465"/>
                  <a:pt x="10004013" y="5323425"/>
                </a:cubicBezTo>
                <a:cubicBezTo>
                  <a:pt x="10018539" y="5321160"/>
                  <a:pt x="10014023" y="5342123"/>
                  <a:pt x="10019193" y="5361575"/>
                </a:cubicBezTo>
                <a:lnTo>
                  <a:pt x="10091815" y="5350251"/>
                </a:lnTo>
                <a:lnTo>
                  <a:pt x="10111181" y="5347232"/>
                </a:lnTo>
                <a:cubicBezTo>
                  <a:pt x="10116023" y="5346477"/>
                  <a:pt x="10115695" y="5326270"/>
                  <a:pt x="10120535" y="5325514"/>
                </a:cubicBezTo>
                <a:lnTo>
                  <a:pt x="10159267" y="5319475"/>
                </a:lnTo>
                <a:cubicBezTo>
                  <a:pt x="10154753" y="5340438"/>
                  <a:pt x="10145071" y="5341947"/>
                  <a:pt x="10135387" y="5343458"/>
                </a:cubicBezTo>
                <a:cubicBezTo>
                  <a:pt x="10135715" y="5363665"/>
                  <a:pt x="10120863" y="5345722"/>
                  <a:pt x="10121189" y="5365930"/>
                </a:cubicBezTo>
                <a:lnTo>
                  <a:pt x="10101825" y="5368949"/>
                </a:lnTo>
                <a:cubicBezTo>
                  <a:pt x="10087627" y="5391422"/>
                  <a:pt x="10063093" y="5374989"/>
                  <a:pt x="10048567" y="5377253"/>
                </a:cubicBezTo>
                <a:lnTo>
                  <a:pt x="10034043" y="5379518"/>
                </a:lnTo>
                <a:cubicBezTo>
                  <a:pt x="10019845" y="5401989"/>
                  <a:pt x="9990469" y="5386312"/>
                  <a:pt x="9971431" y="5409539"/>
                </a:cubicBezTo>
                <a:lnTo>
                  <a:pt x="9966589" y="5410294"/>
                </a:lnTo>
                <a:cubicBezTo>
                  <a:pt x="9957233" y="5432011"/>
                  <a:pt x="9937541" y="5414823"/>
                  <a:pt x="9918175" y="5417844"/>
                </a:cubicBezTo>
                <a:lnTo>
                  <a:pt x="9913333" y="5418598"/>
                </a:lnTo>
                <a:cubicBezTo>
                  <a:pt x="9903977" y="5440315"/>
                  <a:pt x="9884285" y="5423127"/>
                  <a:pt x="9874929" y="5444845"/>
                </a:cubicBezTo>
                <a:lnTo>
                  <a:pt x="9855561" y="5447865"/>
                </a:lnTo>
                <a:cubicBezTo>
                  <a:pt x="9851047" y="5468826"/>
                  <a:pt x="9836523" y="5471092"/>
                  <a:pt x="9826839" y="5472602"/>
                </a:cubicBezTo>
                <a:lnTo>
                  <a:pt x="9788109" y="5478640"/>
                </a:lnTo>
                <a:lnTo>
                  <a:pt x="9783267" y="5479396"/>
                </a:lnTo>
                <a:cubicBezTo>
                  <a:pt x="9783593" y="5499603"/>
                  <a:pt x="9768743" y="5481661"/>
                  <a:pt x="9769069" y="5501868"/>
                </a:cubicBezTo>
                <a:cubicBezTo>
                  <a:pt x="9767347" y="5495384"/>
                  <a:pt x="9765625" y="5488900"/>
                  <a:pt x="9763901" y="5482416"/>
                </a:cubicBezTo>
                <a:cubicBezTo>
                  <a:pt x="9749703" y="5504887"/>
                  <a:pt x="9725495" y="5508662"/>
                  <a:pt x="9706457" y="5531889"/>
                </a:cubicBezTo>
                <a:lnTo>
                  <a:pt x="9701289" y="5512437"/>
                </a:lnTo>
                <a:cubicBezTo>
                  <a:pt x="9687091" y="5534909"/>
                  <a:pt x="9662883" y="5538683"/>
                  <a:pt x="9638675" y="5542458"/>
                </a:cubicBezTo>
                <a:cubicBezTo>
                  <a:pt x="9643845" y="5561911"/>
                  <a:pt x="9634161" y="5563421"/>
                  <a:pt x="9629321" y="5564175"/>
                </a:cubicBezTo>
                <a:lnTo>
                  <a:pt x="9619637" y="5565685"/>
                </a:lnTo>
                <a:cubicBezTo>
                  <a:pt x="9624805" y="5585137"/>
                  <a:pt x="9619963" y="5585893"/>
                  <a:pt x="9619963" y="5585893"/>
                </a:cubicBezTo>
                <a:cubicBezTo>
                  <a:pt x="9619963" y="5585893"/>
                  <a:pt x="9625133" y="5605344"/>
                  <a:pt x="9629975" y="5604590"/>
                </a:cubicBezTo>
                <a:cubicBezTo>
                  <a:pt x="9644171" y="5582118"/>
                  <a:pt x="9644171" y="5582118"/>
                  <a:pt x="9663865" y="5599306"/>
                </a:cubicBezTo>
                <a:cubicBezTo>
                  <a:pt x="9678715" y="5617249"/>
                  <a:pt x="9674201" y="5638211"/>
                  <a:pt x="9669359" y="5638966"/>
                </a:cubicBezTo>
                <a:lnTo>
                  <a:pt x="9668755" y="5639059"/>
                </a:lnTo>
                <a:lnTo>
                  <a:pt x="9667427" y="5639267"/>
                </a:lnTo>
                <a:lnTo>
                  <a:pt x="9666485" y="5639414"/>
                </a:lnTo>
                <a:lnTo>
                  <a:pt x="9665545" y="5639560"/>
                </a:lnTo>
                <a:lnTo>
                  <a:pt x="9665123" y="5639625"/>
                </a:lnTo>
                <a:lnTo>
                  <a:pt x="9664519" y="5639720"/>
                </a:lnTo>
                <a:lnTo>
                  <a:pt x="9659677" y="5640475"/>
                </a:lnTo>
                <a:cubicBezTo>
                  <a:pt x="9664845" y="5659927"/>
                  <a:pt x="9665173" y="5680135"/>
                  <a:pt x="9655817" y="5701852"/>
                </a:cubicBezTo>
                <a:lnTo>
                  <a:pt x="9641291" y="5704117"/>
                </a:lnTo>
                <a:cubicBezTo>
                  <a:pt x="9646461" y="5723569"/>
                  <a:pt x="9646461" y="5723569"/>
                  <a:pt x="9641619" y="5724324"/>
                </a:cubicBezTo>
                <a:cubicBezTo>
                  <a:pt x="9637105" y="5745287"/>
                  <a:pt x="9637431" y="5765495"/>
                  <a:pt x="9618065" y="5768513"/>
                </a:cubicBezTo>
                <a:lnTo>
                  <a:pt x="9616359" y="5777651"/>
                </a:lnTo>
                <a:lnTo>
                  <a:pt x="9617131" y="5778720"/>
                </a:lnTo>
                <a:cubicBezTo>
                  <a:pt x="9619781" y="5782961"/>
                  <a:pt x="9621915" y="5787253"/>
                  <a:pt x="9621915" y="5787253"/>
                </a:cubicBezTo>
                <a:cubicBezTo>
                  <a:pt x="9642591" y="5785185"/>
                  <a:pt x="9659399" y="5801529"/>
                  <a:pt x="9680343" y="5817460"/>
                </a:cubicBezTo>
                <a:cubicBezTo>
                  <a:pt x="9682409" y="5817253"/>
                  <a:pt x="9686613" y="5821339"/>
                  <a:pt x="9690813" y="5825425"/>
                </a:cubicBezTo>
                <a:lnTo>
                  <a:pt x="9693109" y="5827552"/>
                </a:lnTo>
                <a:lnTo>
                  <a:pt x="9541577" y="5874470"/>
                </a:lnTo>
                <a:lnTo>
                  <a:pt x="9549103" y="5887461"/>
                </a:lnTo>
                <a:cubicBezTo>
                  <a:pt x="9677665" y="6130965"/>
                  <a:pt x="9750443" y="6408442"/>
                  <a:pt x="9750443" y="6702906"/>
                </a:cubicBezTo>
                <a:cubicBezTo>
                  <a:pt x="9750443" y="7669352"/>
                  <a:pt x="8966483" y="8452812"/>
                  <a:pt x="7999421" y="8452812"/>
                </a:cubicBezTo>
                <a:cubicBezTo>
                  <a:pt x="7455449" y="8452812"/>
                  <a:pt x="6969411" y="8204920"/>
                  <a:pt x="6648248" y="7816009"/>
                </a:cubicBezTo>
                <a:lnTo>
                  <a:pt x="6587557" y="7734899"/>
                </a:lnTo>
                <a:lnTo>
                  <a:pt x="6422042" y="7840941"/>
                </a:lnTo>
                <a:cubicBezTo>
                  <a:pt x="5782615" y="8229219"/>
                  <a:pt x="5031986" y="8452812"/>
                  <a:pt x="4229100" y="8452812"/>
                </a:cubicBezTo>
                <a:cubicBezTo>
                  <a:pt x="1893433" y="8452812"/>
                  <a:pt x="0" y="6560586"/>
                  <a:pt x="0" y="4226406"/>
                </a:cubicBezTo>
                <a:cubicBezTo>
                  <a:pt x="0" y="1892226"/>
                  <a:pt x="1893433" y="0"/>
                  <a:pt x="42291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>
            <a:lvl1pPr marL="0" marR="0" indent="0" algn="l" defTabSz="68497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657937" y="839857"/>
            <a:ext cx="3819174" cy="3371850"/>
          </a:xfrm>
          <a:custGeom>
            <a:avLst/>
            <a:gdLst>
              <a:gd name="connsiteX0" fmla="*/ 6532253 w 10159267"/>
              <a:gd name="connsiteY0" fmla="*/ 8006389 h 8991601"/>
              <a:gd name="connsiteX1" fmla="*/ 7025173 w 10159267"/>
              <a:gd name="connsiteY1" fmla="*/ 8498995 h 8991601"/>
              <a:gd name="connsiteX2" fmla="*/ 6532253 w 10159267"/>
              <a:gd name="connsiteY2" fmla="*/ 8991601 h 8991601"/>
              <a:gd name="connsiteX3" fmla="*/ 6039333 w 10159267"/>
              <a:gd name="connsiteY3" fmla="*/ 8498995 h 8991601"/>
              <a:gd name="connsiteX4" fmla="*/ 6532253 w 10159267"/>
              <a:gd name="connsiteY4" fmla="*/ 8006389 h 8991601"/>
              <a:gd name="connsiteX5" fmla="*/ 9754029 w 10159267"/>
              <a:gd name="connsiteY5" fmla="*/ 4572326 h 8991601"/>
              <a:gd name="connsiteX6" fmla="*/ 9749187 w 10159267"/>
              <a:gd name="connsiteY6" fmla="*/ 4573082 h 8991601"/>
              <a:gd name="connsiteX7" fmla="*/ 9750391 w 10159267"/>
              <a:gd name="connsiteY7" fmla="*/ 4573974 h 8991601"/>
              <a:gd name="connsiteX8" fmla="*/ 9754287 w 10159267"/>
              <a:gd name="connsiteY8" fmla="*/ 4573366 h 8991601"/>
              <a:gd name="connsiteX9" fmla="*/ 9754241 w 10159267"/>
              <a:gd name="connsiteY9" fmla="*/ 4573163 h 8991601"/>
              <a:gd name="connsiteX10" fmla="*/ 9754029 w 10159267"/>
              <a:gd name="connsiteY10" fmla="*/ 4572326 h 8991601"/>
              <a:gd name="connsiteX11" fmla="*/ 9422319 w 10159267"/>
              <a:gd name="connsiteY11" fmla="*/ 3870293 h 8991601"/>
              <a:gd name="connsiteX12" fmla="*/ 9412537 w 10159267"/>
              <a:gd name="connsiteY12" fmla="*/ 3871818 h 8991601"/>
              <a:gd name="connsiteX13" fmla="*/ 9418449 w 10159267"/>
              <a:gd name="connsiteY13" fmla="*/ 3876172 h 8991601"/>
              <a:gd name="connsiteX14" fmla="*/ 9423289 w 10159267"/>
              <a:gd name="connsiteY14" fmla="*/ 3875417 h 8991601"/>
              <a:gd name="connsiteX15" fmla="*/ 9323851 w 10159267"/>
              <a:gd name="connsiteY15" fmla="*/ 3156344 h 8991601"/>
              <a:gd name="connsiteX16" fmla="*/ 9319009 w 10159267"/>
              <a:gd name="connsiteY16" fmla="*/ 3157100 h 8991601"/>
              <a:gd name="connsiteX17" fmla="*/ 9320213 w 10159267"/>
              <a:gd name="connsiteY17" fmla="*/ 3157992 h 8991601"/>
              <a:gd name="connsiteX18" fmla="*/ 9324111 w 10159267"/>
              <a:gd name="connsiteY18" fmla="*/ 3157384 h 8991601"/>
              <a:gd name="connsiteX19" fmla="*/ 9324063 w 10159267"/>
              <a:gd name="connsiteY19" fmla="*/ 3157181 h 8991601"/>
              <a:gd name="connsiteX20" fmla="*/ 9323851 w 10159267"/>
              <a:gd name="connsiteY20" fmla="*/ 3156344 h 8991601"/>
              <a:gd name="connsiteX21" fmla="*/ 4229100 w 10159267"/>
              <a:gd name="connsiteY21" fmla="*/ 0 h 8991601"/>
              <a:gd name="connsiteX22" fmla="*/ 7735936 w 10159267"/>
              <a:gd name="connsiteY22" fmla="*/ 1863382 h 8991601"/>
              <a:gd name="connsiteX23" fmla="*/ 7749698 w 10159267"/>
              <a:gd name="connsiteY23" fmla="*/ 1886021 h 8991601"/>
              <a:gd name="connsiteX24" fmla="*/ 7776888 w 10159267"/>
              <a:gd name="connsiteY24" fmla="*/ 1877760 h 8991601"/>
              <a:gd name="connsiteX25" fmla="*/ 7806685 w 10159267"/>
              <a:gd name="connsiteY25" fmla="*/ 1868708 h 8991601"/>
              <a:gd name="connsiteX26" fmla="*/ 7819024 w 10159267"/>
              <a:gd name="connsiteY26" fmla="*/ 1866784 h 8991601"/>
              <a:gd name="connsiteX27" fmla="*/ 7858083 w 10159267"/>
              <a:gd name="connsiteY27" fmla="*/ 1880952 h 8991601"/>
              <a:gd name="connsiteX28" fmla="*/ 7857327 w 10159267"/>
              <a:gd name="connsiteY28" fmla="*/ 1881070 h 8991601"/>
              <a:gd name="connsiteX29" fmla="*/ 7857008 w 10159267"/>
              <a:gd name="connsiteY29" fmla="*/ 1881120 h 8991601"/>
              <a:gd name="connsiteX30" fmla="*/ 7856041 w 10159267"/>
              <a:gd name="connsiteY30" fmla="*/ 1881270 h 8991601"/>
              <a:gd name="connsiteX31" fmla="*/ 7855053 w 10159267"/>
              <a:gd name="connsiteY31" fmla="*/ 1881425 h 8991601"/>
              <a:gd name="connsiteX32" fmla="*/ 7853242 w 10159267"/>
              <a:gd name="connsiteY32" fmla="*/ 1881707 h 8991601"/>
              <a:gd name="connsiteX33" fmla="*/ 7853998 w 10159267"/>
              <a:gd name="connsiteY33" fmla="*/ 1881589 h 8991601"/>
              <a:gd name="connsiteX34" fmla="*/ 7855053 w 10159267"/>
              <a:gd name="connsiteY34" fmla="*/ 1881425 h 8991601"/>
              <a:gd name="connsiteX35" fmla="*/ 7855663 w 10159267"/>
              <a:gd name="connsiteY35" fmla="*/ 1881330 h 8991601"/>
              <a:gd name="connsiteX36" fmla="*/ 7857008 w 10159267"/>
              <a:gd name="connsiteY36" fmla="*/ 1881120 h 8991601"/>
              <a:gd name="connsiteX37" fmla="*/ 7857478 w 10159267"/>
              <a:gd name="connsiteY37" fmla="*/ 1881046 h 8991601"/>
              <a:gd name="connsiteX38" fmla="*/ 7858083 w 10159267"/>
              <a:gd name="connsiteY38" fmla="*/ 1880952 h 8991601"/>
              <a:gd name="connsiteX39" fmla="*/ 7887132 w 10159267"/>
              <a:gd name="connsiteY39" fmla="*/ 1876423 h 8991601"/>
              <a:gd name="connsiteX40" fmla="*/ 7950398 w 10159267"/>
              <a:gd name="connsiteY40" fmla="*/ 1886816 h 8991601"/>
              <a:gd name="connsiteX41" fmla="*/ 8013665 w 10159267"/>
              <a:gd name="connsiteY41" fmla="*/ 1897210 h 8991601"/>
              <a:gd name="connsiteX42" fmla="*/ 8071763 w 10159267"/>
              <a:gd name="connsiteY42" fmla="*/ 1888151 h 8991601"/>
              <a:gd name="connsiteX43" fmla="*/ 8187959 w 10159267"/>
              <a:gd name="connsiteY43" fmla="*/ 1870032 h 8991601"/>
              <a:gd name="connsiteX44" fmla="*/ 8265096 w 10159267"/>
              <a:gd name="connsiteY44" fmla="*/ 1837747 h 8991601"/>
              <a:gd name="connsiteX45" fmla="*/ 8308996 w 10159267"/>
              <a:gd name="connsiteY45" fmla="*/ 1851160 h 8991601"/>
              <a:gd name="connsiteX46" fmla="*/ 8313837 w 10159267"/>
              <a:gd name="connsiteY46" fmla="*/ 1850406 h 8991601"/>
              <a:gd name="connsiteX47" fmla="*/ 8318352 w 10159267"/>
              <a:gd name="connsiteY47" fmla="*/ 1829443 h 8991601"/>
              <a:gd name="connsiteX48" fmla="*/ 8361925 w 10159267"/>
              <a:gd name="connsiteY48" fmla="*/ 1822649 h 8991601"/>
              <a:gd name="connsiteX49" fmla="*/ 8376122 w 10159267"/>
              <a:gd name="connsiteY49" fmla="*/ 1800176 h 8991601"/>
              <a:gd name="connsiteX50" fmla="*/ 8400331 w 10159267"/>
              <a:gd name="connsiteY50" fmla="*/ 1796402 h 8991601"/>
              <a:gd name="connsiteX51" fmla="*/ 8405171 w 10159267"/>
              <a:gd name="connsiteY51" fmla="*/ 1795647 h 8991601"/>
              <a:gd name="connsiteX52" fmla="*/ 8409687 w 10159267"/>
              <a:gd name="connsiteY52" fmla="*/ 1774684 h 8991601"/>
              <a:gd name="connsiteX53" fmla="*/ 8443904 w 10159267"/>
              <a:gd name="connsiteY53" fmla="*/ 1789608 h 8991601"/>
              <a:gd name="connsiteX54" fmla="*/ 8429379 w 10159267"/>
              <a:gd name="connsiteY54" fmla="*/ 1791872 h 8991601"/>
              <a:gd name="connsiteX55" fmla="*/ 8444231 w 10159267"/>
              <a:gd name="connsiteY55" fmla="*/ 1809815 h 8991601"/>
              <a:gd name="connsiteX56" fmla="*/ 8453913 w 10159267"/>
              <a:gd name="connsiteY56" fmla="*/ 1808305 h 8991601"/>
              <a:gd name="connsiteX57" fmla="*/ 8473279 w 10159267"/>
              <a:gd name="connsiteY57" fmla="*/ 1805285 h 8991601"/>
              <a:gd name="connsiteX58" fmla="*/ 8473607 w 10159267"/>
              <a:gd name="connsiteY58" fmla="*/ 1825493 h 8991601"/>
              <a:gd name="connsiteX59" fmla="*/ 8459082 w 10159267"/>
              <a:gd name="connsiteY59" fmla="*/ 1827758 h 8991601"/>
              <a:gd name="connsiteX60" fmla="*/ 8449726 w 10159267"/>
              <a:gd name="connsiteY60" fmla="*/ 1849475 h 8991601"/>
              <a:gd name="connsiteX61" fmla="*/ 8435530 w 10159267"/>
              <a:gd name="connsiteY61" fmla="*/ 1871947 h 8991601"/>
              <a:gd name="connsiteX62" fmla="*/ 8455221 w 10159267"/>
              <a:gd name="connsiteY62" fmla="*/ 1889135 h 8991601"/>
              <a:gd name="connsiteX63" fmla="*/ 8464576 w 10159267"/>
              <a:gd name="connsiteY63" fmla="*/ 1867417 h 8991601"/>
              <a:gd name="connsiteX64" fmla="*/ 8488785 w 10159267"/>
              <a:gd name="connsiteY64" fmla="*/ 1863643 h 8991601"/>
              <a:gd name="connsiteX65" fmla="*/ 8561407 w 10159267"/>
              <a:gd name="connsiteY65" fmla="*/ 1852319 h 8991601"/>
              <a:gd name="connsiteX66" fmla="*/ 8575933 w 10159267"/>
              <a:gd name="connsiteY66" fmla="*/ 1850054 h 8991601"/>
              <a:gd name="connsiteX67" fmla="*/ 8599812 w 10159267"/>
              <a:gd name="connsiteY67" fmla="*/ 1826073 h 8991601"/>
              <a:gd name="connsiteX68" fmla="*/ 8614336 w 10159267"/>
              <a:gd name="connsiteY68" fmla="*/ 1823808 h 8991601"/>
              <a:gd name="connsiteX69" fmla="*/ 8619178 w 10159267"/>
              <a:gd name="connsiteY69" fmla="*/ 1823053 h 8991601"/>
              <a:gd name="connsiteX70" fmla="*/ 8677177 w 10159267"/>
              <a:gd name="connsiteY70" fmla="*/ 1814010 h 8991601"/>
              <a:gd name="connsiteX71" fmla="*/ 8677245 w 10159267"/>
              <a:gd name="connsiteY71" fmla="*/ 1814104 h 8991601"/>
              <a:gd name="connsiteX72" fmla="*/ 8673759 w 10159267"/>
              <a:gd name="connsiteY72" fmla="*/ 1826254 h 8991601"/>
              <a:gd name="connsiteX73" fmla="*/ 8658238 w 10159267"/>
              <a:gd name="connsiteY73" fmla="*/ 1837221 h 8991601"/>
              <a:gd name="connsiteX74" fmla="*/ 8639199 w 10159267"/>
              <a:gd name="connsiteY74" fmla="*/ 1860448 h 8991601"/>
              <a:gd name="connsiteX75" fmla="*/ 8638872 w 10159267"/>
              <a:gd name="connsiteY75" fmla="*/ 1840240 h 8991601"/>
              <a:gd name="connsiteX76" fmla="*/ 8634030 w 10159267"/>
              <a:gd name="connsiteY76" fmla="*/ 1840996 h 8991601"/>
              <a:gd name="connsiteX77" fmla="*/ 8639199 w 10159267"/>
              <a:gd name="connsiteY77" fmla="*/ 1860448 h 8991601"/>
              <a:gd name="connsiteX78" fmla="*/ 8624674 w 10159267"/>
              <a:gd name="connsiteY78" fmla="*/ 1862714 h 8991601"/>
              <a:gd name="connsiteX79" fmla="*/ 8619833 w 10159267"/>
              <a:gd name="connsiteY79" fmla="*/ 1863467 h 8991601"/>
              <a:gd name="connsiteX80" fmla="*/ 8615318 w 10159267"/>
              <a:gd name="connsiteY80" fmla="*/ 1884430 h 8991601"/>
              <a:gd name="connsiteX81" fmla="*/ 8600794 w 10159267"/>
              <a:gd name="connsiteY81" fmla="*/ 1886695 h 8991601"/>
              <a:gd name="connsiteX82" fmla="*/ 8586596 w 10159267"/>
              <a:gd name="connsiteY82" fmla="*/ 1909167 h 8991601"/>
              <a:gd name="connsiteX83" fmla="*/ 8572398 w 10159267"/>
              <a:gd name="connsiteY83" fmla="*/ 1931639 h 8991601"/>
              <a:gd name="connsiteX84" fmla="*/ 8558201 w 10159267"/>
              <a:gd name="connsiteY84" fmla="*/ 1954111 h 8991601"/>
              <a:gd name="connsiteX85" fmla="*/ 8510440 w 10159267"/>
              <a:gd name="connsiteY85" fmla="*/ 2002075 h 8991601"/>
              <a:gd name="connsiteX86" fmla="*/ 8505925 w 10159267"/>
              <a:gd name="connsiteY86" fmla="*/ 2023037 h 8991601"/>
              <a:gd name="connsiteX87" fmla="*/ 8457837 w 10159267"/>
              <a:gd name="connsiteY87" fmla="*/ 2050795 h 8991601"/>
              <a:gd name="connsiteX88" fmla="*/ 8448482 w 10159267"/>
              <a:gd name="connsiteY88" fmla="*/ 2072511 h 8991601"/>
              <a:gd name="connsiteX89" fmla="*/ 8439125 w 10159267"/>
              <a:gd name="connsiteY89" fmla="*/ 2094230 h 8991601"/>
              <a:gd name="connsiteX90" fmla="*/ 8419759 w 10159267"/>
              <a:gd name="connsiteY90" fmla="*/ 2097248 h 8991601"/>
              <a:gd name="connsiteX91" fmla="*/ 8352632 w 10159267"/>
              <a:gd name="connsiteY91" fmla="*/ 2148232 h 8991601"/>
              <a:gd name="connsiteX92" fmla="*/ 8280337 w 10159267"/>
              <a:gd name="connsiteY92" fmla="*/ 2179763 h 8991601"/>
              <a:gd name="connsiteX93" fmla="*/ 8270980 w 10159267"/>
              <a:gd name="connsiteY93" fmla="*/ 2201480 h 8991601"/>
              <a:gd name="connsiteX94" fmla="*/ 8285833 w 10159267"/>
              <a:gd name="connsiteY94" fmla="*/ 2219423 h 8991601"/>
              <a:gd name="connsiteX95" fmla="*/ 8300685 w 10159267"/>
              <a:gd name="connsiteY95" fmla="*/ 2237365 h 8991601"/>
              <a:gd name="connsiteX96" fmla="*/ 8291328 w 10159267"/>
              <a:gd name="connsiteY96" fmla="*/ 2259084 h 8991601"/>
              <a:gd name="connsiteX97" fmla="*/ 8310694 w 10159267"/>
              <a:gd name="connsiteY97" fmla="*/ 2256063 h 8991601"/>
              <a:gd name="connsiteX98" fmla="*/ 8315536 w 10159267"/>
              <a:gd name="connsiteY98" fmla="*/ 2255308 h 8991601"/>
              <a:gd name="connsiteX99" fmla="*/ 8339417 w 10159267"/>
              <a:gd name="connsiteY99" fmla="*/ 2231326 h 8991601"/>
              <a:gd name="connsiteX100" fmla="*/ 8378148 w 10159267"/>
              <a:gd name="connsiteY100" fmla="*/ 2225287 h 8991601"/>
              <a:gd name="connsiteX101" fmla="*/ 8373633 w 10159267"/>
              <a:gd name="connsiteY101" fmla="*/ 2246250 h 8991601"/>
              <a:gd name="connsiteX102" fmla="*/ 8368792 w 10159267"/>
              <a:gd name="connsiteY102" fmla="*/ 2247005 h 8991601"/>
              <a:gd name="connsiteX103" fmla="*/ 8354594 w 10159267"/>
              <a:gd name="connsiteY103" fmla="*/ 2269477 h 8991601"/>
              <a:gd name="connsiteX104" fmla="*/ 8432059 w 10159267"/>
              <a:gd name="connsiteY104" fmla="*/ 2257398 h 8991601"/>
              <a:gd name="connsiteX105" fmla="*/ 8456593 w 10159267"/>
              <a:gd name="connsiteY105" fmla="*/ 2273830 h 8991601"/>
              <a:gd name="connsiteX106" fmla="*/ 8490810 w 10159267"/>
              <a:gd name="connsiteY106" fmla="*/ 2288753 h 8991601"/>
              <a:gd name="connsiteX107" fmla="*/ 8510503 w 10159267"/>
              <a:gd name="connsiteY107" fmla="*/ 2305941 h 8991601"/>
              <a:gd name="connsiteX108" fmla="*/ 8486296 w 10159267"/>
              <a:gd name="connsiteY108" fmla="*/ 2309716 h 8991601"/>
              <a:gd name="connsiteX109" fmla="*/ 8481454 w 10159267"/>
              <a:gd name="connsiteY109" fmla="*/ 2310471 h 8991601"/>
              <a:gd name="connsiteX110" fmla="*/ 8467256 w 10159267"/>
              <a:gd name="connsiteY110" fmla="*/ 2332943 h 8991601"/>
              <a:gd name="connsiteX111" fmla="*/ 8414328 w 10159267"/>
              <a:gd name="connsiteY111" fmla="*/ 2361455 h 8991601"/>
              <a:gd name="connsiteX112" fmla="*/ 8404644 w 10159267"/>
              <a:gd name="connsiteY112" fmla="*/ 2362965 h 8991601"/>
              <a:gd name="connsiteX113" fmla="*/ 8424337 w 10159267"/>
              <a:gd name="connsiteY113" fmla="*/ 2380152 h 8991601"/>
              <a:gd name="connsiteX114" fmla="*/ 8491791 w 10159267"/>
              <a:gd name="connsiteY114" fmla="*/ 2349376 h 8991601"/>
              <a:gd name="connsiteX115" fmla="*/ 8525682 w 10159267"/>
              <a:gd name="connsiteY115" fmla="*/ 2344092 h 8991601"/>
              <a:gd name="connsiteX116" fmla="*/ 8603145 w 10159267"/>
              <a:gd name="connsiteY116" fmla="*/ 2332013 h 8991601"/>
              <a:gd name="connsiteX117" fmla="*/ 8661898 w 10159267"/>
              <a:gd name="connsiteY117" fmla="*/ 2363368 h 8991601"/>
              <a:gd name="connsiteX118" fmla="*/ 8680936 w 10159267"/>
              <a:gd name="connsiteY118" fmla="*/ 2340142 h 8991601"/>
              <a:gd name="connsiteX119" fmla="*/ 8685778 w 10159267"/>
              <a:gd name="connsiteY119" fmla="*/ 2339386 h 8991601"/>
              <a:gd name="connsiteX120" fmla="*/ 8705144 w 10159267"/>
              <a:gd name="connsiteY120" fmla="*/ 2336367 h 8991601"/>
              <a:gd name="connsiteX121" fmla="*/ 8714826 w 10159267"/>
              <a:gd name="connsiteY121" fmla="*/ 2334857 h 8991601"/>
              <a:gd name="connsiteX122" fmla="*/ 8722695 w 10159267"/>
              <a:gd name="connsiteY122" fmla="*/ 2333630 h 8991601"/>
              <a:gd name="connsiteX123" fmla="*/ 8724510 w 10159267"/>
              <a:gd name="connsiteY123" fmla="*/ 2333347 h 8991601"/>
              <a:gd name="connsiteX124" fmla="*/ 8723834 w 10159267"/>
              <a:gd name="connsiteY124" fmla="*/ 2333769 h 8991601"/>
              <a:gd name="connsiteX125" fmla="*/ 8724837 w 10159267"/>
              <a:gd name="connsiteY125" fmla="*/ 2353555 h 8991601"/>
              <a:gd name="connsiteX126" fmla="*/ 8715153 w 10159267"/>
              <a:gd name="connsiteY126" fmla="*/ 2355065 h 8991601"/>
              <a:gd name="connsiteX127" fmla="*/ 8710313 w 10159267"/>
              <a:gd name="connsiteY127" fmla="*/ 2355819 h 8991601"/>
              <a:gd name="connsiteX128" fmla="*/ 8695788 w 10159267"/>
              <a:gd name="connsiteY128" fmla="*/ 2358084 h 8991601"/>
              <a:gd name="connsiteX129" fmla="*/ 8686105 w 10159267"/>
              <a:gd name="connsiteY129" fmla="*/ 2359594 h 8991601"/>
              <a:gd name="connsiteX130" fmla="*/ 8691273 w 10159267"/>
              <a:gd name="connsiteY130" fmla="*/ 2379047 h 8991601"/>
              <a:gd name="connsiteX131" fmla="*/ 8642169 w 10159267"/>
              <a:gd name="connsiteY131" fmla="*/ 2423738 h 8991601"/>
              <a:gd name="connsiteX132" fmla="*/ 8639391 w 10159267"/>
              <a:gd name="connsiteY132" fmla="*/ 2424832 h 8991601"/>
              <a:gd name="connsiteX133" fmla="*/ 8642356 w 10159267"/>
              <a:gd name="connsiteY133" fmla="*/ 2428658 h 8991601"/>
              <a:gd name="connsiteX134" fmla="*/ 8671570 w 10159267"/>
              <a:gd name="connsiteY134" fmla="*/ 2443760 h 8991601"/>
              <a:gd name="connsiteX135" fmla="*/ 8638490 w 10159267"/>
              <a:gd name="connsiteY135" fmla="*/ 2447072 h 8991601"/>
              <a:gd name="connsiteX136" fmla="*/ 8621682 w 10159267"/>
              <a:gd name="connsiteY136" fmla="*/ 2430727 h 8991601"/>
              <a:gd name="connsiteX137" fmla="*/ 8619239 w 10159267"/>
              <a:gd name="connsiteY137" fmla="*/ 2430972 h 8991601"/>
              <a:gd name="connsiteX138" fmla="*/ 8614955 w 10159267"/>
              <a:gd name="connsiteY138" fmla="*/ 2443176 h 8991601"/>
              <a:gd name="connsiteX139" fmla="*/ 8590584 w 10159267"/>
              <a:gd name="connsiteY139" fmla="*/ 2455521 h 8991601"/>
              <a:gd name="connsiteX140" fmla="*/ 8575466 w 10159267"/>
              <a:gd name="connsiteY140" fmla="*/ 2472756 h 8991601"/>
              <a:gd name="connsiteX141" fmla="*/ 8564634 w 10159267"/>
              <a:gd name="connsiteY141" fmla="*/ 2482961 h 8991601"/>
              <a:gd name="connsiteX142" fmla="*/ 8566406 w 10159267"/>
              <a:gd name="connsiteY142" fmla="*/ 2485452 h 8991601"/>
              <a:gd name="connsiteX143" fmla="*/ 8629673 w 10159267"/>
              <a:gd name="connsiteY143" fmla="*/ 2495845 h 8991601"/>
              <a:gd name="connsiteX144" fmla="*/ 8692939 w 10159267"/>
              <a:gd name="connsiteY144" fmla="*/ 2506239 h 8991601"/>
              <a:gd name="connsiteX145" fmla="*/ 8751037 w 10159267"/>
              <a:gd name="connsiteY145" fmla="*/ 2497180 h 8991601"/>
              <a:gd name="connsiteX146" fmla="*/ 8867232 w 10159267"/>
              <a:gd name="connsiteY146" fmla="*/ 2479062 h 8991601"/>
              <a:gd name="connsiteX147" fmla="*/ 8944369 w 10159267"/>
              <a:gd name="connsiteY147" fmla="*/ 2446776 h 8991601"/>
              <a:gd name="connsiteX148" fmla="*/ 8988271 w 10159267"/>
              <a:gd name="connsiteY148" fmla="*/ 2460189 h 8991601"/>
              <a:gd name="connsiteX149" fmla="*/ 8993111 w 10159267"/>
              <a:gd name="connsiteY149" fmla="*/ 2459435 h 8991601"/>
              <a:gd name="connsiteX150" fmla="*/ 8997625 w 10159267"/>
              <a:gd name="connsiteY150" fmla="*/ 2438472 h 8991601"/>
              <a:gd name="connsiteX151" fmla="*/ 9041199 w 10159267"/>
              <a:gd name="connsiteY151" fmla="*/ 2431677 h 8991601"/>
              <a:gd name="connsiteX152" fmla="*/ 9055397 w 10159267"/>
              <a:gd name="connsiteY152" fmla="*/ 2409205 h 8991601"/>
              <a:gd name="connsiteX153" fmla="*/ 9079605 w 10159267"/>
              <a:gd name="connsiteY153" fmla="*/ 2405431 h 8991601"/>
              <a:gd name="connsiteX154" fmla="*/ 9084445 w 10159267"/>
              <a:gd name="connsiteY154" fmla="*/ 2404676 h 8991601"/>
              <a:gd name="connsiteX155" fmla="*/ 9088961 w 10159267"/>
              <a:gd name="connsiteY155" fmla="*/ 2383713 h 8991601"/>
              <a:gd name="connsiteX156" fmla="*/ 9123177 w 10159267"/>
              <a:gd name="connsiteY156" fmla="*/ 2398636 h 8991601"/>
              <a:gd name="connsiteX157" fmla="*/ 9108653 w 10159267"/>
              <a:gd name="connsiteY157" fmla="*/ 2400902 h 8991601"/>
              <a:gd name="connsiteX158" fmla="*/ 9123505 w 10159267"/>
              <a:gd name="connsiteY158" fmla="*/ 2418844 h 8991601"/>
              <a:gd name="connsiteX159" fmla="*/ 9133187 w 10159267"/>
              <a:gd name="connsiteY159" fmla="*/ 2417334 h 8991601"/>
              <a:gd name="connsiteX160" fmla="*/ 9152553 w 10159267"/>
              <a:gd name="connsiteY160" fmla="*/ 2414314 h 8991601"/>
              <a:gd name="connsiteX161" fmla="*/ 9152879 w 10159267"/>
              <a:gd name="connsiteY161" fmla="*/ 2434523 h 8991601"/>
              <a:gd name="connsiteX162" fmla="*/ 9138355 w 10159267"/>
              <a:gd name="connsiteY162" fmla="*/ 2436787 h 8991601"/>
              <a:gd name="connsiteX163" fmla="*/ 9129001 w 10159267"/>
              <a:gd name="connsiteY163" fmla="*/ 2458504 h 8991601"/>
              <a:gd name="connsiteX164" fmla="*/ 9114803 w 10159267"/>
              <a:gd name="connsiteY164" fmla="*/ 2480977 h 8991601"/>
              <a:gd name="connsiteX165" fmla="*/ 9134497 w 10159267"/>
              <a:gd name="connsiteY165" fmla="*/ 2498164 h 8991601"/>
              <a:gd name="connsiteX166" fmla="*/ 9143851 w 10159267"/>
              <a:gd name="connsiteY166" fmla="*/ 2476447 h 8991601"/>
              <a:gd name="connsiteX167" fmla="*/ 9168059 w 10159267"/>
              <a:gd name="connsiteY167" fmla="*/ 2472672 h 8991601"/>
              <a:gd name="connsiteX168" fmla="*/ 9240681 w 10159267"/>
              <a:gd name="connsiteY168" fmla="*/ 2461348 h 8991601"/>
              <a:gd name="connsiteX169" fmla="*/ 9255207 w 10159267"/>
              <a:gd name="connsiteY169" fmla="*/ 2459084 h 8991601"/>
              <a:gd name="connsiteX170" fmla="*/ 9279087 w 10159267"/>
              <a:gd name="connsiteY170" fmla="*/ 2435102 h 8991601"/>
              <a:gd name="connsiteX171" fmla="*/ 9293611 w 10159267"/>
              <a:gd name="connsiteY171" fmla="*/ 2432836 h 8991601"/>
              <a:gd name="connsiteX172" fmla="*/ 9298453 w 10159267"/>
              <a:gd name="connsiteY172" fmla="*/ 2432082 h 8991601"/>
              <a:gd name="connsiteX173" fmla="*/ 9356451 w 10159267"/>
              <a:gd name="connsiteY173" fmla="*/ 2423038 h 8991601"/>
              <a:gd name="connsiteX174" fmla="*/ 9356519 w 10159267"/>
              <a:gd name="connsiteY174" fmla="*/ 2423133 h 8991601"/>
              <a:gd name="connsiteX175" fmla="*/ 9353033 w 10159267"/>
              <a:gd name="connsiteY175" fmla="*/ 2435284 h 8991601"/>
              <a:gd name="connsiteX176" fmla="*/ 9337511 w 10159267"/>
              <a:gd name="connsiteY176" fmla="*/ 2446250 h 8991601"/>
              <a:gd name="connsiteX177" fmla="*/ 9318473 w 10159267"/>
              <a:gd name="connsiteY177" fmla="*/ 2469477 h 8991601"/>
              <a:gd name="connsiteX178" fmla="*/ 9318145 w 10159267"/>
              <a:gd name="connsiteY178" fmla="*/ 2449269 h 8991601"/>
              <a:gd name="connsiteX179" fmla="*/ 9313303 w 10159267"/>
              <a:gd name="connsiteY179" fmla="*/ 2450025 h 8991601"/>
              <a:gd name="connsiteX180" fmla="*/ 9318473 w 10159267"/>
              <a:gd name="connsiteY180" fmla="*/ 2469477 h 8991601"/>
              <a:gd name="connsiteX181" fmla="*/ 9303947 w 10159267"/>
              <a:gd name="connsiteY181" fmla="*/ 2471743 h 8991601"/>
              <a:gd name="connsiteX182" fmla="*/ 9299107 w 10159267"/>
              <a:gd name="connsiteY182" fmla="*/ 2472496 h 8991601"/>
              <a:gd name="connsiteX183" fmla="*/ 9294591 w 10159267"/>
              <a:gd name="connsiteY183" fmla="*/ 2493459 h 8991601"/>
              <a:gd name="connsiteX184" fmla="*/ 9280067 w 10159267"/>
              <a:gd name="connsiteY184" fmla="*/ 2495724 h 8991601"/>
              <a:gd name="connsiteX185" fmla="*/ 9265869 w 10159267"/>
              <a:gd name="connsiteY185" fmla="*/ 2518196 h 8991601"/>
              <a:gd name="connsiteX186" fmla="*/ 9251673 w 10159267"/>
              <a:gd name="connsiteY186" fmla="*/ 2540668 h 8991601"/>
              <a:gd name="connsiteX187" fmla="*/ 9237475 w 10159267"/>
              <a:gd name="connsiteY187" fmla="*/ 2563140 h 8991601"/>
              <a:gd name="connsiteX188" fmla="*/ 9189715 w 10159267"/>
              <a:gd name="connsiteY188" fmla="*/ 2611104 h 8991601"/>
              <a:gd name="connsiteX189" fmla="*/ 9185199 w 10159267"/>
              <a:gd name="connsiteY189" fmla="*/ 2632066 h 8991601"/>
              <a:gd name="connsiteX190" fmla="*/ 9137111 w 10159267"/>
              <a:gd name="connsiteY190" fmla="*/ 2659823 h 8991601"/>
              <a:gd name="connsiteX191" fmla="*/ 9127755 w 10159267"/>
              <a:gd name="connsiteY191" fmla="*/ 2681541 h 8991601"/>
              <a:gd name="connsiteX192" fmla="*/ 9118401 w 10159267"/>
              <a:gd name="connsiteY192" fmla="*/ 2703258 h 8991601"/>
              <a:gd name="connsiteX193" fmla="*/ 9099033 w 10159267"/>
              <a:gd name="connsiteY193" fmla="*/ 2706277 h 8991601"/>
              <a:gd name="connsiteX194" fmla="*/ 9031907 w 10159267"/>
              <a:gd name="connsiteY194" fmla="*/ 2757261 h 8991601"/>
              <a:gd name="connsiteX195" fmla="*/ 8959611 w 10159267"/>
              <a:gd name="connsiteY195" fmla="*/ 2788792 h 8991601"/>
              <a:gd name="connsiteX196" fmla="*/ 8950255 w 10159267"/>
              <a:gd name="connsiteY196" fmla="*/ 2810509 h 8991601"/>
              <a:gd name="connsiteX197" fmla="*/ 8965107 w 10159267"/>
              <a:gd name="connsiteY197" fmla="*/ 2828452 h 8991601"/>
              <a:gd name="connsiteX198" fmla="*/ 8979959 w 10159267"/>
              <a:gd name="connsiteY198" fmla="*/ 2846395 h 8991601"/>
              <a:gd name="connsiteX199" fmla="*/ 8970603 w 10159267"/>
              <a:gd name="connsiteY199" fmla="*/ 2868113 h 8991601"/>
              <a:gd name="connsiteX200" fmla="*/ 8989969 w 10159267"/>
              <a:gd name="connsiteY200" fmla="*/ 2865092 h 8991601"/>
              <a:gd name="connsiteX201" fmla="*/ 8994809 w 10159267"/>
              <a:gd name="connsiteY201" fmla="*/ 2864338 h 8991601"/>
              <a:gd name="connsiteX202" fmla="*/ 9018689 w 10159267"/>
              <a:gd name="connsiteY202" fmla="*/ 2840355 h 8991601"/>
              <a:gd name="connsiteX203" fmla="*/ 9057421 w 10159267"/>
              <a:gd name="connsiteY203" fmla="*/ 2834316 h 8991601"/>
              <a:gd name="connsiteX204" fmla="*/ 9052907 w 10159267"/>
              <a:gd name="connsiteY204" fmla="*/ 2855279 h 8991601"/>
              <a:gd name="connsiteX205" fmla="*/ 9048067 w 10159267"/>
              <a:gd name="connsiteY205" fmla="*/ 2856034 h 8991601"/>
              <a:gd name="connsiteX206" fmla="*/ 9033869 w 10159267"/>
              <a:gd name="connsiteY206" fmla="*/ 2878506 h 8991601"/>
              <a:gd name="connsiteX207" fmla="*/ 9111333 w 10159267"/>
              <a:gd name="connsiteY207" fmla="*/ 2866427 h 8991601"/>
              <a:gd name="connsiteX208" fmla="*/ 9135867 w 10159267"/>
              <a:gd name="connsiteY208" fmla="*/ 2882859 h 8991601"/>
              <a:gd name="connsiteX209" fmla="*/ 9170085 w 10159267"/>
              <a:gd name="connsiteY209" fmla="*/ 2897782 h 8991601"/>
              <a:gd name="connsiteX210" fmla="*/ 9189777 w 10159267"/>
              <a:gd name="connsiteY210" fmla="*/ 2914970 h 8991601"/>
              <a:gd name="connsiteX211" fmla="*/ 9165569 w 10159267"/>
              <a:gd name="connsiteY211" fmla="*/ 2918745 h 8991601"/>
              <a:gd name="connsiteX212" fmla="*/ 9160729 w 10159267"/>
              <a:gd name="connsiteY212" fmla="*/ 2919500 h 8991601"/>
              <a:gd name="connsiteX213" fmla="*/ 9146531 w 10159267"/>
              <a:gd name="connsiteY213" fmla="*/ 2941973 h 8991601"/>
              <a:gd name="connsiteX214" fmla="*/ 9093601 w 10159267"/>
              <a:gd name="connsiteY214" fmla="*/ 2970484 h 8991601"/>
              <a:gd name="connsiteX215" fmla="*/ 9083917 w 10159267"/>
              <a:gd name="connsiteY215" fmla="*/ 2971994 h 8991601"/>
              <a:gd name="connsiteX216" fmla="*/ 9103611 w 10159267"/>
              <a:gd name="connsiteY216" fmla="*/ 2989181 h 8991601"/>
              <a:gd name="connsiteX217" fmla="*/ 9171065 w 10159267"/>
              <a:gd name="connsiteY217" fmla="*/ 2958405 h 8991601"/>
              <a:gd name="connsiteX218" fmla="*/ 9204955 w 10159267"/>
              <a:gd name="connsiteY218" fmla="*/ 2953121 h 8991601"/>
              <a:gd name="connsiteX219" fmla="*/ 9282419 w 10159267"/>
              <a:gd name="connsiteY219" fmla="*/ 2941042 h 8991601"/>
              <a:gd name="connsiteX220" fmla="*/ 9341171 w 10159267"/>
              <a:gd name="connsiteY220" fmla="*/ 2972397 h 8991601"/>
              <a:gd name="connsiteX221" fmla="*/ 9360211 w 10159267"/>
              <a:gd name="connsiteY221" fmla="*/ 2949171 h 8991601"/>
              <a:gd name="connsiteX222" fmla="*/ 9365051 w 10159267"/>
              <a:gd name="connsiteY222" fmla="*/ 2948416 h 8991601"/>
              <a:gd name="connsiteX223" fmla="*/ 9384419 w 10159267"/>
              <a:gd name="connsiteY223" fmla="*/ 2945396 h 8991601"/>
              <a:gd name="connsiteX224" fmla="*/ 9394101 w 10159267"/>
              <a:gd name="connsiteY224" fmla="*/ 2943886 h 8991601"/>
              <a:gd name="connsiteX225" fmla="*/ 9401969 w 10159267"/>
              <a:gd name="connsiteY225" fmla="*/ 2942659 h 8991601"/>
              <a:gd name="connsiteX226" fmla="*/ 9403783 w 10159267"/>
              <a:gd name="connsiteY226" fmla="*/ 2942376 h 8991601"/>
              <a:gd name="connsiteX227" fmla="*/ 9403109 w 10159267"/>
              <a:gd name="connsiteY227" fmla="*/ 2942798 h 8991601"/>
              <a:gd name="connsiteX228" fmla="*/ 9404111 w 10159267"/>
              <a:gd name="connsiteY228" fmla="*/ 2962584 h 8991601"/>
              <a:gd name="connsiteX229" fmla="*/ 9394427 w 10159267"/>
              <a:gd name="connsiteY229" fmla="*/ 2964094 h 8991601"/>
              <a:gd name="connsiteX230" fmla="*/ 9389587 w 10159267"/>
              <a:gd name="connsiteY230" fmla="*/ 2964849 h 8991601"/>
              <a:gd name="connsiteX231" fmla="*/ 9375061 w 10159267"/>
              <a:gd name="connsiteY231" fmla="*/ 2967114 h 8991601"/>
              <a:gd name="connsiteX232" fmla="*/ 9365379 w 10159267"/>
              <a:gd name="connsiteY232" fmla="*/ 2968623 h 8991601"/>
              <a:gd name="connsiteX233" fmla="*/ 9370547 w 10159267"/>
              <a:gd name="connsiteY233" fmla="*/ 2988076 h 8991601"/>
              <a:gd name="connsiteX234" fmla="*/ 9321445 w 10159267"/>
              <a:gd name="connsiteY234" fmla="*/ 3032767 h 8991601"/>
              <a:gd name="connsiteX235" fmla="*/ 9318665 w 10159267"/>
              <a:gd name="connsiteY235" fmla="*/ 3033861 h 8991601"/>
              <a:gd name="connsiteX236" fmla="*/ 9321631 w 10159267"/>
              <a:gd name="connsiteY236" fmla="*/ 3037687 h 8991601"/>
              <a:gd name="connsiteX237" fmla="*/ 9350843 w 10159267"/>
              <a:gd name="connsiteY237" fmla="*/ 3052790 h 8991601"/>
              <a:gd name="connsiteX238" fmla="*/ 9317765 w 10159267"/>
              <a:gd name="connsiteY238" fmla="*/ 3056102 h 8991601"/>
              <a:gd name="connsiteX239" fmla="*/ 9300957 w 10159267"/>
              <a:gd name="connsiteY239" fmla="*/ 3039756 h 8991601"/>
              <a:gd name="connsiteX240" fmla="*/ 9298515 w 10159267"/>
              <a:gd name="connsiteY240" fmla="*/ 3040001 h 8991601"/>
              <a:gd name="connsiteX241" fmla="*/ 9294229 w 10159267"/>
              <a:gd name="connsiteY241" fmla="*/ 3052205 h 8991601"/>
              <a:gd name="connsiteX242" fmla="*/ 9269857 w 10159267"/>
              <a:gd name="connsiteY242" fmla="*/ 3064551 h 8991601"/>
              <a:gd name="connsiteX243" fmla="*/ 9202731 w 10159267"/>
              <a:gd name="connsiteY243" fmla="*/ 3115535 h 8991601"/>
              <a:gd name="connsiteX244" fmla="*/ 9188207 w 10159267"/>
              <a:gd name="connsiteY244" fmla="*/ 3117799 h 8991601"/>
              <a:gd name="connsiteX245" fmla="*/ 9183365 w 10159267"/>
              <a:gd name="connsiteY245" fmla="*/ 3118555 h 8991601"/>
              <a:gd name="connsiteX246" fmla="*/ 9168839 w 10159267"/>
              <a:gd name="connsiteY246" fmla="*/ 3120819 h 8991601"/>
              <a:gd name="connsiteX247" fmla="*/ 9213067 w 10159267"/>
              <a:gd name="connsiteY247" fmla="*/ 3154440 h 8991601"/>
              <a:gd name="connsiteX248" fmla="*/ 9232597 w 10159267"/>
              <a:gd name="connsiteY248" fmla="*/ 3161524 h 8991601"/>
              <a:gd name="connsiteX249" fmla="*/ 9236809 w 10159267"/>
              <a:gd name="connsiteY249" fmla="*/ 3164007 h 8991601"/>
              <a:gd name="connsiteX250" fmla="*/ 9244091 w 10159267"/>
              <a:gd name="connsiteY250" fmla="*/ 3167365 h 8991601"/>
              <a:gd name="connsiteX251" fmla="*/ 9248649 w 10159267"/>
              <a:gd name="connsiteY251" fmla="*/ 3168070 h 8991601"/>
              <a:gd name="connsiteX252" fmla="*/ 9260911 w 10159267"/>
              <a:gd name="connsiteY252" fmla="*/ 3166159 h 8991601"/>
              <a:gd name="connsiteX253" fmla="*/ 9284791 w 10159267"/>
              <a:gd name="connsiteY253" fmla="*/ 3142177 h 8991601"/>
              <a:gd name="connsiteX254" fmla="*/ 9299317 w 10159267"/>
              <a:gd name="connsiteY254" fmla="*/ 3139911 h 8991601"/>
              <a:gd name="connsiteX255" fmla="*/ 9304157 w 10159267"/>
              <a:gd name="connsiteY255" fmla="*/ 3139157 h 8991601"/>
              <a:gd name="connsiteX256" fmla="*/ 9362157 w 10159267"/>
              <a:gd name="connsiteY256" fmla="*/ 3130113 h 8991601"/>
              <a:gd name="connsiteX257" fmla="*/ 9362223 w 10159267"/>
              <a:gd name="connsiteY257" fmla="*/ 3130208 h 8991601"/>
              <a:gd name="connsiteX258" fmla="*/ 9358737 w 10159267"/>
              <a:gd name="connsiteY258" fmla="*/ 3142358 h 8991601"/>
              <a:gd name="connsiteX259" fmla="*/ 9343217 w 10159267"/>
              <a:gd name="connsiteY259" fmla="*/ 3153325 h 8991601"/>
              <a:gd name="connsiteX260" fmla="*/ 9343163 w 10159267"/>
              <a:gd name="connsiteY260" fmla="*/ 3154413 h 8991601"/>
              <a:gd name="connsiteX261" fmla="*/ 9450627 w 10159267"/>
              <a:gd name="connsiteY261" fmla="*/ 3137656 h 8991601"/>
              <a:gd name="connsiteX262" fmla="*/ 9479677 w 10159267"/>
              <a:gd name="connsiteY262" fmla="*/ 3133127 h 8991601"/>
              <a:gd name="connsiteX263" fmla="*/ 9480003 w 10159267"/>
              <a:gd name="connsiteY263" fmla="*/ 3153334 h 8991601"/>
              <a:gd name="connsiteX264" fmla="*/ 9470319 w 10159267"/>
              <a:gd name="connsiteY264" fmla="*/ 3154845 h 8991601"/>
              <a:gd name="connsiteX265" fmla="*/ 9446113 w 10159267"/>
              <a:gd name="connsiteY265" fmla="*/ 3158619 h 8991601"/>
              <a:gd name="connsiteX266" fmla="*/ 9388015 w 10159267"/>
              <a:gd name="connsiteY266" fmla="*/ 3167677 h 8991601"/>
              <a:gd name="connsiteX267" fmla="*/ 9315719 w 10159267"/>
              <a:gd name="connsiteY267" fmla="*/ 3199209 h 8991601"/>
              <a:gd name="connsiteX268" fmla="*/ 9301195 w 10159267"/>
              <a:gd name="connsiteY268" fmla="*/ 3201474 h 8991601"/>
              <a:gd name="connsiteX269" fmla="*/ 9285301 w 10159267"/>
              <a:gd name="connsiteY269" fmla="*/ 3210277 h 8991601"/>
              <a:gd name="connsiteX270" fmla="*/ 9284373 w 10159267"/>
              <a:gd name="connsiteY270" fmla="*/ 3214729 h 8991601"/>
              <a:gd name="connsiteX271" fmla="*/ 9271575 w 10159267"/>
              <a:gd name="connsiteY271" fmla="*/ 3225271 h 8991601"/>
              <a:gd name="connsiteX272" fmla="*/ 9257377 w 10159267"/>
              <a:gd name="connsiteY272" fmla="*/ 3247743 h 8991601"/>
              <a:gd name="connsiteX273" fmla="*/ 9243179 w 10159267"/>
              <a:gd name="connsiteY273" fmla="*/ 3270215 h 8991601"/>
              <a:gd name="connsiteX274" fmla="*/ 9233131 w 10159267"/>
              <a:gd name="connsiteY274" fmla="*/ 3286660 h 8991601"/>
              <a:gd name="connsiteX275" fmla="*/ 9228115 w 10159267"/>
              <a:gd name="connsiteY275" fmla="*/ 3293902 h 8991601"/>
              <a:gd name="connsiteX276" fmla="*/ 9234721 w 10159267"/>
              <a:gd name="connsiteY276" fmla="*/ 3292872 h 8991601"/>
              <a:gd name="connsiteX277" fmla="*/ 9283137 w 10159267"/>
              <a:gd name="connsiteY277" fmla="*/ 3285323 h 8991601"/>
              <a:gd name="connsiteX278" fmla="*/ 9292819 w 10159267"/>
              <a:gd name="connsiteY278" fmla="*/ 3283813 h 8991601"/>
              <a:gd name="connsiteX279" fmla="*/ 9331225 w 10159267"/>
              <a:gd name="connsiteY279" fmla="*/ 3257567 h 8991601"/>
              <a:gd name="connsiteX280" fmla="*/ 9350591 w 10159267"/>
              <a:gd name="connsiteY280" fmla="*/ 3254547 h 8991601"/>
              <a:gd name="connsiteX281" fmla="*/ 9432897 w 10159267"/>
              <a:gd name="connsiteY281" fmla="*/ 3241713 h 8991601"/>
              <a:gd name="connsiteX282" fmla="*/ 9461945 w 10159267"/>
              <a:gd name="connsiteY282" fmla="*/ 3237183 h 8991601"/>
              <a:gd name="connsiteX283" fmla="*/ 9568131 w 10159267"/>
              <a:gd name="connsiteY283" fmla="*/ 3200368 h 8991601"/>
              <a:gd name="connsiteX284" fmla="*/ 9583309 w 10159267"/>
              <a:gd name="connsiteY284" fmla="*/ 3238518 h 8991601"/>
              <a:gd name="connsiteX285" fmla="*/ 9655933 w 10159267"/>
              <a:gd name="connsiteY285" fmla="*/ 3227194 h 8991601"/>
              <a:gd name="connsiteX286" fmla="*/ 9675299 w 10159267"/>
              <a:gd name="connsiteY286" fmla="*/ 3224175 h 8991601"/>
              <a:gd name="connsiteX287" fmla="*/ 9684653 w 10159267"/>
              <a:gd name="connsiteY287" fmla="*/ 3202457 h 8991601"/>
              <a:gd name="connsiteX288" fmla="*/ 9723385 w 10159267"/>
              <a:gd name="connsiteY288" fmla="*/ 3196419 h 8991601"/>
              <a:gd name="connsiteX289" fmla="*/ 9699505 w 10159267"/>
              <a:gd name="connsiteY289" fmla="*/ 3220400 h 8991601"/>
              <a:gd name="connsiteX290" fmla="*/ 9685307 w 10159267"/>
              <a:gd name="connsiteY290" fmla="*/ 3242872 h 8991601"/>
              <a:gd name="connsiteX291" fmla="*/ 9665941 w 10159267"/>
              <a:gd name="connsiteY291" fmla="*/ 3245891 h 8991601"/>
              <a:gd name="connsiteX292" fmla="*/ 9612685 w 10159267"/>
              <a:gd name="connsiteY292" fmla="*/ 3254196 h 8991601"/>
              <a:gd name="connsiteX293" fmla="*/ 9598161 w 10159267"/>
              <a:gd name="connsiteY293" fmla="*/ 3256461 h 8991601"/>
              <a:gd name="connsiteX294" fmla="*/ 9535547 w 10159267"/>
              <a:gd name="connsiteY294" fmla="*/ 3286482 h 8991601"/>
              <a:gd name="connsiteX295" fmla="*/ 9530707 w 10159267"/>
              <a:gd name="connsiteY295" fmla="*/ 3287237 h 8991601"/>
              <a:gd name="connsiteX296" fmla="*/ 9482291 w 10159267"/>
              <a:gd name="connsiteY296" fmla="*/ 3294787 h 8991601"/>
              <a:gd name="connsiteX297" fmla="*/ 9477451 w 10159267"/>
              <a:gd name="connsiteY297" fmla="*/ 3295541 h 8991601"/>
              <a:gd name="connsiteX298" fmla="*/ 9439045 w 10159267"/>
              <a:gd name="connsiteY298" fmla="*/ 3321788 h 8991601"/>
              <a:gd name="connsiteX299" fmla="*/ 9419679 w 10159267"/>
              <a:gd name="connsiteY299" fmla="*/ 3324808 h 8991601"/>
              <a:gd name="connsiteX300" fmla="*/ 9390957 w 10159267"/>
              <a:gd name="connsiteY300" fmla="*/ 3349544 h 8991601"/>
              <a:gd name="connsiteX301" fmla="*/ 9352225 w 10159267"/>
              <a:gd name="connsiteY301" fmla="*/ 3355583 h 8991601"/>
              <a:gd name="connsiteX302" fmla="*/ 9347383 w 10159267"/>
              <a:gd name="connsiteY302" fmla="*/ 3356338 h 8991601"/>
              <a:gd name="connsiteX303" fmla="*/ 9333187 w 10159267"/>
              <a:gd name="connsiteY303" fmla="*/ 3378810 h 8991601"/>
              <a:gd name="connsiteX304" fmla="*/ 9328019 w 10159267"/>
              <a:gd name="connsiteY304" fmla="*/ 3359358 h 8991601"/>
              <a:gd name="connsiteX305" fmla="*/ 9270573 w 10159267"/>
              <a:gd name="connsiteY305" fmla="*/ 3408833 h 8991601"/>
              <a:gd name="connsiteX306" fmla="*/ 9265405 w 10159267"/>
              <a:gd name="connsiteY306" fmla="*/ 3389380 h 8991601"/>
              <a:gd name="connsiteX307" fmla="*/ 9202793 w 10159267"/>
              <a:gd name="connsiteY307" fmla="*/ 3419401 h 8991601"/>
              <a:gd name="connsiteX308" fmla="*/ 9193439 w 10159267"/>
              <a:gd name="connsiteY308" fmla="*/ 3441118 h 8991601"/>
              <a:gd name="connsiteX309" fmla="*/ 9183755 w 10159267"/>
              <a:gd name="connsiteY309" fmla="*/ 3442628 h 8991601"/>
              <a:gd name="connsiteX310" fmla="*/ 9184081 w 10159267"/>
              <a:gd name="connsiteY310" fmla="*/ 3462836 h 8991601"/>
              <a:gd name="connsiteX311" fmla="*/ 9194091 w 10159267"/>
              <a:gd name="connsiteY311" fmla="*/ 3481533 h 8991601"/>
              <a:gd name="connsiteX312" fmla="*/ 9227981 w 10159267"/>
              <a:gd name="connsiteY312" fmla="*/ 3476249 h 8991601"/>
              <a:gd name="connsiteX313" fmla="*/ 9233477 w 10159267"/>
              <a:gd name="connsiteY313" fmla="*/ 3515909 h 8991601"/>
              <a:gd name="connsiteX314" fmla="*/ 9232871 w 10159267"/>
              <a:gd name="connsiteY314" fmla="*/ 3516002 h 8991601"/>
              <a:gd name="connsiteX315" fmla="*/ 9231543 w 10159267"/>
              <a:gd name="connsiteY315" fmla="*/ 3516210 h 8991601"/>
              <a:gd name="connsiteX316" fmla="*/ 9230603 w 10159267"/>
              <a:gd name="connsiteY316" fmla="*/ 3516357 h 8991601"/>
              <a:gd name="connsiteX317" fmla="*/ 9229663 w 10159267"/>
              <a:gd name="connsiteY317" fmla="*/ 3516503 h 8991601"/>
              <a:gd name="connsiteX318" fmla="*/ 9229241 w 10159267"/>
              <a:gd name="connsiteY318" fmla="*/ 3516569 h 8991601"/>
              <a:gd name="connsiteX319" fmla="*/ 9228635 w 10159267"/>
              <a:gd name="connsiteY319" fmla="*/ 3516663 h 8991601"/>
              <a:gd name="connsiteX320" fmla="*/ 9223795 w 10159267"/>
              <a:gd name="connsiteY320" fmla="*/ 3517418 h 8991601"/>
              <a:gd name="connsiteX321" fmla="*/ 9219935 w 10159267"/>
              <a:gd name="connsiteY321" fmla="*/ 3578795 h 8991601"/>
              <a:gd name="connsiteX322" fmla="*/ 9205409 w 10159267"/>
              <a:gd name="connsiteY322" fmla="*/ 3581060 h 8991601"/>
              <a:gd name="connsiteX323" fmla="*/ 9205737 w 10159267"/>
              <a:gd name="connsiteY323" fmla="*/ 3601268 h 8991601"/>
              <a:gd name="connsiteX324" fmla="*/ 9182183 w 10159267"/>
              <a:gd name="connsiteY324" fmla="*/ 3645457 h 8991601"/>
              <a:gd name="connsiteX325" fmla="*/ 9180477 w 10159267"/>
              <a:gd name="connsiteY325" fmla="*/ 3654593 h 8991601"/>
              <a:gd name="connsiteX326" fmla="*/ 9181247 w 10159267"/>
              <a:gd name="connsiteY326" fmla="*/ 3655663 h 8991601"/>
              <a:gd name="connsiteX327" fmla="*/ 9181863 w 10159267"/>
              <a:gd name="connsiteY327" fmla="*/ 3656725 h 8991601"/>
              <a:gd name="connsiteX328" fmla="*/ 9182607 w 10159267"/>
              <a:gd name="connsiteY328" fmla="*/ 3656023 h 8991601"/>
              <a:gd name="connsiteX329" fmla="*/ 9210661 w 10159267"/>
              <a:gd name="connsiteY329" fmla="*/ 3660196 h 8991601"/>
              <a:gd name="connsiteX330" fmla="*/ 9288125 w 10159267"/>
              <a:gd name="connsiteY330" fmla="*/ 3648117 h 8991601"/>
              <a:gd name="connsiteX331" fmla="*/ 9346877 w 10159267"/>
              <a:gd name="connsiteY331" fmla="*/ 3679472 h 8991601"/>
              <a:gd name="connsiteX332" fmla="*/ 9365915 w 10159267"/>
              <a:gd name="connsiteY332" fmla="*/ 3656246 h 8991601"/>
              <a:gd name="connsiteX333" fmla="*/ 9370757 w 10159267"/>
              <a:gd name="connsiteY333" fmla="*/ 3655490 h 8991601"/>
              <a:gd name="connsiteX334" fmla="*/ 9390123 w 10159267"/>
              <a:gd name="connsiteY334" fmla="*/ 3652471 h 8991601"/>
              <a:gd name="connsiteX335" fmla="*/ 9399805 w 10159267"/>
              <a:gd name="connsiteY335" fmla="*/ 3650961 h 8991601"/>
              <a:gd name="connsiteX336" fmla="*/ 9407673 w 10159267"/>
              <a:gd name="connsiteY336" fmla="*/ 3649734 h 8991601"/>
              <a:gd name="connsiteX337" fmla="*/ 9409489 w 10159267"/>
              <a:gd name="connsiteY337" fmla="*/ 3649451 h 8991601"/>
              <a:gd name="connsiteX338" fmla="*/ 9408813 w 10159267"/>
              <a:gd name="connsiteY338" fmla="*/ 3649873 h 8991601"/>
              <a:gd name="connsiteX339" fmla="*/ 9409815 w 10159267"/>
              <a:gd name="connsiteY339" fmla="*/ 3669658 h 8991601"/>
              <a:gd name="connsiteX340" fmla="*/ 9400133 w 10159267"/>
              <a:gd name="connsiteY340" fmla="*/ 3671168 h 8991601"/>
              <a:gd name="connsiteX341" fmla="*/ 9395291 w 10159267"/>
              <a:gd name="connsiteY341" fmla="*/ 3671923 h 8991601"/>
              <a:gd name="connsiteX342" fmla="*/ 9380767 w 10159267"/>
              <a:gd name="connsiteY342" fmla="*/ 3674189 h 8991601"/>
              <a:gd name="connsiteX343" fmla="*/ 9371083 w 10159267"/>
              <a:gd name="connsiteY343" fmla="*/ 3675698 h 8991601"/>
              <a:gd name="connsiteX344" fmla="*/ 9376253 w 10159267"/>
              <a:gd name="connsiteY344" fmla="*/ 3695151 h 8991601"/>
              <a:gd name="connsiteX345" fmla="*/ 9327149 w 10159267"/>
              <a:gd name="connsiteY345" fmla="*/ 3739842 h 8991601"/>
              <a:gd name="connsiteX346" fmla="*/ 9324369 w 10159267"/>
              <a:gd name="connsiteY346" fmla="*/ 3740936 h 8991601"/>
              <a:gd name="connsiteX347" fmla="*/ 9327335 w 10159267"/>
              <a:gd name="connsiteY347" fmla="*/ 3744761 h 8991601"/>
              <a:gd name="connsiteX348" fmla="*/ 9356549 w 10159267"/>
              <a:gd name="connsiteY348" fmla="*/ 3759864 h 8991601"/>
              <a:gd name="connsiteX349" fmla="*/ 9323469 w 10159267"/>
              <a:gd name="connsiteY349" fmla="*/ 3763176 h 8991601"/>
              <a:gd name="connsiteX350" fmla="*/ 9306661 w 10159267"/>
              <a:gd name="connsiteY350" fmla="*/ 3746831 h 8991601"/>
              <a:gd name="connsiteX351" fmla="*/ 9304219 w 10159267"/>
              <a:gd name="connsiteY351" fmla="*/ 3747076 h 8991601"/>
              <a:gd name="connsiteX352" fmla="*/ 9299935 w 10159267"/>
              <a:gd name="connsiteY352" fmla="*/ 3759280 h 8991601"/>
              <a:gd name="connsiteX353" fmla="*/ 9275563 w 10159267"/>
              <a:gd name="connsiteY353" fmla="*/ 3771626 h 8991601"/>
              <a:gd name="connsiteX354" fmla="*/ 9208435 w 10159267"/>
              <a:gd name="connsiteY354" fmla="*/ 3822610 h 8991601"/>
              <a:gd name="connsiteX355" fmla="*/ 9193911 w 10159267"/>
              <a:gd name="connsiteY355" fmla="*/ 3824874 h 8991601"/>
              <a:gd name="connsiteX356" fmla="*/ 9189069 w 10159267"/>
              <a:gd name="connsiteY356" fmla="*/ 3825630 h 8991601"/>
              <a:gd name="connsiteX357" fmla="*/ 9174545 w 10159267"/>
              <a:gd name="connsiteY357" fmla="*/ 3827894 h 8991601"/>
              <a:gd name="connsiteX358" fmla="*/ 9218771 w 10159267"/>
              <a:gd name="connsiteY358" fmla="*/ 3861515 h 8991601"/>
              <a:gd name="connsiteX359" fmla="*/ 9257831 w 10159267"/>
              <a:gd name="connsiteY359" fmla="*/ 3875683 h 8991601"/>
              <a:gd name="connsiteX360" fmla="*/ 9431397 w 10159267"/>
              <a:gd name="connsiteY360" fmla="*/ 3848619 h 8991601"/>
              <a:gd name="connsiteX361" fmla="*/ 9431767 w 10159267"/>
              <a:gd name="connsiteY361" fmla="*/ 3848020 h 8991601"/>
              <a:gd name="connsiteX362" fmla="*/ 9447653 w 10159267"/>
              <a:gd name="connsiteY362" fmla="*/ 3843762 h 8991601"/>
              <a:gd name="connsiteX363" fmla="*/ 9453573 w 10159267"/>
              <a:gd name="connsiteY363" fmla="*/ 3845161 h 8991601"/>
              <a:gd name="connsiteX364" fmla="*/ 9456333 w 10159267"/>
              <a:gd name="connsiteY364" fmla="*/ 3844731 h 8991601"/>
              <a:gd name="connsiteX365" fmla="*/ 9472007 w 10159267"/>
              <a:gd name="connsiteY365" fmla="*/ 3842287 h 8991601"/>
              <a:gd name="connsiteX366" fmla="*/ 9472777 w 10159267"/>
              <a:gd name="connsiteY366" fmla="*/ 3835730 h 8991601"/>
              <a:gd name="connsiteX367" fmla="*/ 9485575 w 10159267"/>
              <a:gd name="connsiteY367" fmla="*/ 3825187 h 8991601"/>
              <a:gd name="connsiteX368" fmla="*/ 9509781 w 10159267"/>
              <a:gd name="connsiteY368" fmla="*/ 3821413 h 8991601"/>
              <a:gd name="connsiteX369" fmla="*/ 9514623 w 10159267"/>
              <a:gd name="connsiteY369" fmla="*/ 3820658 h 8991601"/>
              <a:gd name="connsiteX370" fmla="*/ 9519139 w 10159267"/>
              <a:gd name="connsiteY370" fmla="*/ 3799695 h 8991601"/>
              <a:gd name="connsiteX371" fmla="*/ 9553355 w 10159267"/>
              <a:gd name="connsiteY371" fmla="*/ 3814619 h 8991601"/>
              <a:gd name="connsiteX372" fmla="*/ 9538831 w 10159267"/>
              <a:gd name="connsiteY372" fmla="*/ 3816884 h 8991601"/>
              <a:gd name="connsiteX373" fmla="*/ 9553683 w 10159267"/>
              <a:gd name="connsiteY373" fmla="*/ 3834826 h 8991601"/>
              <a:gd name="connsiteX374" fmla="*/ 9563365 w 10159267"/>
              <a:gd name="connsiteY374" fmla="*/ 3833316 h 8991601"/>
              <a:gd name="connsiteX375" fmla="*/ 9582731 w 10159267"/>
              <a:gd name="connsiteY375" fmla="*/ 3830296 h 8991601"/>
              <a:gd name="connsiteX376" fmla="*/ 9583057 w 10159267"/>
              <a:gd name="connsiteY376" fmla="*/ 3850505 h 8991601"/>
              <a:gd name="connsiteX377" fmla="*/ 9568533 w 10159267"/>
              <a:gd name="connsiteY377" fmla="*/ 3852769 h 8991601"/>
              <a:gd name="connsiteX378" fmla="*/ 9559179 w 10159267"/>
              <a:gd name="connsiteY378" fmla="*/ 3874486 h 8991601"/>
              <a:gd name="connsiteX379" fmla="*/ 9544981 w 10159267"/>
              <a:gd name="connsiteY379" fmla="*/ 3896959 h 8991601"/>
              <a:gd name="connsiteX380" fmla="*/ 9544793 w 10159267"/>
              <a:gd name="connsiteY380" fmla="*/ 3908700 h 8991601"/>
              <a:gd name="connsiteX381" fmla="*/ 9547585 w 10159267"/>
              <a:gd name="connsiteY381" fmla="*/ 3911831 h 8991601"/>
              <a:gd name="connsiteX382" fmla="*/ 9564657 w 10159267"/>
              <a:gd name="connsiteY382" fmla="*/ 3908977 h 8991601"/>
              <a:gd name="connsiteX383" fmla="*/ 9564635 w 10159267"/>
              <a:gd name="connsiteY383" fmla="*/ 3902440 h 8991601"/>
              <a:gd name="connsiteX384" fmla="*/ 9574029 w 10159267"/>
              <a:gd name="connsiteY384" fmla="*/ 3892429 h 8991601"/>
              <a:gd name="connsiteX385" fmla="*/ 9598237 w 10159267"/>
              <a:gd name="connsiteY385" fmla="*/ 3888654 h 8991601"/>
              <a:gd name="connsiteX386" fmla="*/ 9670859 w 10159267"/>
              <a:gd name="connsiteY386" fmla="*/ 3877330 h 8991601"/>
              <a:gd name="connsiteX387" fmla="*/ 9685385 w 10159267"/>
              <a:gd name="connsiteY387" fmla="*/ 3875066 h 8991601"/>
              <a:gd name="connsiteX388" fmla="*/ 9709265 w 10159267"/>
              <a:gd name="connsiteY388" fmla="*/ 3851084 h 8991601"/>
              <a:gd name="connsiteX389" fmla="*/ 9723789 w 10159267"/>
              <a:gd name="connsiteY389" fmla="*/ 3848818 h 8991601"/>
              <a:gd name="connsiteX390" fmla="*/ 9728629 w 10159267"/>
              <a:gd name="connsiteY390" fmla="*/ 3848064 h 8991601"/>
              <a:gd name="connsiteX391" fmla="*/ 9786629 w 10159267"/>
              <a:gd name="connsiteY391" fmla="*/ 3839020 h 8991601"/>
              <a:gd name="connsiteX392" fmla="*/ 9786697 w 10159267"/>
              <a:gd name="connsiteY392" fmla="*/ 3839115 h 8991601"/>
              <a:gd name="connsiteX393" fmla="*/ 9783211 w 10159267"/>
              <a:gd name="connsiteY393" fmla="*/ 3851266 h 8991601"/>
              <a:gd name="connsiteX394" fmla="*/ 9767689 w 10159267"/>
              <a:gd name="connsiteY394" fmla="*/ 3862232 h 8991601"/>
              <a:gd name="connsiteX395" fmla="*/ 9748649 w 10159267"/>
              <a:gd name="connsiteY395" fmla="*/ 3885459 h 8991601"/>
              <a:gd name="connsiteX396" fmla="*/ 9748323 w 10159267"/>
              <a:gd name="connsiteY396" fmla="*/ 3865251 h 8991601"/>
              <a:gd name="connsiteX397" fmla="*/ 9743481 w 10159267"/>
              <a:gd name="connsiteY397" fmla="*/ 3866007 h 8991601"/>
              <a:gd name="connsiteX398" fmla="*/ 9748649 w 10159267"/>
              <a:gd name="connsiteY398" fmla="*/ 3885459 h 8991601"/>
              <a:gd name="connsiteX399" fmla="*/ 9734125 w 10159267"/>
              <a:gd name="connsiteY399" fmla="*/ 3887725 h 8991601"/>
              <a:gd name="connsiteX400" fmla="*/ 9729285 w 10159267"/>
              <a:gd name="connsiteY400" fmla="*/ 3888478 h 8991601"/>
              <a:gd name="connsiteX401" fmla="*/ 9722613 w 10159267"/>
              <a:gd name="connsiteY401" fmla="*/ 3898066 h 8991601"/>
              <a:gd name="connsiteX402" fmla="*/ 9723799 w 10159267"/>
              <a:gd name="connsiteY402" fmla="*/ 3904318 h 8991601"/>
              <a:gd name="connsiteX403" fmla="*/ 9729089 w 10159267"/>
              <a:gd name="connsiteY403" fmla="*/ 3903493 h 8991601"/>
              <a:gd name="connsiteX404" fmla="*/ 9712391 w 10159267"/>
              <a:gd name="connsiteY404" fmla="*/ 3926039 h 8991601"/>
              <a:gd name="connsiteX405" fmla="*/ 9706845 w 10159267"/>
              <a:gd name="connsiteY405" fmla="*/ 3927148 h 8991601"/>
              <a:gd name="connsiteX406" fmla="*/ 9705085 w 10159267"/>
              <a:gd name="connsiteY406" fmla="*/ 3930237 h 8991601"/>
              <a:gd name="connsiteX407" fmla="*/ 9704957 w 10159267"/>
              <a:gd name="connsiteY407" fmla="*/ 3930317 h 8991601"/>
              <a:gd name="connsiteX408" fmla="*/ 9704681 w 10159267"/>
              <a:gd name="connsiteY408" fmla="*/ 3933414 h 8991601"/>
              <a:gd name="connsiteX409" fmla="*/ 9691011 w 10159267"/>
              <a:gd name="connsiteY409" fmla="*/ 3949948 h 8991601"/>
              <a:gd name="connsiteX410" fmla="*/ 9688469 w 10159267"/>
              <a:gd name="connsiteY410" fmla="*/ 3950344 h 8991601"/>
              <a:gd name="connsiteX411" fmla="*/ 9687473 w 10159267"/>
              <a:gd name="connsiteY411" fmla="*/ 3952608 h 8991601"/>
              <a:gd name="connsiteX412" fmla="*/ 9681851 w 10159267"/>
              <a:gd name="connsiteY412" fmla="*/ 3956650 h 8991601"/>
              <a:gd name="connsiteX413" fmla="*/ 9667653 w 10159267"/>
              <a:gd name="connsiteY413" fmla="*/ 3979123 h 8991601"/>
              <a:gd name="connsiteX414" fmla="*/ 9619893 w 10159267"/>
              <a:gd name="connsiteY414" fmla="*/ 4027087 h 8991601"/>
              <a:gd name="connsiteX415" fmla="*/ 9615377 w 10159267"/>
              <a:gd name="connsiteY415" fmla="*/ 4048048 h 8991601"/>
              <a:gd name="connsiteX416" fmla="*/ 9567289 w 10159267"/>
              <a:gd name="connsiteY416" fmla="*/ 4075806 h 8991601"/>
              <a:gd name="connsiteX417" fmla="*/ 9557933 w 10159267"/>
              <a:gd name="connsiteY417" fmla="*/ 4097523 h 8991601"/>
              <a:gd name="connsiteX418" fmla="*/ 9548577 w 10159267"/>
              <a:gd name="connsiteY418" fmla="*/ 4119240 h 8991601"/>
              <a:gd name="connsiteX419" fmla="*/ 9529211 w 10159267"/>
              <a:gd name="connsiteY419" fmla="*/ 4122259 h 8991601"/>
              <a:gd name="connsiteX420" fmla="*/ 9462083 w 10159267"/>
              <a:gd name="connsiteY420" fmla="*/ 4173244 h 8991601"/>
              <a:gd name="connsiteX421" fmla="*/ 9389789 w 10159267"/>
              <a:gd name="connsiteY421" fmla="*/ 4204775 h 8991601"/>
              <a:gd name="connsiteX422" fmla="*/ 9380433 w 10159267"/>
              <a:gd name="connsiteY422" fmla="*/ 4226492 h 8991601"/>
              <a:gd name="connsiteX423" fmla="*/ 9395285 w 10159267"/>
              <a:gd name="connsiteY423" fmla="*/ 4244435 h 8991601"/>
              <a:gd name="connsiteX424" fmla="*/ 9410137 w 10159267"/>
              <a:gd name="connsiteY424" fmla="*/ 4262377 h 8991601"/>
              <a:gd name="connsiteX425" fmla="*/ 9400779 w 10159267"/>
              <a:gd name="connsiteY425" fmla="*/ 4284095 h 8991601"/>
              <a:gd name="connsiteX426" fmla="*/ 9420147 w 10159267"/>
              <a:gd name="connsiteY426" fmla="*/ 4281074 h 8991601"/>
              <a:gd name="connsiteX427" fmla="*/ 9424987 w 10159267"/>
              <a:gd name="connsiteY427" fmla="*/ 4280320 h 8991601"/>
              <a:gd name="connsiteX428" fmla="*/ 9448867 w 10159267"/>
              <a:gd name="connsiteY428" fmla="*/ 4256338 h 8991601"/>
              <a:gd name="connsiteX429" fmla="*/ 9487599 w 10159267"/>
              <a:gd name="connsiteY429" fmla="*/ 4250299 h 8991601"/>
              <a:gd name="connsiteX430" fmla="*/ 9483085 w 10159267"/>
              <a:gd name="connsiteY430" fmla="*/ 4271261 h 8991601"/>
              <a:gd name="connsiteX431" fmla="*/ 9478245 w 10159267"/>
              <a:gd name="connsiteY431" fmla="*/ 4272016 h 8991601"/>
              <a:gd name="connsiteX432" fmla="*/ 9464047 w 10159267"/>
              <a:gd name="connsiteY432" fmla="*/ 4294488 h 8991601"/>
              <a:gd name="connsiteX433" fmla="*/ 9541511 w 10159267"/>
              <a:gd name="connsiteY433" fmla="*/ 4282409 h 8991601"/>
              <a:gd name="connsiteX434" fmla="*/ 9566045 w 10159267"/>
              <a:gd name="connsiteY434" fmla="*/ 4298841 h 8991601"/>
              <a:gd name="connsiteX435" fmla="*/ 9600263 w 10159267"/>
              <a:gd name="connsiteY435" fmla="*/ 4313764 h 8991601"/>
              <a:gd name="connsiteX436" fmla="*/ 9619955 w 10159267"/>
              <a:gd name="connsiteY436" fmla="*/ 4330952 h 8991601"/>
              <a:gd name="connsiteX437" fmla="*/ 9595747 w 10159267"/>
              <a:gd name="connsiteY437" fmla="*/ 4334727 h 8991601"/>
              <a:gd name="connsiteX438" fmla="*/ 9590905 w 10159267"/>
              <a:gd name="connsiteY438" fmla="*/ 4335482 h 8991601"/>
              <a:gd name="connsiteX439" fmla="*/ 9576709 w 10159267"/>
              <a:gd name="connsiteY439" fmla="*/ 4357955 h 8991601"/>
              <a:gd name="connsiteX440" fmla="*/ 9523779 w 10159267"/>
              <a:gd name="connsiteY440" fmla="*/ 4386466 h 8991601"/>
              <a:gd name="connsiteX441" fmla="*/ 9514095 w 10159267"/>
              <a:gd name="connsiteY441" fmla="*/ 4387976 h 8991601"/>
              <a:gd name="connsiteX442" fmla="*/ 9533789 w 10159267"/>
              <a:gd name="connsiteY442" fmla="*/ 4405163 h 8991601"/>
              <a:gd name="connsiteX443" fmla="*/ 9601243 w 10159267"/>
              <a:gd name="connsiteY443" fmla="*/ 4374387 h 8991601"/>
              <a:gd name="connsiteX444" fmla="*/ 9635133 w 10159267"/>
              <a:gd name="connsiteY444" fmla="*/ 4369103 h 8991601"/>
              <a:gd name="connsiteX445" fmla="*/ 9712597 w 10159267"/>
              <a:gd name="connsiteY445" fmla="*/ 4357024 h 8991601"/>
              <a:gd name="connsiteX446" fmla="*/ 9771349 w 10159267"/>
              <a:gd name="connsiteY446" fmla="*/ 4388379 h 8991601"/>
              <a:gd name="connsiteX447" fmla="*/ 9790389 w 10159267"/>
              <a:gd name="connsiteY447" fmla="*/ 4365153 h 8991601"/>
              <a:gd name="connsiteX448" fmla="*/ 9795229 w 10159267"/>
              <a:gd name="connsiteY448" fmla="*/ 4364398 h 8991601"/>
              <a:gd name="connsiteX449" fmla="*/ 9814597 w 10159267"/>
              <a:gd name="connsiteY449" fmla="*/ 4361378 h 8991601"/>
              <a:gd name="connsiteX450" fmla="*/ 9824279 w 10159267"/>
              <a:gd name="connsiteY450" fmla="*/ 4359869 h 8991601"/>
              <a:gd name="connsiteX451" fmla="*/ 9832147 w 10159267"/>
              <a:gd name="connsiteY451" fmla="*/ 4358641 h 8991601"/>
              <a:gd name="connsiteX452" fmla="*/ 9833961 w 10159267"/>
              <a:gd name="connsiteY452" fmla="*/ 4358359 h 8991601"/>
              <a:gd name="connsiteX453" fmla="*/ 9833287 w 10159267"/>
              <a:gd name="connsiteY453" fmla="*/ 4358780 h 8991601"/>
              <a:gd name="connsiteX454" fmla="*/ 9834289 w 10159267"/>
              <a:gd name="connsiteY454" fmla="*/ 4378566 h 8991601"/>
              <a:gd name="connsiteX455" fmla="*/ 9824605 w 10159267"/>
              <a:gd name="connsiteY455" fmla="*/ 4380076 h 8991601"/>
              <a:gd name="connsiteX456" fmla="*/ 9819765 w 10159267"/>
              <a:gd name="connsiteY456" fmla="*/ 4380831 h 8991601"/>
              <a:gd name="connsiteX457" fmla="*/ 9805239 w 10159267"/>
              <a:gd name="connsiteY457" fmla="*/ 4383096 h 8991601"/>
              <a:gd name="connsiteX458" fmla="*/ 9795557 w 10159267"/>
              <a:gd name="connsiteY458" fmla="*/ 4384605 h 8991601"/>
              <a:gd name="connsiteX459" fmla="*/ 9800725 w 10159267"/>
              <a:gd name="connsiteY459" fmla="*/ 4404058 h 8991601"/>
              <a:gd name="connsiteX460" fmla="*/ 9751623 w 10159267"/>
              <a:gd name="connsiteY460" fmla="*/ 4448749 h 8991601"/>
              <a:gd name="connsiteX461" fmla="*/ 9748843 w 10159267"/>
              <a:gd name="connsiteY461" fmla="*/ 4449843 h 8991601"/>
              <a:gd name="connsiteX462" fmla="*/ 9751809 w 10159267"/>
              <a:gd name="connsiteY462" fmla="*/ 4453669 h 8991601"/>
              <a:gd name="connsiteX463" fmla="*/ 9781021 w 10159267"/>
              <a:gd name="connsiteY463" fmla="*/ 4468772 h 8991601"/>
              <a:gd name="connsiteX464" fmla="*/ 9747941 w 10159267"/>
              <a:gd name="connsiteY464" fmla="*/ 4472084 h 8991601"/>
              <a:gd name="connsiteX465" fmla="*/ 9731135 w 10159267"/>
              <a:gd name="connsiteY465" fmla="*/ 4455739 h 8991601"/>
              <a:gd name="connsiteX466" fmla="*/ 9728691 w 10159267"/>
              <a:gd name="connsiteY466" fmla="*/ 4455983 h 8991601"/>
              <a:gd name="connsiteX467" fmla="*/ 9724407 w 10159267"/>
              <a:gd name="connsiteY467" fmla="*/ 4468187 h 8991601"/>
              <a:gd name="connsiteX468" fmla="*/ 9700035 w 10159267"/>
              <a:gd name="connsiteY468" fmla="*/ 4480533 h 8991601"/>
              <a:gd name="connsiteX469" fmla="*/ 9632907 w 10159267"/>
              <a:gd name="connsiteY469" fmla="*/ 4531517 h 8991601"/>
              <a:gd name="connsiteX470" fmla="*/ 9618383 w 10159267"/>
              <a:gd name="connsiteY470" fmla="*/ 4533781 h 8991601"/>
              <a:gd name="connsiteX471" fmla="*/ 9613543 w 10159267"/>
              <a:gd name="connsiteY471" fmla="*/ 4534537 h 8991601"/>
              <a:gd name="connsiteX472" fmla="*/ 9599017 w 10159267"/>
              <a:gd name="connsiteY472" fmla="*/ 4536801 h 8991601"/>
              <a:gd name="connsiteX473" fmla="*/ 9643245 w 10159267"/>
              <a:gd name="connsiteY473" fmla="*/ 4570422 h 8991601"/>
              <a:gd name="connsiteX474" fmla="*/ 9662775 w 10159267"/>
              <a:gd name="connsiteY474" fmla="*/ 4577506 h 8991601"/>
              <a:gd name="connsiteX475" fmla="*/ 9666987 w 10159267"/>
              <a:gd name="connsiteY475" fmla="*/ 4579990 h 8991601"/>
              <a:gd name="connsiteX476" fmla="*/ 9674269 w 10159267"/>
              <a:gd name="connsiteY476" fmla="*/ 4583347 h 8991601"/>
              <a:gd name="connsiteX477" fmla="*/ 9678827 w 10159267"/>
              <a:gd name="connsiteY477" fmla="*/ 4584053 h 8991601"/>
              <a:gd name="connsiteX478" fmla="*/ 9691089 w 10159267"/>
              <a:gd name="connsiteY478" fmla="*/ 4582141 h 8991601"/>
              <a:gd name="connsiteX479" fmla="*/ 9714969 w 10159267"/>
              <a:gd name="connsiteY479" fmla="*/ 4558159 h 8991601"/>
              <a:gd name="connsiteX480" fmla="*/ 9729495 w 10159267"/>
              <a:gd name="connsiteY480" fmla="*/ 4555893 h 8991601"/>
              <a:gd name="connsiteX481" fmla="*/ 9734335 w 10159267"/>
              <a:gd name="connsiteY481" fmla="*/ 4555139 h 8991601"/>
              <a:gd name="connsiteX482" fmla="*/ 9792333 w 10159267"/>
              <a:gd name="connsiteY482" fmla="*/ 4546095 h 8991601"/>
              <a:gd name="connsiteX483" fmla="*/ 9792401 w 10159267"/>
              <a:gd name="connsiteY483" fmla="*/ 4546190 h 8991601"/>
              <a:gd name="connsiteX484" fmla="*/ 9788915 w 10159267"/>
              <a:gd name="connsiteY484" fmla="*/ 4558341 h 8991601"/>
              <a:gd name="connsiteX485" fmla="*/ 9773395 w 10159267"/>
              <a:gd name="connsiteY485" fmla="*/ 4569307 h 8991601"/>
              <a:gd name="connsiteX486" fmla="*/ 9773341 w 10159267"/>
              <a:gd name="connsiteY486" fmla="*/ 4570395 h 8991601"/>
              <a:gd name="connsiteX487" fmla="*/ 9880805 w 10159267"/>
              <a:gd name="connsiteY487" fmla="*/ 4553638 h 8991601"/>
              <a:gd name="connsiteX488" fmla="*/ 9909855 w 10159267"/>
              <a:gd name="connsiteY488" fmla="*/ 4549109 h 8991601"/>
              <a:gd name="connsiteX489" fmla="*/ 9910181 w 10159267"/>
              <a:gd name="connsiteY489" fmla="*/ 4569317 h 8991601"/>
              <a:gd name="connsiteX490" fmla="*/ 9900497 w 10159267"/>
              <a:gd name="connsiteY490" fmla="*/ 4570827 h 8991601"/>
              <a:gd name="connsiteX491" fmla="*/ 9876291 w 10159267"/>
              <a:gd name="connsiteY491" fmla="*/ 4574601 h 8991601"/>
              <a:gd name="connsiteX492" fmla="*/ 9818191 w 10159267"/>
              <a:gd name="connsiteY492" fmla="*/ 4583659 h 8991601"/>
              <a:gd name="connsiteX493" fmla="*/ 9745897 w 10159267"/>
              <a:gd name="connsiteY493" fmla="*/ 4615191 h 8991601"/>
              <a:gd name="connsiteX494" fmla="*/ 9731373 w 10159267"/>
              <a:gd name="connsiteY494" fmla="*/ 4617457 h 8991601"/>
              <a:gd name="connsiteX495" fmla="*/ 9715477 w 10159267"/>
              <a:gd name="connsiteY495" fmla="*/ 4626260 h 8991601"/>
              <a:gd name="connsiteX496" fmla="*/ 9714551 w 10159267"/>
              <a:gd name="connsiteY496" fmla="*/ 4630711 h 8991601"/>
              <a:gd name="connsiteX497" fmla="*/ 9701753 w 10159267"/>
              <a:gd name="connsiteY497" fmla="*/ 4641253 h 8991601"/>
              <a:gd name="connsiteX498" fmla="*/ 9687555 w 10159267"/>
              <a:gd name="connsiteY498" fmla="*/ 4663725 h 8991601"/>
              <a:gd name="connsiteX499" fmla="*/ 9673357 w 10159267"/>
              <a:gd name="connsiteY499" fmla="*/ 4686197 h 8991601"/>
              <a:gd name="connsiteX500" fmla="*/ 9663309 w 10159267"/>
              <a:gd name="connsiteY500" fmla="*/ 4702642 h 8991601"/>
              <a:gd name="connsiteX501" fmla="*/ 9658293 w 10159267"/>
              <a:gd name="connsiteY501" fmla="*/ 4709884 h 8991601"/>
              <a:gd name="connsiteX502" fmla="*/ 9664899 w 10159267"/>
              <a:gd name="connsiteY502" fmla="*/ 4708854 h 8991601"/>
              <a:gd name="connsiteX503" fmla="*/ 9713315 w 10159267"/>
              <a:gd name="connsiteY503" fmla="*/ 4701305 h 8991601"/>
              <a:gd name="connsiteX504" fmla="*/ 9722997 w 10159267"/>
              <a:gd name="connsiteY504" fmla="*/ 4699795 h 8991601"/>
              <a:gd name="connsiteX505" fmla="*/ 9761403 w 10159267"/>
              <a:gd name="connsiteY505" fmla="*/ 4673549 h 8991601"/>
              <a:gd name="connsiteX506" fmla="*/ 9780769 w 10159267"/>
              <a:gd name="connsiteY506" fmla="*/ 4670529 h 8991601"/>
              <a:gd name="connsiteX507" fmla="*/ 9863073 w 10159267"/>
              <a:gd name="connsiteY507" fmla="*/ 4657695 h 8991601"/>
              <a:gd name="connsiteX508" fmla="*/ 9892123 w 10159267"/>
              <a:gd name="connsiteY508" fmla="*/ 4653165 h 8991601"/>
              <a:gd name="connsiteX509" fmla="*/ 9998309 w 10159267"/>
              <a:gd name="connsiteY509" fmla="*/ 4616350 h 8991601"/>
              <a:gd name="connsiteX510" fmla="*/ 10013487 w 10159267"/>
              <a:gd name="connsiteY510" fmla="*/ 4654500 h 8991601"/>
              <a:gd name="connsiteX511" fmla="*/ 10086111 w 10159267"/>
              <a:gd name="connsiteY511" fmla="*/ 4643177 h 8991601"/>
              <a:gd name="connsiteX512" fmla="*/ 10105475 w 10159267"/>
              <a:gd name="connsiteY512" fmla="*/ 4640157 h 8991601"/>
              <a:gd name="connsiteX513" fmla="*/ 10114831 w 10159267"/>
              <a:gd name="connsiteY513" fmla="*/ 4618439 h 8991601"/>
              <a:gd name="connsiteX514" fmla="*/ 10153561 w 10159267"/>
              <a:gd name="connsiteY514" fmla="*/ 4612401 h 8991601"/>
              <a:gd name="connsiteX515" fmla="*/ 10129683 w 10159267"/>
              <a:gd name="connsiteY515" fmla="*/ 4636383 h 8991601"/>
              <a:gd name="connsiteX516" fmla="*/ 10115485 w 10159267"/>
              <a:gd name="connsiteY516" fmla="*/ 4658854 h 8991601"/>
              <a:gd name="connsiteX517" fmla="*/ 10096119 w 10159267"/>
              <a:gd name="connsiteY517" fmla="*/ 4661874 h 8991601"/>
              <a:gd name="connsiteX518" fmla="*/ 10042863 w 10159267"/>
              <a:gd name="connsiteY518" fmla="*/ 4670178 h 8991601"/>
              <a:gd name="connsiteX519" fmla="*/ 10028339 w 10159267"/>
              <a:gd name="connsiteY519" fmla="*/ 4672443 h 8991601"/>
              <a:gd name="connsiteX520" fmla="*/ 9965725 w 10159267"/>
              <a:gd name="connsiteY520" fmla="*/ 4702464 h 8991601"/>
              <a:gd name="connsiteX521" fmla="*/ 9960885 w 10159267"/>
              <a:gd name="connsiteY521" fmla="*/ 4703219 h 8991601"/>
              <a:gd name="connsiteX522" fmla="*/ 9912469 w 10159267"/>
              <a:gd name="connsiteY522" fmla="*/ 4710769 h 8991601"/>
              <a:gd name="connsiteX523" fmla="*/ 9907629 w 10159267"/>
              <a:gd name="connsiteY523" fmla="*/ 4711523 h 8991601"/>
              <a:gd name="connsiteX524" fmla="*/ 9869223 w 10159267"/>
              <a:gd name="connsiteY524" fmla="*/ 4737770 h 8991601"/>
              <a:gd name="connsiteX525" fmla="*/ 9849857 w 10159267"/>
              <a:gd name="connsiteY525" fmla="*/ 4740790 h 8991601"/>
              <a:gd name="connsiteX526" fmla="*/ 9821135 w 10159267"/>
              <a:gd name="connsiteY526" fmla="*/ 4765527 h 8991601"/>
              <a:gd name="connsiteX527" fmla="*/ 9782403 w 10159267"/>
              <a:gd name="connsiteY527" fmla="*/ 4771565 h 8991601"/>
              <a:gd name="connsiteX528" fmla="*/ 9777561 w 10159267"/>
              <a:gd name="connsiteY528" fmla="*/ 4772320 h 8991601"/>
              <a:gd name="connsiteX529" fmla="*/ 9763365 w 10159267"/>
              <a:gd name="connsiteY529" fmla="*/ 4794793 h 8991601"/>
              <a:gd name="connsiteX530" fmla="*/ 9758195 w 10159267"/>
              <a:gd name="connsiteY530" fmla="*/ 4775340 h 8991601"/>
              <a:gd name="connsiteX531" fmla="*/ 9700751 w 10159267"/>
              <a:gd name="connsiteY531" fmla="*/ 4824815 h 8991601"/>
              <a:gd name="connsiteX532" fmla="*/ 9695583 w 10159267"/>
              <a:gd name="connsiteY532" fmla="*/ 4805362 h 8991601"/>
              <a:gd name="connsiteX533" fmla="*/ 9632971 w 10159267"/>
              <a:gd name="connsiteY533" fmla="*/ 4835383 h 8991601"/>
              <a:gd name="connsiteX534" fmla="*/ 9623615 w 10159267"/>
              <a:gd name="connsiteY534" fmla="*/ 4857100 h 8991601"/>
              <a:gd name="connsiteX535" fmla="*/ 9613933 w 10159267"/>
              <a:gd name="connsiteY535" fmla="*/ 4858610 h 8991601"/>
              <a:gd name="connsiteX536" fmla="*/ 9614259 w 10159267"/>
              <a:gd name="connsiteY536" fmla="*/ 4878818 h 8991601"/>
              <a:gd name="connsiteX537" fmla="*/ 9624269 w 10159267"/>
              <a:gd name="connsiteY537" fmla="*/ 4897515 h 8991601"/>
              <a:gd name="connsiteX538" fmla="*/ 9658159 w 10159267"/>
              <a:gd name="connsiteY538" fmla="*/ 4892231 h 8991601"/>
              <a:gd name="connsiteX539" fmla="*/ 9663655 w 10159267"/>
              <a:gd name="connsiteY539" fmla="*/ 4931891 h 8991601"/>
              <a:gd name="connsiteX540" fmla="*/ 9663049 w 10159267"/>
              <a:gd name="connsiteY540" fmla="*/ 4931984 h 8991601"/>
              <a:gd name="connsiteX541" fmla="*/ 9661721 w 10159267"/>
              <a:gd name="connsiteY541" fmla="*/ 4932192 h 8991601"/>
              <a:gd name="connsiteX542" fmla="*/ 9660781 w 10159267"/>
              <a:gd name="connsiteY542" fmla="*/ 4932339 h 8991601"/>
              <a:gd name="connsiteX543" fmla="*/ 9659841 w 10159267"/>
              <a:gd name="connsiteY543" fmla="*/ 4932485 h 8991601"/>
              <a:gd name="connsiteX544" fmla="*/ 9659417 w 10159267"/>
              <a:gd name="connsiteY544" fmla="*/ 4932551 h 8991601"/>
              <a:gd name="connsiteX545" fmla="*/ 9658813 w 10159267"/>
              <a:gd name="connsiteY545" fmla="*/ 4932646 h 8991601"/>
              <a:gd name="connsiteX546" fmla="*/ 9653973 w 10159267"/>
              <a:gd name="connsiteY546" fmla="*/ 4933400 h 8991601"/>
              <a:gd name="connsiteX547" fmla="*/ 9650111 w 10159267"/>
              <a:gd name="connsiteY547" fmla="*/ 4994777 h 8991601"/>
              <a:gd name="connsiteX548" fmla="*/ 9635587 w 10159267"/>
              <a:gd name="connsiteY548" fmla="*/ 4997042 h 8991601"/>
              <a:gd name="connsiteX549" fmla="*/ 9635915 w 10159267"/>
              <a:gd name="connsiteY549" fmla="*/ 5017250 h 8991601"/>
              <a:gd name="connsiteX550" fmla="*/ 9612359 w 10159267"/>
              <a:gd name="connsiteY550" fmla="*/ 5061439 h 8991601"/>
              <a:gd name="connsiteX551" fmla="*/ 9610655 w 10159267"/>
              <a:gd name="connsiteY551" fmla="*/ 5070576 h 8991601"/>
              <a:gd name="connsiteX552" fmla="*/ 9611425 w 10159267"/>
              <a:gd name="connsiteY552" fmla="*/ 5071645 h 8991601"/>
              <a:gd name="connsiteX553" fmla="*/ 9612039 w 10159267"/>
              <a:gd name="connsiteY553" fmla="*/ 5072707 h 8991601"/>
              <a:gd name="connsiteX554" fmla="*/ 9612785 w 10159267"/>
              <a:gd name="connsiteY554" fmla="*/ 5072006 h 8991601"/>
              <a:gd name="connsiteX555" fmla="*/ 9640839 w 10159267"/>
              <a:gd name="connsiteY555" fmla="*/ 5076178 h 8991601"/>
              <a:gd name="connsiteX556" fmla="*/ 9718301 w 10159267"/>
              <a:gd name="connsiteY556" fmla="*/ 5064099 h 8991601"/>
              <a:gd name="connsiteX557" fmla="*/ 9777055 w 10159267"/>
              <a:gd name="connsiteY557" fmla="*/ 5095454 h 8991601"/>
              <a:gd name="connsiteX558" fmla="*/ 9796093 w 10159267"/>
              <a:gd name="connsiteY558" fmla="*/ 5072228 h 8991601"/>
              <a:gd name="connsiteX559" fmla="*/ 9800935 w 10159267"/>
              <a:gd name="connsiteY559" fmla="*/ 5071473 h 8991601"/>
              <a:gd name="connsiteX560" fmla="*/ 9820301 w 10159267"/>
              <a:gd name="connsiteY560" fmla="*/ 5068453 h 8991601"/>
              <a:gd name="connsiteX561" fmla="*/ 9829983 w 10159267"/>
              <a:gd name="connsiteY561" fmla="*/ 5066943 h 8991601"/>
              <a:gd name="connsiteX562" fmla="*/ 9837851 w 10159267"/>
              <a:gd name="connsiteY562" fmla="*/ 5065716 h 8991601"/>
              <a:gd name="connsiteX563" fmla="*/ 9839667 w 10159267"/>
              <a:gd name="connsiteY563" fmla="*/ 5065433 h 8991601"/>
              <a:gd name="connsiteX564" fmla="*/ 9838991 w 10159267"/>
              <a:gd name="connsiteY564" fmla="*/ 5065855 h 8991601"/>
              <a:gd name="connsiteX565" fmla="*/ 9839993 w 10159267"/>
              <a:gd name="connsiteY565" fmla="*/ 5085641 h 8991601"/>
              <a:gd name="connsiteX566" fmla="*/ 9830311 w 10159267"/>
              <a:gd name="connsiteY566" fmla="*/ 5087151 h 8991601"/>
              <a:gd name="connsiteX567" fmla="*/ 9825469 w 10159267"/>
              <a:gd name="connsiteY567" fmla="*/ 5087905 h 8991601"/>
              <a:gd name="connsiteX568" fmla="*/ 9810943 w 10159267"/>
              <a:gd name="connsiteY568" fmla="*/ 5090171 h 8991601"/>
              <a:gd name="connsiteX569" fmla="*/ 9801261 w 10159267"/>
              <a:gd name="connsiteY569" fmla="*/ 5091680 h 8991601"/>
              <a:gd name="connsiteX570" fmla="*/ 9806429 w 10159267"/>
              <a:gd name="connsiteY570" fmla="*/ 5111133 h 8991601"/>
              <a:gd name="connsiteX571" fmla="*/ 9757327 w 10159267"/>
              <a:gd name="connsiteY571" fmla="*/ 5155824 h 8991601"/>
              <a:gd name="connsiteX572" fmla="*/ 9754547 w 10159267"/>
              <a:gd name="connsiteY572" fmla="*/ 5156918 h 8991601"/>
              <a:gd name="connsiteX573" fmla="*/ 9757513 w 10159267"/>
              <a:gd name="connsiteY573" fmla="*/ 5160744 h 8991601"/>
              <a:gd name="connsiteX574" fmla="*/ 9786727 w 10159267"/>
              <a:gd name="connsiteY574" fmla="*/ 5175846 h 8991601"/>
              <a:gd name="connsiteX575" fmla="*/ 9753647 w 10159267"/>
              <a:gd name="connsiteY575" fmla="*/ 5179159 h 8991601"/>
              <a:gd name="connsiteX576" fmla="*/ 9736839 w 10159267"/>
              <a:gd name="connsiteY576" fmla="*/ 5162814 h 8991601"/>
              <a:gd name="connsiteX577" fmla="*/ 9734397 w 10159267"/>
              <a:gd name="connsiteY577" fmla="*/ 5163058 h 8991601"/>
              <a:gd name="connsiteX578" fmla="*/ 9730111 w 10159267"/>
              <a:gd name="connsiteY578" fmla="*/ 5175262 h 8991601"/>
              <a:gd name="connsiteX579" fmla="*/ 9705741 w 10159267"/>
              <a:gd name="connsiteY579" fmla="*/ 5187608 h 8991601"/>
              <a:gd name="connsiteX580" fmla="*/ 9638613 w 10159267"/>
              <a:gd name="connsiteY580" fmla="*/ 5238592 h 8991601"/>
              <a:gd name="connsiteX581" fmla="*/ 9624089 w 10159267"/>
              <a:gd name="connsiteY581" fmla="*/ 5240856 h 8991601"/>
              <a:gd name="connsiteX582" fmla="*/ 9619247 w 10159267"/>
              <a:gd name="connsiteY582" fmla="*/ 5241612 h 8991601"/>
              <a:gd name="connsiteX583" fmla="*/ 9604721 w 10159267"/>
              <a:gd name="connsiteY583" fmla="*/ 5243877 h 8991601"/>
              <a:gd name="connsiteX584" fmla="*/ 9648949 w 10159267"/>
              <a:gd name="connsiteY584" fmla="*/ 5277497 h 8991601"/>
              <a:gd name="connsiteX585" fmla="*/ 9688009 w 10159267"/>
              <a:gd name="connsiteY585" fmla="*/ 5291665 h 8991601"/>
              <a:gd name="connsiteX586" fmla="*/ 9886511 w 10159267"/>
              <a:gd name="connsiteY586" fmla="*/ 5260714 h 8991601"/>
              <a:gd name="connsiteX587" fmla="*/ 9915559 w 10159267"/>
              <a:gd name="connsiteY587" fmla="*/ 5256184 h 8991601"/>
              <a:gd name="connsiteX588" fmla="*/ 9915885 w 10159267"/>
              <a:gd name="connsiteY588" fmla="*/ 5276391 h 8991601"/>
              <a:gd name="connsiteX589" fmla="*/ 9906201 w 10159267"/>
              <a:gd name="connsiteY589" fmla="*/ 5277901 h 8991601"/>
              <a:gd name="connsiteX590" fmla="*/ 9881995 w 10159267"/>
              <a:gd name="connsiteY590" fmla="*/ 5281676 h 8991601"/>
              <a:gd name="connsiteX591" fmla="*/ 9823897 w 10159267"/>
              <a:gd name="connsiteY591" fmla="*/ 5290734 h 8991601"/>
              <a:gd name="connsiteX592" fmla="*/ 9751603 w 10159267"/>
              <a:gd name="connsiteY592" fmla="*/ 5322265 h 8991601"/>
              <a:gd name="connsiteX593" fmla="*/ 9737077 w 10159267"/>
              <a:gd name="connsiteY593" fmla="*/ 5324532 h 8991601"/>
              <a:gd name="connsiteX594" fmla="*/ 9587971 w 10159267"/>
              <a:gd name="connsiteY594" fmla="*/ 5408555 h 8991601"/>
              <a:gd name="connsiteX595" fmla="*/ 9607665 w 10159267"/>
              <a:gd name="connsiteY595" fmla="*/ 5425743 h 8991601"/>
              <a:gd name="connsiteX596" fmla="*/ 9651239 w 10159267"/>
              <a:gd name="connsiteY596" fmla="*/ 5418949 h 8991601"/>
              <a:gd name="connsiteX597" fmla="*/ 9670605 w 10159267"/>
              <a:gd name="connsiteY597" fmla="*/ 5415929 h 8991601"/>
              <a:gd name="connsiteX598" fmla="*/ 9719019 w 10159267"/>
              <a:gd name="connsiteY598" fmla="*/ 5408380 h 8991601"/>
              <a:gd name="connsiteX599" fmla="*/ 9728703 w 10159267"/>
              <a:gd name="connsiteY599" fmla="*/ 5406870 h 8991601"/>
              <a:gd name="connsiteX600" fmla="*/ 9767107 w 10159267"/>
              <a:gd name="connsiteY600" fmla="*/ 5380624 h 8991601"/>
              <a:gd name="connsiteX601" fmla="*/ 9786473 w 10159267"/>
              <a:gd name="connsiteY601" fmla="*/ 5377604 h 8991601"/>
              <a:gd name="connsiteX602" fmla="*/ 9868779 w 10159267"/>
              <a:gd name="connsiteY602" fmla="*/ 5364770 h 8991601"/>
              <a:gd name="connsiteX603" fmla="*/ 9897827 w 10159267"/>
              <a:gd name="connsiteY603" fmla="*/ 5360241 h 8991601"/>
              <a:gd name="connsiteX604" fmla="*/ 10004013 w 10159267"/>
              <a:gd name="connsiteY604" fmla="*/ 5323425 h 8991601"/>
              <a:gd name="connsiteX605" fmla="*/ 10019193 w 10159267"/>
              <a:gd name="connsiteY605" fmla="*/ 5361575 h 8991601"/>
              <a:gd name="connsiteX606" fmla="*/ 10091815 w 10159267"/>
              <a:gd name="connsiteY606" fmla="*/ 5350251 h 8991601"/>
              <a:gd name="connsiteX607" fmla="*/ 10111181 w 10159267"/>
              <a:gd name="connsiteY607" fmla="*/ 5347232 h 8991601"/>
              <a:gd name="connsiteX608" fmla="*/ 10120535 w 10159267"/>
              <a:gd name="connsiteY608" fmla="*/ 5325514 h 8991601"/>
              <a:gd name="connsiteX609" fmla="*/ 10159267 w 10159267"/>
              <a:gd name="connsiteY609" fmla="*/ 5319475 h 8991601"/>
              <a:gd name="connsiteX610" fmla="*/ 10135387 w 10159267"/>
              <a:gd name="connsiteY610" fmla="*/ 5343458 h 8991601"/>
              <a:gd name="connsiteX611" fmla="*/ 10121189 w 10159267"/>
              <a:gd name="connsiteY611" fmla="*/ 5365930 h 8991601"/>
              <a:gd name="connsiteX612" fmla="*/ 10101825 w 10159267"/>
              <a:gd name="connsiteY612" fmla="*/ 5368949 h 8991601"/>
              <a:gd name="connsiteX613" fmla="*/ 10048567 w 10159267"/>
              <a:gd name="connsiteY613" fmla="*/ 5377253 h 8991601"/>
              <a:gd name="connsiteX614" fmla="*/ 10034043 w 10159267"/>
              <a:gd name="connsiteY614" fmla="*/ 5379518 h 8991601"/>
              <a:gd name="connsiteX615" fmla="*/ 9971431 w 10159267"/>
              <a:gd name="connsiteY615" fmla="*/ 5409539 h 8991601"/>
              <a:gd name="connsiteX616" fmla="*/ 9966589 w 10159267"/>
              <a:gd name="connsiteY616" fmla="*/ 5410294 h 8991601"/>
              <a:gd name="connsiteX617" fmla="*/ 9918175 w 10159267"/>
              <a:gd name="connsiteY617" fmla="*/ 5417844 h 8991601"/>
              <a:gd name="connsiteX618" fmla="*/ 9913333 w 10159267"/>
              <a:gd name="connsiteY618" fmla="*/ 5418598 h 8991601"/>
              <a:gd name="connsiteX619" fmla="*/ 9874929 w 10159267"/>
              <a:gd name="connsiteY619" fmla="*/ 5444845 h 8991601"/>
              <a:gd name="connsiteX620" fmla="*/ 9855561 w 10159267"/>
              <a:gd name="connsiteY620" fmla="*/ 5447865 h 8991601"/>
              <a:gd name="connsiteX621" fmla="*/ 9826839 w 10159267"/>
              <a:gd name="connsiteY621" fmla="*/ 5472602 h 8991601"/>
              <a:gd name="connsiteX622" fmla="*/ 9788109 w 10159267"/>
              <a:gd name="connsiteY622" fmla="*/ 5478640 h 8991601"/>
              <a:gd name="connsiteX623" fmla="*/ 9783267 w 10159267"/>
              <a:gd name="connsiteY623" fmla="*/ 5479396 h 8991601"/>
              <a:gd name="connsiteX624" fmla="*/ 9769069 w 10159267"/>
              <a:gd name="connsiteY624" fmla="*/ 5501868 h 8991601"/>
              <a:gd name="connsiteX625" fmla="*/ 9763901 w 10159267"/>
              <a:gd name="connsiteY625" fmla="*/ 5482416 h 8991601"/>
              <a:gd name="connsiteX626" fmla="*/ 9706457 w 10159267"/>
              <a:gd name="connsiteY626" fmla="*/ 5531889 h 8991601"/>
              <a:gd name="connsiteX627" fmla="*/ 9701289 w 10159267"/>
              <a:gd name="connsiteY627" fmla="*/ 5512437 h 8991601"/>
              <a:gd name="connsiteX628" fmla="*/ 9638675 w 10159267"/>
              <a:gd name="connsiteY628" fmla="*/ 5542458 h 8991601"/>
              <a:gd name="connsiteX629" fmla="*/ 9629321 w 10159267"/>
              <a:gd name="connsiteY629" fmla="*/ 5564175 h 8991601"/>
              <a:gd name="connsiteX630" fmla="*/ 9619637 w 10159267"/>
              <a:gd name="connsiteY630" fmla="*/ 5565685 h 8991601"/>
              <a:gd name="connsiteX631" fmla="*/ 9619963 w 10159267"/>
              <a:gd name="connsiteY631" fmla="*/ 5585893 h 8991601"/>
              <a:gd name="connsiteX632" fmla="*/ 9629975 w 10159267"/>
              <a:gd name="connsiteY632" fmla="*/ 5604590 h 8991601"/>
              <a:gd name="connsiteX633" fmla="*/ 9663865 w 10159267"/>
              <a:gd name="connsiteY633" fmla="*/ 5599306 h 8991601"/>
              <a:gd name="connsiteX634" fmla="*/ 9669359 w 10159267"/>
              <a:gd name="connsiteY634" fmla="*/ 5638966 h 8991601"/>
              <a:gd name="connsiteX635" fmla="*/ 9668755 w 10159267"/>
              <a:gd name="connsiteY635" fmla="*/ 5639059 h 8991601"/>
              <a:gd name="connsiteX636" fmla="*/ 9667427 w 10159267"/>
              <a:gd name="connsiteY636" fmla="*/ 5639267 h 8991601"/>
              <a:gd name="connsiteX637" fmla="*/ 9666485 w 10159267"/>
              <a:gd name="connsiteY637" fmla="*/ 5639414 h 8991601"/>
              <a:gd name="connsiteX638" fmla="*/ 9665545 w 10159267"/>
              <a:gd name="connsiteY638" fmla="*/ 5639560 h 8991601"/>
              <a:gd name="connsiteX639" fmla="*/ 9665123 w 10159267"/>
              <a:gd name="connsiteY639" fmla="*/ 5639625 h 8991601"/>
              <a:gd name="connsiteX640" fmla="*/ 9664519 w 10159267"/>
              <a:gd name="connsiteY640" fmla="*/ 5639720 h 8991601"/>
              <a:gd name="connsiteX641" fmla="*/ 9659677 w 10159267"/>
              <a:gd name="connsiteY641" fmla="*/ 5640475 h 8991601"/>
              <a:gd name="connsiteX642" fmla="*/ 9655817 w 10159267"/>
              <a:gd name="connsiteY642" fmla="*/ 5701852 h 8991601"/>
              <a:gd name="connsiteX643" fmla="*/ 9641291 w 10159267"/>
              <a:gd name="connsiteY643" fmla="*/ 5704117 h 8991601"/>
              <a:gd name="connsiteX644" fmla="*/ 9641619 w 10159267"/>
              <a:gd name="connsiteY644" fmla="*/ 5724324 h 8991601"/>
              <a:gd name="connsiteX645" fmla="*/ 9618065 w 10159267"/>
              <a:gd name="connsiteY645" fmla="*/ 5768513 h 8991601"/>
              <a:gd name="connsiteX646" fmla="*/ 9616359 w 10159267"/>
              <a:gd name="connsiteY646" fmla="*/ 5777651 h 8991601"/>
              <a:gd name="connsiteX647" fmla="*/ 9617131 w 10159267"/>
              <a:gd name="connsiteY647" fmla="*/ 5778720 h 8991601"/>
              <a:gd name="connsiteX648" fmla="*/ 9621915 w 10159267"/>
              <a:gd name="connsiteY648" fmla="*/ 5787253 h 8991601"/>
              <a:gd name="connsiteX649" fmla="*/ 9680343 w 10159267"/>
              <a:gd name="connsiteY649" fmla="*/ 5817460 h 8991601"/>
              <a:gd name="connsiteX650" fmla="*/ 9690813 w 10159267"/>
              <a:gd name="connsiteY650" fmla="*/ 5825425 h 8991601"/>
              <a:gd name="connsiteX651" fmla="*/ 9693109 w 10159267"/>
              <a:gd name="connsiteY651" fmla="*/ 5827552 h 8991601"/>
              <a:gd name="connsiteX652" fmla="*/ 9541577 w 10159267"/>
              <a:gd name="connsiteY652" fmla="*/ 5874470 h 8991601"/>
              <a:gd name="connsiteX653" fmla="*/ 9549103 w 10159267"/>
              <a:gd name="connsiteY653" fmla="*/ 5887461 h 8991601"/>
              <a:gd name="connsiteX654" fmla="*/ 9750443 w 10159267"/>
              <a:gd name="connsiteY654" fmla="*/ 6702906 h 8991601"/>
              <a:gd name="connsiteX655" fmla="*/ 7999421 w 10159267"/>
              <a:gd name="connsiteY655" fmla="*/ 8452812 h 8991601"/>
              <a:gd name="connsiteX656" fmla="*/ 6648248 w 10159267"/>
              <a:gd name="connsiteY656" fmla="*/ 7816009 h 8991601"/>
              <a:gd name="connsiteX657" fmla="*/ 6587557 w 10159267"/>
              <a:gd name="connsiteY657" fmla="*/ 7734899 h 8991601"/>
              <a:gd name="connsiteX658" fmla="*/ 6422042 w 10159267"/>
              <a:gd name="connsiteY658" fmla="*/ 7840941 h 8991601"/>
              <a:gd name="connsiteX659" fmla="*/ 4229100 w 10159267"/>
              <a:gd name="connsiteY659" fmla="*/ 8452812 h 8991601"/>
              <a:gd name="connsiteX660" fmla="*/ 0 w 10159267"/>
              <a:gd name="connsiteY660" fmla="*/ 4226406 h 8991601"/>
              <a:gd name="connsiteX661" fmla="*/ 4229100 w 10159267"/>
              <a:gd name="connsiteY661" fmla="*/ 0 h 899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</a:cxnLst>
            <a:rect l="l" t="t" r="r" b="b"/>
            <a:pathLst>
              <a:path w="10159267" h="8991601">
                <a:moveTo>
                  <a:pt x="6532253" y="8006389"/>
                </a:moveTo>
                <a:cubicBezTo>
                  <a:pt x="6804485" y="8006389"/>
                  <a:pt x="7025173" y="8226936"/>
                  <a:pt x="7025173" y="8498995"/>
                </a:cubicBezTo>
                <a:cubicBezTo>
                  <a:pt x="7025173" y="8771054"/>
                  <a:pt x="6804485" y="8991601"/>
                  <a:pt x="6532253" y="8991601"/>
                </a:cubicBezTo>
                <a:cubicBezTo>
                  <a:pt x="6260021" y="8991601"/>
                  <a:pt x="6039333" y="8771054"/>
                  <a:pt x="6039333" y="8498995"/>
                </a:cubicBezTo>
                <a:cubicBezTo>
                  <a:pt x="6039333" y="8226936"/>
                  <a:pt x="6260021" y="8006389"/>
                  <a:pt x="6532253" y="8006389"/>
                </a:cubicBezTo>
                <a:close/>
                <a:moveTo>
                  <a:pt x="9754029" y="4572326"/>
                </a:moveTo>
                <a:lnTo>
                  <a:pt x="9749187" y="4573082"/>
                </a:lnTo>
                <a:lnTo>
                  <a:pt x="9750391" y="4573974"/>
                </a:lnTo>
                <a:lnTo>
                  <a:pt x="9754287" y="4573366"/>
                </a:lnTo>
                <a:cubicBezTo>
                  <a:pt x="9754273" y="4573299"/>
                  <a:pt x="9754257" y="4573231"/>
                  <a:pt x="9754241" y="4573163"/>
                </a:cubicBezTo>
                <a:cubicBezTo>
                  <a:pt x="9754109" y="4572630"/>
                  <a:pt x="9754029" y="4572326"/>
                  <a:pt x="9754029" y="4572326"/>
                </a:cubicBezTo>
                <a:close/>
                <a:moveTo>
                  <a:pt x="9422319" y="3870293"/>
                </a:moveTo>
                <a:lnTo>
                  <a:pt x="9412537" y="3871818"/>
                </a:lnTo>
                <a:lnTo>
                  <a:pt x="9418449" y="3876172"/>
                </a:lnTo>
                <a:lnTo>
                  <a:pt x="9423289" y="3875417"/>
                </a:lnTo>
                <a:close/>
                <a:moveTo>
                  <a:pt x="9323851" y="3156344"/>
                </a:moveTo>
                <a:lnTo>
                  <a:pt x="9319009" y="3157100"/>
                </a:lnTo>
                <a:lnTo>
                  <a:pt x="9320213" y="3157992"/>
                </a:lnTo>
                <a:lnTo>
                  <a:pt x="9324111" y="3157384"/>
                </a:lnTo>
                <a:cubicBezTo>
                  <a:pt x="9324095" y="3157316"/>
                  <a:pt x="9324079" y="3157249"/>
                  <a:pt x="9324063" y="3157181"/>
                </a:cubicBezTo>
                <a:cubicBezTo>
                  <a:pt x="9323931" y="3156648"/>
                  <a:pt x="9323851" y="3156344"/>
                  <a:pt x="9323851" y="3156344"/>
                </a:cubicBezTo>
                <a:close/>
                <a:moveTo>
                  <a:pt x="4229100" y="0"/>
                </a:moveTo>
                <a:cubicBezTo>
                  <a:pt x="5688892" y="0"/>
                  <a:pt x="6975936" y="739151"/>
                  <a:pt x="7735936" y="1863382"/>
                </a:cubicBezTo>
                <a:lnTo>
                  <a:pt x="7749698" y="1886021"/>
                </a:lnTo>
                <a:lnTo>
                  <a:pt x="7776888" y="1877760"/>
                </a:lnTo>
                <a:lnTo>
                  <a:pt x="7806685" y="1868708"/>
                </a:lnTo>
                <a:lnTo>
                  <a:pt x="7819024" y="1866784"/>
                </a:lnTo>
                <a:cubicBezTo>
                  <a:pt x="7828708" y="1865274"/>
                  <a:pt x="7843232" y="1863009"/>
                  <a:pt x="7858083" y="1880952"/>
                </a:cubicBezTo>
                <a:lnTo>
                  <a:pt x="7857327" y="1881070"/>
                </a:lnTo>
                <a:lnTo>
                  <a:pt x="7857008" y="1881120"/>
                </a:lnTo>
                <a:lnTo>
                  <a:pt x="7856041" y="1881270"/>
                </a:lnTo>
                <a:lnTo>
                  <a:pt x="7855053" y="1881425"/>
                </a:lnTo>
                <a:lnTo>
                  <a:pt x="7853242" y="1881707"/>
                </a:lnTo>
                <a:lnTo>
                  <a:pt x="7853998" y="1881589"/>
                </a:lnTo>
                <a:lnTo>
                  <a:pt x="7855053" y="1881425"/>
                </a:lnTo>
                <a:lnTo>
                  <a:pt x="7855663" y="1881330"/>
                </a:lnTo>
                <a:lnTo>
                  <a:pt x="7857008" y="1881120"/>
                </a:lnTo>
                <a:lnTo>
                  <a:pt x="7857478" y="1881046"/>
                </a:lnTo>
                <a:lnTo>
                  <a:pt x="7858083" y="1880952"/>
                </a:lnTo>
                <a:cubicBezTo>
                  <a:pt x="7867766" y="1879443"/>
                  <a:pt x="7877122" y="1857726"/>
                  <a:pt x="7887132" y="1876423"/>
                </a:cubicBezTo>
                <a:cubicBezTo>
                  <a:pt x="7911667" y="1892856"/>
                  <a:pt x="7920696" y="1850932"/>
                  <a:pt x="7950398" y="1886816"/>
                </a:cubicBezTo>
                <a:cubicBezTo>
                  <a:pt x="7970091" y="1904004"/>
                  <a:pt x="7989130" y="1880777"/>
                  <a:pt x="8013665" y="1897210"/>
                </a:cubicBezTo>
                <a:cubicBezTo>
                  <a:pt x="8033031" y="1894190"/>
                  <a:pt x="8047228" y="1871718"/>
                  <a:pt x="8071763" y="1888151"/>
                </a:cubicBezTo>
                <a:lnTo>
                  <a:pt x="8187959" y="1870032"/>
                </a:lnTo>
                <a:cubicBezTo>
                  <a:pt x="8212166" y="1866258"/>
                  <a:pt x="8236046" y="1842276"/>
                  <a:pt x="8265096" y="1837747"/>
                </a:cubicBezTo>
                <a:cubicBezTo>
                  <a:pt x="8279620" y="1835482"/>
                  <a:pt x="8289303" y="1833972"/>
                  <a:pt x="8308996" y="1851160"/>
                </a:cubicBezTo>
                <a:lnTo>
                  <a:pt x="8313837" y="1850406"/>
                </a:lnTo>
                <a:cubicBezTo>
                  <a:pt x="8308668" y="1830953"/>
                  <a:pt x="8313510" y="1830198"/>
                  <a:pt x="8318352" y="1829443"/>
                </a:cubicBezTo>
                <a:cubicBezTo>
                  <a:pt x="8327708" y="1807725"/>
                  <a:pt x="8347400" y="1824914"/>
                  <a:pt x="8361925" y="1822649"/>
                </a:cubicBezTo>
                <a:cubicBezTo>
                  <a:pt x="8361598" y="1802441"/>
                  <a:pt x="8371282" y="1800931"/>
                  <a:pt x="8376122" y="1800176"/>
                </a:cubicBezTo>
                <a:lnTo>
                  <a:pt x="8400331" y="1796402"/>
                </a:lnTo>
                <a:lnTo>
                  <a:pt x="8405171" y="1795647"/>
                </a:lnTo>
                <a:cubicBezTo>
                  <a:pt x="8400003" y="1776194"/>
                  <a:pt x="8404845" y="1775439"/>
                  <a:pt x="8409687" y="1774684"/>
                </a:cubicBezTo>
                <a:cubicBezTo>
                  <a:pt x="8419370" y="1773174"/>
                  <a:pt x="8429052" y="1771665"/>
                  <a:pt x="8443904" y="1789608"/>
                </a:cubicBezTo>
                <a:lnTo>
                  <a:pt x="8429379" y="1791872"/>
                </a:lnTo>
                <a:cubicBezTo>
                  <a:pt x="8439389" y="1810570"/>
                  <a:pt x="8439389" y="1810570"/>
                  <a:pt x="8444231" y="1809815"/>
                </a:cubicBezTo>
                <a:lnTo>
                  <a:pt x="8453913" y="1808305"/>
                </a:lnTo>
                <a:cubicBezTo>
                  <a:pt x="8458755" y="1807549"/>
                  <a:pt x="8463270" y="1786588"/>
                  <a:pt x="8473279" y="1805285"/>
                </a:cubicBezTo>
                <a:lnTo>
                  <a:pt x="8473607" y="1825493"/>
                </a:lnTo>
                <a:lnTo>
                  <a:pt x="8459082" y="1827758"/>
                </a:lnTo>
                <a:cubicBezTo>
                  <a:pt x="8464251" y="1847210"/>
                  <a:pt x="8459408" y="1847965"/>
                  <a:pt x="8449726" y="1849475"/>
                </a:cubicBezTo>
                <a:cubicBezTo>
                  <a:pt x="8449726" y="1849475"/>
                  <a:pt x="8445211" y="1870438"/>
                  <a:pt x="8435530" y="1871947"/>
                </a:cubicBezTo>
                <a:cubicBezTo>
                  <a:pt x="8431014" y="1892910"/>
                  <a:pt x="8445539" y="1890644"/>
                  <a:pt x="8455221" y="1889135"/>
                </a:cubicBezTo>
                <a:cubicBezTo>
                  <a:pt x="8454894" y="1868928"/>
                  <a:pt x="8454894" y="1868928"/>
                  <a:pt x="8464576" y="1867417"/>
                </a:cubicBezTo>
                <a:cubicBezTo>
                  <a:pt x="8464251" y="1847210"/>
                  <a:pt x="8479102" y="1865153"/>
                  <a:pt x="8488785" y="1863643"/>
                </a:cubicBezTo>
                <a:cubicBezTo>
                  <a:pt x="8507824" y="1840416"/>
                  <a:pt x="8532031" y="1836642"/>
                  <a:pt x="8561407" y="1852319"/>
                </a:cubicBezTo>
                <a:lnTo>
                  <a:pt x="8575933" y="1850054"/>
                </a:lnTo>
                <a:cubicBezTo>
                  <a:pt x="8580447" y="1829092"/>
                  <a:pt x="8595298" y="1847035"/>
                  <a:pt x="8599812" y="1826073"/>
                </a:cubicBezTo>
                <a:lnTo>
                  <a:pt x="8614336" y="1823808"/>
                </a:lnTo>
                <a:lnTo>
                  <a:pt x="8619178" y="1823053"/>
                </a:lnTo>
                <a:lnTo>
                  <a:pt x="8677177" y="1814010"/>
                </a:lnTo>
                <a:cubicBezTo>
                  <a:pt x="8677199" y="1814041"/>
                  <a:pt x="8677223" y="1814072"/>
                  <a:pt x="8677245" y="1814104"/>
                </a:cubicBezTo>
                <a:lnTo>
                  <a:pt x="8673759" y="1826254"/>
                </a:lnTo>
                <a:cubicBezTo>
                  <a:pt x="8670038" y="1835381"/>
                  <a:pt x="8665500" y="1836088"/>
                  <a:pt x="8658238" y="1837221"/>
                </a:cubicBezTo>
                <a:cubicBezTo>
                  <a:pt x="8658564" y="1857429"/>
                  <a:pt x="8648882" y="1858938"/>
                  <a:pt x="8639199" y="1860448"/>
                </a:cubicBezTo>
                <a:cubicBezTo>
                  <a:pt x="8644040" y="1859693"/>
                  <a:pt x="8638872" y="1840240"/>
                  <a:pt x="8638872" y="1840240"/>
                </a:cubicBezTo>
                <a:lnTo>
                  <a:pt x="8634030" y="1840996"/>
                </a:lnTo>
                <a:cubicBezTo>
                  <a:pt x="8638872" y="1840240"/>
                  <a:pt x="8644040" y="1859693"/>
                  <a:pt x="8639199" y="1860448"/>
                </a:cubicBezTo>
                <a:lnTo>
                  <a:pt x="8624674" y="1862714"/>
                </a:lnTo>
                <a:lnTo>
                  <a:pt x="8619833" y="1863467"/>
                </a:lnTo>
                <a:cubicBezTo>
                  <a:pt x="8614990" y="1864223"/>
                  <a:pt x="8610150" y="1864978"/>
                  <a:pt x="8615318" y="1884430"/>
                </a:cubicBezTo>
                <a:lnTo>
                  <a:pt x="8600794" y="1886695"/>
                </a:lnTo>
                <a:cubicBezTo>
                  <a:pt x="8601121" y="1906901"/>
                  <a:pt x="8591437" y="1908412"/>
                  <a:pt x="8586596" y="1909167"/>
                </a:cubicBezTo>
                <a:cubicBezTo>
                  <a:pt x="8581755" y="1909921"/>
                  <a:pt x="8582082" y="1930129"/>
                  <a:pt x="8572398" y="1931639"/>
                </a:cubicBezTo>
                <a:cubicBezTo>
                  <a:pt x="8567557" y="1932394"/>
                  <a:pt x="8563043" y="1953357"/>
                  <a:pt x="8558201" y="1954111"/>
                </a:cubicBezTo>
                <a:cubicBezTo>
                  <a:pt x="8544003" y="1976584"/>
                  <a:pt x="8534648" y="1998301"/>
                  <a:pt x="8510440" y="2002075"/>
                </a:cubicBezTo>
                <a:cubicBezTo>
                  <a:pt x="8510440" y="2002075"/>
                  <a:pt x="8510766" y="2022283"/>
                  <a:pt x="8505925" y="2023037"/>
                </a:cubicBezTo>
                <a:cubicBezTo>
                  <a:pt x="8496570" y="2044755"/>
                  <a:pt x="8477204" y="2047775"/>
                  <a:pt x="8457837" y="2050795"/>
                </a:cubicBezTo>
                <a:cubicBezTo>
                  <a:pt x="8458165" y="2071001"/>
                  <a:pt x="8453323" y="2071757"/>
                  <a:pt x="8448482" y="2072511"/>
                </a:cubicBezTo>
                <a:cubicBezTo>
                  <a:pt x="8443641" y="2073266"/>
                  <a:pt x="8438798" y="2074022"/>
                  <a:pt x="8439125" y="2094230"/>
                </a:cubicBezTo>
                <a:lnTo>
                  <a:pt x="8419759" y="2097248"/>
                </a:lnTo>
                <a:cubicBezTo>
                  <a:pt x="8410731" y="2139173"/>
                  <a:pt x="8381681" y="2143702"/>
                  <a:pt x="8352632" y="2148232"/>
                </a:cubicBezTo>
                <a:cubicBezTo>
                  <a:pt x="8333593" y="2171459"/>
                  <a:pt x="8304544" y="2175989"/>
                  <a:pt x="8280337" y="2179763"/>
                </a:cubicBezTo>
                <a:cubicBezTo>
                  <a:pt x="8270654" y="2181273"/>
                  <a:pt x="8270980" y="2201480"/>
                  <a:pt x="8270980" y="2201480"/>
                </a:cubicBezTo>
                <a:cubicBezTo>
                  <a:pt x="8271309" y="2221688"/>
                  <a:pt x="8280991" y="2220178"/>
                  <a:pt x="8285833" y="2219423"/>
                </a:cubicBezTo>
                <a:cubicBezTo>
                  <a:pt x="8295843" y="2238121"/>
                  <a:pt x="8300685" y="2237365"/>
                  <a:pt x="8300685" y="2237365"/>
                </a:cubicBezTo>
                <a:cubicBezTo>
                  <a:pt x="8295843" y="2238121"/>
                  <a:pt x="8286159" y="2239631"/>
                  <a:pt x="8291328" y="2259084"/>
                </a:cubicBezTo>
                <a:lnTo>
                  <a:pt x="8310694" y="2256063"/>
                </a:lnTo>
                <a:lnTo>
                  <a:pt x="8315536" y="2255308"/>
                </a:lnTo>
                <a:cubicBezTo>
                  <a:pt x="8320050" y="2234346"/>
                  <a:pt x="8334901" y="2252289"/>
                  <a:pt x="8339417" y="2231326"/>
                </a:cubicBezTo>
                <a:lnTo>
                  <a:pt x="8378148" y="2225287"/>
                </a:lnTo>
                <a:cubicBezTo>
                  <a:pt x="8393000" y="2243229"/>
                  <a:pt x="8383316" y="2244740"/>
                  <a:pt x="8373633" y="2246250"/>
                </a:cubicBezTo>
                <a:lnTo>
                  <a:pt x="8368792" y="2247005"/>
                </a:lnTo>
                <a:cubicBezTo>
                  <a:pt x="8369119" y="2267212"/>
                  <a:pt x="8359436" y="2268722"/>
                  <a:pt x="8354594" y="2269477"/>
                </a:cubicBezTo>
                <a:lnTo>
                  <a:pt x="8432059" y="2257398"/>
                </a:lnTo>
                <a:cubicBezTo>
                  <a:pt x="8436899" y="2256642"/>
                  <a:pt x="8446582" y="2255133"/>
                  <a:pt x="8456593" y="2273830"/>
                </a:cubicBezTo>
                <a:cubicBezTo>
                  <a:pt x="8466603" y="2292528"/>
                  <a:pt x="8476285" y="2291019"/>
                  <a:pt x="8490810" y="2288753"/>
                </a:cubicBezTo>
                <a:cubicBezTo>
                  <a:pt x="8495651" y="2287999"/>
                  <a:pt x="8505334" y="2286489"/>
                  <a:pt x="8510503" y="2305941"/>
                </a:cubicBezTo>
                <a:lnTo>
                  <a:pt x="8486296" y="2309716"/>
                </a:lnTo>
                <a:lnTo>
                  <a:pt x="8481454" y="2310471"/>
                </a:lnTo>
                <a:cubicBezTo>
                  <a:pt x="8481781" y="2330678"/>
                  <a:pt x="8466930" y="2312736"/>
                  <a:pt x="8467256" y="2332943"/>
                </a:cubicBezTo>
                <a:cubicBezTo>
                  <a:pt x="8452732" y="2335208"/>
                  <a:pt x="8428524" y="2338982"/>
                  <a:pt x="8414328" y="2361455"/>
                </a:cubicBezTo>
                <a:lnTo>
                  <a:pt x="8404644" y="2362965"/>
                </a:lnTo>
                <a:cubicBezTo>
                  <a:pt x="8414655" y="2381662"/>
                  <a:pt x="8419496" y="2380907"/>
                  <a:pt x="8424337" y="2380152"/>
                </a:cubicBezTo>
                <a:cubicBezTo>
                  <a:pt x="8443376" y="2356925"/>
                  <a:pt x="8467583" y="2353151"/>
                  <a:pt x="8491791" y="2349376"/>
                </a:cubicBezTo>
                <a:cubicBezTo>
                  <a:pt x="8496305" y="2328414"/>
                  <a:pt x="8515998" y="2345601"/>
                  <a:pt x="8525682" y="2344092"/>
                </a:cubicBezTo>
                <a:cubicBezTo>
                  <a:pt x="8544393" y="2300657"/>
                  <a:pt x="8578611" y="2315580"/>
                  <a:pt x="8603145" y="2332013"/>
                </a:cubicBezTo>
                <a:cubicBezTo>
                  <a:pt x="8622838" y="2349201"/>
                  <a:pt x="8642531" y="2366388"/>
                  <a:pt x="8661898" y="2363368"/>
                </a:cubicBezTo>
                <a:cubicBezTo>
                  <a:pt x="8666739" y="2362614"/>
                  <a:pt x="8676422" y="2361104"/>
                  <a:pt x="8680936" y="2340142"/>
                </a:cubicBezTo>
                <a:lnTo>
                  <a:pt x="8685778" y="2339386"/>
                </a:lnTo>
                <a:lnTo>
                  <a:pt x="8705144" y="2336367"/>
                </a:lnTo>
                <a:lnTo>
                  <a:pt x="8714826" y="2334857"/>
                </a:lnTo>
                <a:lnTo>
                  <a:pt x="8722695" y="2333630"/>
                </a:lnTo>
                <a:lnTo>
                  <a:pt x="8724510" y="2333347"/>
                </a:lnTo>
                <a:lnTo>
                  <a:pt x="8723834" y="2333769"/>
                </a:lnTo>
                <a:cubicBezTo>
                  <a:pt x="8722714" y="2334893"/>
                  <a:pt x="8720960" y="2338965"/>
                  <a:pt x="8724837" y="2353555"/>
                </a:cubicBezTo>
                <a:lnTo>
                  <a:pt x="8715153" y="2355065"/>
                </a:lnTo>
                <a:lnTo>
                  <a:pt x="8710313" y="2355819"/>
                </a:lnTo>
                <a:lnTo>
                  <a:pt x="8695788" y="2358084"/>
                </a:lnTo>
                <a:lnTo>
                  <a:pt x="8686105" y="2359594"/>
                </a:lnTo>
                <a:lnTo>
                  <a:pt x="8691273" y="2379047"/>
                </a:lnTo>
                <a:cubicBezTo>
                  <a:pt x="8676995" y="2396467"/>
                  <a:pt x="8662715" y="2413887"/>
                  <a:pt x="8642169" y="2423738"/>
                </a:cubicBezTo>
                <a:lnTo>
                  <a:pt x="8639391" y="2424832"/>
                </a:lnTo>
                <a:lnTo>
                  <a:pt x="8642356" y="2428658"/>
                </a:lnTo>
                <a:cubicBezTo>
                  <a:pt x="8650627" y="2427829"/>
                  <a:pt x="8658897" y="2427002"/>
                  <a:pt x="8671570" y="2443760"/>
                </a:cubicBezTo>
                <a:lnTo>
                  <a:pt x="8638490" y="2447072"/>
                </a:lnTo>
                <a:cubicBezTo>
                  <a:pt x="8634355" y="2447487"/>
                  <a:pt x="8625817" y="2430313"/>
                  <a:pt x="8621682" y="2430727"/>
                </a:cubicBezTo>
                <a:lnTo>
                  <a:pt x="8619239" y="2430972"/>
                </a:lnTo>
                <a:lnTo>
                  <a:pt x="8614955" y="2443176"/>
                </a:lnTo>
                <a:cubicBezTo>
                  <a:pt x="8609646" y="2452550"/>
                  <a:pt x="8601476" y="2453824"/>
                  <a:pt x="8590584" y="2455521"/>
                </a:cubicBezTo>
                <a:cubicBezTo>
                  <a:pt x="8585823" y="2461329"/>
                  <a:pt x="8580761" y="2467183"/>
                  <a:pt x="8575466" y="2472756"/>
                </a:cubicBezTo>
                <a:lnTo>
                  <a:pt x="8564634" y="2482961"/>
                </a:lnTo>
                <a:lnTo>
                  <a:pt x="8566406" y="2485452"/>
                </a:lnTo>
                <a:cubicBezTo>
                  <a:pt x="8590940" y="2501885"/>
                  <a:pt x="8599970" y="2459960"/>
                  <a:pt x="8629673" y="2495845"/>
                </a:cubicBezTo>
                <a:cubicBezTo>
                  <a:pt x="8649366" y="2513033"/>
                  <a:pt x="8668405" y="2489806"/>
                  <a:pt x="8692939" y="2506239"/>
                </a:cubicBezTo>
                <a:cubicBezTo>
                  <a:pt x="8712305" y="2503219"/>
                  <a:pt x="8726502" y="2480747"/>
                  <a:pt x="8751037" y="2497180"/>
                </a:cubicBezTo>
                <a:lnTo>
                  <a:pt x="8867232" y="2479062"/>
                </a:lnTo>
                <a:cubicBezTo>
                  <a:pt x="8891439" y="2475287"/>
                  <a:pt x="8915321" y="2451305"/>
                  <a:pt x="8944369" y="2446776"/>
                </a:cubicBezTo>
                <a:cubicBezTo>
                  <a:pt x="8958895" y="2444511"/>
                  <a:pt x="8968577" y="2443001"/>
                  <a:pt x="8988271" y="2460189"/>
                </a:cubicBezTo>
                <a:lnTo>
                  <a:pt x="8993111" y="2459435"/>
                </a:lnTo>
                <a:cubicBezTo>
                  <a:pt x="8987943" y="2439981"/>
                  <a:pt x="8992785" y="2439227"/>
                  <a:pt x="8997625" y="2438472"/>
                </a:cubicBezTo>
                <a:cubicBezTo>
                  <a:pt x="9006981" y="2416754"/>
                  <a:pt x="9026675" y="2433943"/>
                  <a:pt x="9041199" y="2431677"/>
                </a:cubicBezTo>
                <a:cubicBezTo>
                  <a:pt x="9040871" y="2411470"/>
                  <a:pt x="9050555" y="2409960"/>
                  <a:pt x="9055397" y="2409205"/>
                </a:cubicBezTo>
                <a:lnTo>
                  <a:pt x="9079605" y="2405431"/>
                </a:lnTo>
                <a:lnTo>
                  <a:pt x="9084445" y="2404676"/>
                </a:lnTo>
                <a:cubicBezTo>
                  <a:pt x="9079277" y="2385223"/>
                  <a:pt x="9084119" y="2384468"/>
                  <a:pt x="9088961" y="2383713"/>
                </a:cubicBezTo>
                <a:cubicBezTo>
                  <a:pt x="9098643" y="2382204"/>
                  <a:pt x="9108325" y="2380694"/>
                  <a:pt x="9123177" y="2398636"/>
                </a:cubicBezTo>
                <a:lnTo>
                  <a:pt x="9108653" y="2400902"/>
                </a:lnTo>
                <a:cubicBezTo>
                  <a:pt x="9118663" y="2419599"/>
                  <a:pt x="9118663" y="2419599"/>
                  <a:pt x="9123505" y="2418844"/>
                </a:cubicBezTo>
                <a:lnTo>
                  <a:pt x="9133187" y="2417334"/>
                </a:lnTo>
                <a:cubicBezTo>
                  <a:pt x="9138029" y="2416579"/>
                  <a:pt x="9142543" y="2395617"/>
                  <a:pt x="9152553" y="2414314"/>
                </a:cubicBezTo>
                <a:lnTo>
                  <a:pt x="9152879" y="2434523"/>
                </a:lnTo>
                <a:lnTo>
                  <a:pt x="9138355" y="2436787"/>
                </a:lnTo>
                <a:cubicBezTo>
                  <a:pt x="9143523" y="2456239"/>
                  <a:pt x="9138683" y="2456994"/>
                  <a:pt x="9129001" y="2458504"/>
                </a:cubicBezTo>
                <a:cubicBezTo>
                  <a:pt x="9129001" y="2458504"/>
                  <a:pt x="9124485" y="2479466"/>
                  <a:pt x="9114803" y="2480977"/>
                </a:cubicBezTo>
                <a:cubicBezTo>
                  <a:pt x="9110289" y="2501939"/>
                  <a:pt x="9124813" y="2499673"/>
                  <a:pt x="9134497" y="2498164"/>
                </a:cubicBezTo>
                <a:cubicBezTo>
                  <a:pt x="9134169" y="2477956"/>
                  <a:pt x="9134169" y="2477956"/>
                  <a:pt x="9143851" y="2476447"/>
                </a:cubicBezTo>
                <a:cubicBezTo>
                  <a:pt x="9143523" y="2456239"/>
                  <a:pt x="9158377" y="2474182"/>
                  <a:pt x="9168059" y="2472672"/>
                </a:cubicBezTo>
                <a:cubicBezTo>
                  <a:pt x="9187099" y="2449445"/>
                  <a:pt x="9211305" y="2445671"/>
                  <a:pt x="9240681" y="2461348"/>
                </a:cubicBezTo>
                <a:lnTo>
                  <a:pt x="9255207" y="2459084"/>
                </a:lnTo>
                <a:cubicBezTo>
                  <a:pt x="9259721" y="2438121"/>
                  <a:pt x="9274571" y="2456064"/>
                  <a:pt x="9279087" y="2435102"/>
                </a:cubicBezTo>
                <a:lnTo>
                  <a:pt x="9293611" y="2432836"/>
                </a:lnTo>
                <a:lnTo>
                  <a:pt x="9298453" y="2432082"/>
                </a:lnTo>
                <a:lnTo>
                  <a:pt x="9356451" y="2423038"/>
                </a:lnTo>
                <a:cubicBezTo>
                  <a:pt x="9356475" y="2423070"/>
                  <a:pt x="9356497" y="2423101"/>
                  <a:pt x="9356519" y="2423133"/>
                </a:cubicBezTo>
                <a:lnTo>
                  <a:pt x="9353033" y="2435284"/>
                </a:lnTo>
                <a:cubicBezTo>
                  <a:pt x="9349313" y="2444410"/>
                  <a:pt x="9344775" y="2445117"/>
                  <a:pt x="9337511" y="2446250"/>
                </a:cubicBezTo>
                <a:cubicBezTo>
                  <a:pt x="9337839" y="2466458"/>
                  <a:pt x="9328155" y="2467967"/>
                  <a:pt x="9318473" y="2469477"/>
                </a:cubicBezTo>
                <a:cubicBezTo>
                  <a:pt x="9323315" y="2468722"/>
                  <a:pt x="9318145" y="2449269"/>
                  <a:pt x="9318145" y="2449269"/>
                </a:cubicBezTo>
                <a:lnTo>
                  <a:pt x="9313303" y="2450025"/>
                </a:lnTo>
                <a:cubicBezTo>
                  <a:pt x="9318145" y="2449269"/>
                  <a:pt x="9323315" y="2468722"/>
                  <a:pt x="9318473" y="2469477"/>
                </a:cubicBezTo>
                <a:lnTo>
                  <a:pt x="9303947" y="2471743"/>
                </a:lnTo>
                <a:lnTo>
                  <a:pt x="9299107" y="2472496"/>
                </a:lnTo>
                <a:cubicBezTo>
                  <a:pt x="9294265" y="2473252"/>
                  <a:pt x="9289423" y="2474006"/>
                  <a:pt x="9294591" y="2493459"/>
                </a:cubicBezTo>
                <a:lnTo>
                  <a:pt x="9280067" y="2495724"/>
                </a:lnTo>
                <a:cubicBezTo>
                  <a:pt x="9280395" y="2515931"/>
                  <a:pt x="9270711" y="2517441"/>
                  <a:pt x="9265869" y="2518196"/>
                </a:cubicBezTo>
                <a:cubicBezTo>
                  <a:pt x="9261029" y="2518951"/>
                  <a:pt x="9261355" y="2539158"/>
                  <a:pt x="9251673" y="2540668"/>
                </a:cubicBezTo>
                <a:cubicBezTo>
                  <a:pt x="9246831" y="2541423"/>
                  <a:pt x="9242317" y="2562385"/>
                  <a:pt x="9237475" y="2563140"/>
                </a:cubicBezTo>
                <a:cubicBezTo>
                  <a:pt x="9223277" y="2585612"/>
                  <a:pt x="9213921" y="2607330"/>
                  <a:pt x="9189715" y="2611104"/>
                </a:cubicBezTo>
                <a:cubicBezTo>
                  <a:pt x="9189715" y="2611104"/>
                  <a:pt x="9190041" y="2631312"/>
                  <a:pt x="9185199" y="2632066"/>
                </a:cubicBezTo>
                <a:cubicBezTo>
                  <a:pt x="9175843" y="2653784"/>
                  <a:pt x="9156477" y="2656804"/>
                  <a:pt x="9137111" y="2659823"/>
                </a:cubicBezTo>
                <a:cubicBezTo>
                  <a:pt x="9137439" y="2680030"/>
                  <a:pt x="9132597" y="2680786"/>
                  <a:pt x="9127755" y="2681541"/>
                </a:cubicBezTo>
                <a:cubicBezTo>
                  <a:pt x="9122915" y="2682296"/>
                  <a:pt x="9118073" y="2683051"/>
                  <a:pt x="9118401" y="2703258"/>
                </a:cubicBezTo>
                <a:lnTo>
                  <a:pt x="9099033" y="2706277"/>
                </a:lnTo>
                <a:cubicBezTo>
                  <a:pt x="9090005" y="2748202"/>
                  <a:pt x="9060957" y="2752731"/>
                  <a:pt x="9031907" y="2757261"/>
                </a:cubicBezTo>
                <a:cubicBezTo>
                  <a:pt x="9012867" y="2780488"/>
                  <a:pt x="8983819" y="2785018"/>
                  <a:pt x="8959611" y="2788792"/>
                </a:cubicBezTo>
                <a:cubicBezTo>
                  <a:pt x="8949929" y="2790302"/>
                  <a:pt x="8950255" y="2810509"/>
                  <a:pt x="8950255" y="2810509"/>
                </a:cubicBezTo>
                <a:cubicBezTo>
                  <a:pt x="8950583" y="2830717"/>
                  <a:pt x="8960265" y="2829207"/>
                  <a:pt x="8965107" y="2828452"/>
                </a:cubicBezTo>
                <a:cubicBezTo>
                  <a:pt x="8975117" y="2847150"/>
                  <a:pt x="8979959" y="2846395"/>
                  <a:pt x="8979959" y="2846395"/>
                </a:cubicBezTo>
                <a:cubicBezTo>
                  <a:pt x="8975117" y="2847150"/>
                  <a:pt x="8965433" y="2848660"/>
                  <a:pt x="8970603" y="2868113"/>
                </a:cubicBezTo>
                <a:lnTo>
                  <a:pt x="8989969" y="2865092"/>
                </a:lnTo>
                <a:lnTo>
                  <a:pt x="8994809" y="2864338"/>
                </a:lnTo>
                <a:cubicBezTo>
                  <a:pt x="8999325" y="2843375"/>
                  <a:pt x="9014177" y="2861318"/>
                  <a:pt x="9018689" y="2840355"/>
                </a:cubicBezTo>
                <a:lnTo>
                  <a:pt x="9057421" y="2834316"/>
                </a:lnTo>
                <a:cubicBezTo>
                  <a:pt x="9072273" y="2852259"/>
                  <a:pt x="9062591" y="2853769"/>
                  <a:pt x="9052907" y="2855279"/>
                </a:cubicBezTo>
                <a:lnTo>
                  <a:pt x="9048067" y="2856034"/>
                </a:lnTo>
                <a:cubicBezTo>
                  <a:pt x="9048393" y="2876241"/>
                  <a:pt x="9038711" y="2877751"/>
                  <a:pt x="9033869" y="2878506"/>
                </a:cubicBezTo>
                <a:lnTo>
                  <a:pt x="9111333" y="2866427"/>
                </a:lnTo>
                <a:cubicBezTo>
                  <a:pt x="9116175" y="2865672"/>
                  <a:pt x="9125857" y="2864162"/>
                  <a:pt x="9135867" y="2882859"/>
                </a:cubicBezTo>
                <a:cubicBezTo>
                  <a:pt x="9145877" y="2901557"/>
                  <a:pt x="9155559" y="2900048"/>
                  <a:pt x="9170085" y="2897782"/>
                </a:cubicBezTo>
                <a:cubicBezTo>
                  <a:pt x="9174927" y="2897028"/>
                  <a:pt x="9184609" y="2895518"/>
                  <a:pt x="9189777" y="2914970"/>
                </a:cubicBezTo>
                <a:lnTo>
                  <a:pt x="9165569" y="2918745"/>
                </a:lnTo>
                <a:lnTo>
                  <a:pt x="9160729" y="2919500"/>
                </a:lnTo>
                <a:cubicBezTo>
                  <a:pt x="9161055" y="2939707"/>
                  <a:pt x="9146203" y="2921765"/>
                  <a:pt x="9146531" y="2941973"/>
                </a:cubicBezTo>
                <a:cubicBezTo>
                  <a:pt x="9132005" y="2944237"/>
                  <a:pt x="9107799" y="2948011"/>
                  <a:pt x="9093601" y="2970484"/>
                </a:cubicBezTo>
                <a:lnTo>
                  <a:pt x="9083917" y="2971994"/>
                </a:lnTo>
                <a:cubicBezTo>
                  <a:pt x="9093929" y="2990691"/>
                  <a:pt x="9098771" y="2989936"/>
                  <a:pt x="9103611" y="2989181"/>
                </a:cubicBezTo>
                <a:cubicBezTo>
                  <a:pt x="9122651" y="2965954"/>
                  <a:pt x="9146857" y="2962180"/>
                  <a:pt x="9171065" y="2958405"/>
                </a:cubicBezTo>
                <a:cubicBezTo>
                  <a:pt x="9175579" y="2937443"/>
                  <a:pt x="9195273" y="2954630"/>
                  <a:pt x="9204955" y="2953121"/>
                </a:cubicBezTo>
                <a:cubicBezTo>
                  <a:pt x="9223667" y="2909686"/>
                  <a:pt x="9257885" y="2924609"/>
                  <a:pt x="9282419" y="2941042"/>
                </a:cubicBezTo>
                <a:cubicBezTo>
                  <a:pt x="9302113" y="2958229"/>
                  <a:pt x="9321805" y="2975417"/>
                  <a:pt x="9341171" y="2972397"/>
                </a:cubicBezTo>
                <a:cubicBezTo>
                  <a:pt x="9346013" y="2971643"/>
                  <a:pt x="9355695" y="2970133"/>
                  <a:pt x="9360211" y="2949171"/>
                </a:cubicBezTo>
                <a:lnTo>
                  <a:pt x="9365051" y="2948416"/>
                </a:lnTo>
                <a:lnTo>
                  <a:pt x="9384419" y="2945396"/>
                </a:lnTo>
                <a:lnTo>
                  <a:pt x="9394101" y="2943886"/>
                </a:lnTo>
                <a:lnTo>
                  <a:pt x="9401969" y="2942659"/>
                </a:lnTo>
                <a:lnTo>
                  <a:pt x="9403783" y="2942376"/>
                </a:lnTo>
                <a:lnTo>
                  <a:pt x="9403109" y="2942798"/>
                </a:lnTo>
                <a:cubicBezTo>
                  <a:pt x="9401989" y="2943922"/>
                  <a:pt x="9400235" y="2947994"/>
                  <a:pt x="9404111" y="2962584"/>
                </a:cubicBezTo>
                <a:lnTo>
                  <a:pt x="9394427" y="2964094"/>
                </a:lnTo>
                <a:lnTo>
                  <a:pt x="9389587" y="2964849"/>
                </a:lnTo>
                <a:lnTo>
                  <a:pt x="9375061" y="2967114"/>
                </a:lnTo>
                <a:lnTo>
                  <a:pt x="9365379" y="2968623"/>
                </a:lnTo>
                <a:lnTo>
                  <a:pt x="9370547" y="2988076"/>
                </a:lnTo>
                <a:cubicBezTo>
                  <a:pt x="9356267" y="3005496"/>
                  <a:pt x="9341989" y="3022916"/>
                  <a:pt x="9321445" y="3032767"/>
                </a:cubicBezTo>
                <a:lnTo>
                  <a:pt x="9318665" y="3033861"/>
                </a:lnTo>
                <a:lnTo>
                  <a:pt x="9321631" y="3037687"/>
                </a:lnTo>
                <a:cubicBezTo>
                  <a:pt x="9329901" y="3036858"/>
                  <a:pt x="9338171" y="3036031"/>
                  <a:pt x="9350843" y="3052790"/>
                </a:cubicBezTo>
                <a:lnTo>
                  <a:pt x="9317765" y="3056102"/>
                </a:lnTo>
                <a:cubicBezTo>
                  <a:pt x="9313629" y="3056516"/>
                  <a:pt x="9305091" y="3039343"/>
                  <a:pt x="9300957" y="3039756"/>
                </a:cubicBezTo>
                <a:lnTo>
                  <a:pt x="9298515" y="3040001"/>
                </a:lnTo>
                <a:lnTo>
                  <a:pt x="9294229" y="3052205"/>
                </a:lnTo>
                <a:cubicBezTo>
                  <a:pt x="9288921" y="3061579"/>
                  <a:pt x="9280751" y="3062853"/>
                  <a:pt x="9269857" y="3064551"/>
                </a:cubicBezTo>
                <a:cubicBezTo>
                  <a:pt x="9250819" y="3087779"/>
                  <a:pt x="9226937" y="3111760"/>
                  <a:pt x="9202731" y="3115535"/>
                </a:cubicBezTo>
                <a:lnTo>
                  <a:pt x="9188207" y="3117799"/>
                </a:lnTo>
                <a:lnTo>
                  <a:pt x="9183365" y="3118555"/>
                </a:lnTo>
                <a:lnTo>
                  <a:pt x="9168839" y="3120819"/>
                </a:lnTo>
                <a:cubicBezTo>
                  <a:pt x="9184017" y="3158969"/>
                  <a:pt x="9198215" y="3136497"/>
                  <a:pt x="9213067" y="3154440"/>
                </a:cubicBezTo>
                <a:cubicBezTo>
                  <a:pt x="9220329" y="3153308"/>
                  <a:pt x="9226463" y="3157416"/>
                  <a:pt x="9232597" y="3161524"/>
                </a:cubicBezTo>
                <a:lnTo>
                  <a:pt x="9236809" y="3164007"/>
                </a:lnTo>
                <a:lnTo>
                  <a:pt x="9244091" y="3167365"/>
                </a:lnTo>
                <a:lnTo>
                  <a:pt x="9248649" y="3168070"/>
                </a:lnTo>
                <a:lnTo>
                  <a:pt x="9260911" y="3166159"/>
                </a:lnTo>
                <a:cubicBezTo>
                  <a:pt x="9265425" y="3145196"/>
                  <a:pt x="9280277" y="3163139"/>
                  <a:pt x="9284791" y="3142177"/>
                </a:cubicBezTo>
                <a:lnTo>
                  <a:pt x="9299317" y="3139911"/>
                </a:lnTo>
                <a:lnTo>
                  <a:pt x="9304157" y="3139157"/>
                </a:lnTo>
                <a:lnTo>
                  <a:pt x="9362157" y="3130113"/>
                </a:lnTo>
                <a:cubicBezTo>
                  <a:pt x="9362179" y="3130145"/>
                  <a:pt x="9362201" y="3130176"/>
                  <a:pt x="9362223" y="3130208"/>
                </a:cubicBezTo>
                <a:lnTo>
                  <a:pt x="9358737" y="3142358"/>
                </a:lnTo>
                <a:cubicBezTo>
                  <a:pt x="9355017" y="3151485"/>
                  <a:pt x="9350479" y="3152192"/>
                  <a:pt x="9343217" y="3153325"/>
                </a:cubicBezTo>
                <a:lnTo>
                  <a:pt x="9343163" y="3154413"/>
                </a:lnTo>
                <a:lnTo>
                  <a:pt x="9450627" y="3137656"/>
                </a:lnTo>
                <a:lnTo>
                  <a:pt x="9479677" y="3133127"/>
                </a:lnTo>
                <a:cubicBezTo>
                  <a:pt x="9479677" y="3133127"/>
                  <a:pt x="9484845" y="3152579"/>
                  <a:pt x="9480003" y="3153334"/>
                </a:cubicBezTo>
                <a:lnTo>
                  <a:pt x="9470319" y="3154845"/>
                </a:lnTo>
                <a:lnTo>
                  <a:pt x="9446113" y="3158619"/>
                </a:lnTo>
                <a:lnTo>
                  <a:pt x="9388015" y="3167677"/>
                </a:lnTo>
                <a:cubicBezTo>
                  <a:pt x="9368977" y="3190904"/>
                  <a:pt x="9344769" y="3194679"/>
                  <a:pt x="9315719" y="3199209"/>
                </a:cubicBezTo>
                <a:lnTo>
                  <a:pt x="9301195" y="3201474"/>
                </a:lnTo>
                <a:lnTo>
                  <a:pt x="9285301" y="3210277"/>
                </a:lnTo>
                <a:lnTo>
                  <a:pt x="9284373" y="3214729"/>
                </a:lnTo>
                <a:cubicBezTo>
                  <a:pt x="9281561" y="3223713"/>
                  <a:pt x="9275207" y="3224705"/>
                  <a:pt x="9271575" y="3225271"/>
                </a:cubicBezTo>
                <a:cubicBezTo>
                  <a:pt x="9266735" y="3226025"/>
                  <a:pt x="9267061" y="3246233"/>
                  <a:pt x="9257377" y="3247743"/>
                </a:cubicBezTo>
                <a:cubicBezTo>
                  <a:pt x="9252537" y="3248498"/>
                  <a:pt x="9248021" y="3269460"/>
                  <a:pt x="9243179" y="3270215"/>
                </a:cubicBezTo>
                <a:cubicBezTo>
                  <a:pt x="9239631" y="3275833"/>
                  <a:pt x="9236385" y="3281404"/>
                  <a:pt x="9233131" y="3286660"/>
                </a:cubicBezTo>
                <a:lnTo>
                  <a:pt x="9228115" y="3293902"/>
                </a:lnTo>
                <a:lnTo>
                  <a:pt x="9234721" y="3292872"/>
                </a:lnTo>
                <a:lnTo>
                  <a:pt x="9283137" y="3285323"/>
                </a:lnTo>
                <a:lnTo>
                  <a:pt x="9292819" y="3283813"/>
                </a:lnTo>
                <a:cubicBezTo>
                  <a:pt x="9302175" y="3262096"/>
                  <a:pt x="9321869" y="3279284"/>
                  <a:pt x="9331225" y="3257567"/>
                </a:cubicBezTo>
                <a:lnTo>
                  <a:pt x="9350591" y="3254547"/>
                </a:lnTo>
                <a:lnTo>
                  <a:pt x="9432897" y="3241713"/>
                </a:lnTo>
                <a:lnTo>
                  <a:pt x="9461945" y="3237183"/>
                </a:lnTo>
                <a:cubicBezTo>
                  <a:pt x="9495509" y="3211692"/>
                  <a:pt x="9529399" y="3206407"/>
                  <a:pt x="9568131" y="3200368"/>
                </a:cubicBezTo>
                <a:cubicBezTo>
                  <a:pt x="9582657" y="3198103"/>
                  <a:pt x="9578141" y="3219065"/>
                  <a:pt x="9583309" y="3238518"/>
                </a:cubicBezTo>
                <a:lnTo>
                  <a:pt x="9655933" y="3227194"/>
                </a:lnTo>
                <a:lnTo>
                  <a:pt x="9675299" y="3224175"/>
                </a:lnTo>
                <a:cubicBezTo>
                  <a:pt x="9680139" y="3223420"/>
                  <a:pt x="9679813" y="3203212"/>
                  <a:pt x="9684653" y="3202457"/>
                </a:cubicBezTo>
                <a:lnTo>
                  <a:pt x="9723385" y="3196419"/>
                </a:lnTo>
                <a:cubicBezTo>
                  <a:pt x="9718871" y="3217381"/>
                  <a:pt x="9709187" y="3218890"/>
                  <a:pt x="9699505" y="3220400"/>
                </a:cubicBezTo>
                <a:cubicBezTo>
                  <a:pt x="9699833" y="3240608"/>
                  <a:pt x="9684981" y="3222665"/>
                  <a:pt x="9685307" y="3242872"/>
                </a:cubicBezTo>
                <a:lnTo>
                  <a:pt x="9665941" y="3245891"/>
                </a:lnTo>
                <a:cubicBezTo>
                  <a:pt x="9651745" y="3268364"/>
                  <a:pt x="9627211" y="3251931"/>
                  <a:pt x="9612685" y="3254196"/>
                </a:cubicBezTo>
                <a:lnTo>
                  <a:pt x="9598161" y="3256461"/>
                </a:lnTo>
                <a:cubicBezTo>
                  <a:pt x="9583963" y="3278932"/>
                  <a:pt x="9554587" y="3263255"/>
                  <a:pt x="9535547" y="3286482"/>
                </a:cubicBezTo>
                <a:lnTo>
                  <a:pt x="9530707" y="3287237"/>
                </a:lnTo>
                <a:cubicBezTo>
                  <a:pt x="9521351" y="3308953"/>
                  <a:pt x="9501659" y="3291766"/>
                  <a:pt x="9482291" y="3294787"/>
                </a:cubicBezTo>
                <a:lnTo>
                  <a:pt x="9477451" y="3295541"/>
                </a:lnTo>
                <a:cubicBezTo>
                  <a:pt x="9468095" y="3317258"/>
                  <a:pt x="9448401" y="3300070"/>
                  <a:pt x="9439045" y="3321788"/>
                </a:cubicBezTo>
                <a:lnTo>
                  <a:pt x="9419679" y="3324808"/>
                </a:lnTo>
                <a:cubicBezTo>
                  <a:pt x="9415165" y="3345769"/>
                  <a:pt x="9400641" y="3348035"/>
                  <a:pt x="9390957" y="3349544"/>
                </a:cubicBezTo>
                <a:lnTo>
                  <a:pt x="9352225" y="3355583"/>
                </a:lnTo>
                <a:lnTo>
                  <a:pt x="9347383" y="3356338"/>
                </a:lnTo>
                <a:cubicBezTo>
                  <a:pt x="9347711" y="3376546"/>
                  <a:pt x="9332859" y="3358604"/>
                  <a:pt x="9333187" y="3378810"/>
                </a:cubicBezTo>
                <a:lnTo>
                  <a:pt x="9328019" y="3359358"/>
                </a:lnTo>
                <a:cubicBezTo>
                  <a:pt x="9313821" y="3381830"/>
                  <a:pt x="9289613" y="3385605"/>
                  <a:pt x="9270573" y="3408833"/>
                </a:cubicBezTo>
                <a:lnTo>
                  <a:pt x="9265405" y="3389380"/>
                </a:lnTo>
                <a:cubicBezTo>
                  <a:pt x="9251209" y="3411851"/>
                  <a:pt x="9227001" y="3415626"/>
                  <a:pt x="9202793" y="3419401"/>
                </a:cubicBezTo>
                <a:cubicBezTo>
                  <a:pt x="9207961" y="3438853"/>
                  <a:pt x="9198279" y="3440363"/>
                  <a:pt x="9193439" y="3441118"/>
                </a:cubicBezTo>
                <a:lnTo>
                  <a:pt x="9183755" y="3442628"/>
                </a:lnTo>
                <a:cubicBezTo>
                  <a:pt x="9188923" y="3462080"/>
                  <a:pt x="9184081" y="3462836"/>
                  <a:pt x="9184081" y="3462836"/>
                </a:cubicBezTo>
                <a:cubicBezTo>
                  <a:pt x="9184081" y="3462836"/>
                  <a:pt x="9189249" y="3482287"/>
                  <a:pt x="9194091" y="3481533"/>
                </a:cubicBezTo>
                <a:cubicBezTo>
                  <a:pt x="9208289" y="3459061"/>
                  <a:pt x="9208289" y="3459061"/>
                  <a:pt x="9227981" y="3476249"/>
                </a:cubicBezTo>
                <a:cubicBezTo>
                  <a:pt x="9242833" y="3494191"/>
                  <a:pt x="9238319" y="3515154"/>
                  <a:pt x="9233477" y="3515909"/>
                </a:cubicBezTo>
                <a:lnTo>
                  <a:pt x="9232871" y="3516002"/>
                </a:lnTo>
                <a:lnTo>
                  <a:pt x="9231543" y="3516210"/>
                </a:lnTo>
                <a:lnTo>
                  <a:pt x="9230603" y="3516357"/>
                </a:lnTo>
                <a:lnTo>
                  <a:pt x="9229663" y="3516503"/>
                </a:lnTo>
                <a:lnTo>
                  <a:pt x="9229241" y="3516569"/>
                </a:lnTo>
                <a:lnTo>
                  <a:pt x="9228635" y="3516663"/>
                </a:lnTo>
                <a:lnTo>
                  <a:pt x="9223795" y="3517418"/>
                </a:lnTo>
                <a:cubicBezTo>
                  <a:pt x="9228963" y="3536870"/>
                  <a:pt x="9229289" y="3557078"/>
                  <a:pt x="9219935" y="3578795"/>
                </a:cubicBezTo>
                <a:lnTo>
                  <a:pt x="9205409" y="3581060"/>
                </a:lnTo>
                <a:cubicBezTo>
                  <a:pt x="9210577" y="3600512"/>
                  <a:pt x="9210577" y="3600512"/>
                  <a:pt x="9205737" y="3601268"/>
                </a:cubicBezTo>
                <a:cubicBezTo>
                  <a:pt x="9201223" y="3622230"/>
                  <a:pt x="9201549" y="3642438"/>
                  <a:pt x="9182183" y="3645457"/>
                </a:cubicBezTo>
                <a:lnTo>
                  <a:pt x="9180477" y="3654593"/>
                </a:lnTo>
                <a:lnTo>
                  <a:pt x="9181247" y="3655663"/>
                </a:lnTo>
                <a:lnTo>
                  <a:pt x="9181863" y="3656725"/>
                </a:lnTo>
                <a:lnTo>
                  <a:pt x="9182607" y="3656023"/>
                </a:lnTo>
                <a:cubicBezTo>
                  <a:pt x="9190505" y="3651943"/>
                  <a:pt x="9203399" y="3661328"/>
                  <a:pt x="9210661" y="3660196"/>
                </a:cubicBezTo>
                <a:cubicBezTo>
                  <a:pt x="9229373" y="3616761"/>
                  <a:pt x="9263591" y="3631684"/>
                  <a:pt x="9288125" y="3648117"/>
                </a:cubicBezTo>
                <a:cubicBezTo>
                  <a:pt x="9307817" y="3665304"/>
                  <a:pt x="9327509" y="3682492"/>
                  <a:pt x="9346877" y="3679472"/>
                </a:cubicBezTo>
                <a:cubicBezTo>
                  <a:pt x="9351719" y="3678718"/>
                  <a:pt x="9361401" y="3677208"/>
                  <a:pt x="9365915" y="3656246"/>
                </a:cubicBezTo>
                <a:lnTo>
                  <a:pt x="9370757" y="3655490"/>
                </a:lnTo>
                <a:lnTo>
                  <a:pt x="9390123" y="3652471"/>
                </a:lnTo>
                <a:lnTo>
                  <a:pt x="9399805" y="3650961"/>
                </a:lnTo>
                <a:lnTo>
                  <a:pt x="9407673" y="3649734"/>
                </a:lnTo>
                <a:lnTo>
                  <a:pt x="9409489" y="3649451"/>
                </a:lnTo>
                <a:lnTo>
                  <a:pt x="9408813" y="3649873"/>
                </a:lnTo>
                <a:cubicBezTo>
                  <a:pt x="9407693" y="3650997"/>
                  <a:pt x="9405939" y="3655069"/>
                  <a:pt x="9409815" y="3669658"/>
                </a:cubicBezTo>
                <a:lnTo>
                  <a:pt x="9400133" y="3671168"/>
                </a:lnTo>
                <a:lnTo>
                  <a:pt x="9395291" y="3671923"/>
                </a:lnTo>
                <a:lnTo>
                  <a:pt x="9380767" y="3674189"/>
                </a:lnTo>
                <a:lnTo>
                  <a:pt x="9371083" y="3675698"/>
                </a:lnTo>
                <a:lnTo>
                  <a:pt x="9376253" y="3695151"/>
                </a:lnTo>
                <a:cubicBezTo>
                  <a:pt x="9361973" y="3712571"/>
                  <a:pt x="9347693" y="3729991"/>
                  <a:pt x="9327149" y="3739842"/>
                </a:cubicBezTo>
                <a:lnTo>
                  <a:pt x="9324369" y="3740936"/>
                </a:lnTo>
                <a:lnTo>
                  <a:pt x="9327335" y="3744761"/>
                </a:lnTo>
                <a:cubicBezTo>
                  <a:pt x="9335605" y="3743933"/>
                  <a:pt x="9343877" y="3743106"/>
                  <a:pt x="9356549" y="3759864"/>
                </a:cubicBezTo>
                <a:lnTo>
                  <a:pt x="9323469" y="3763176"/>
                </a:lnTo>
                <a:cubicBezTo>
                  <a:pt x="9319333" y="3763591"/>
                  <a:pt x="9310797" y="3746417"/>
                  <a:pt x="9306661" y="3746831"/>
                </a:cubicBezTo>
                <a:lnTo>
                  <a:pt x="9304219" y="3747076"/>
                </a:lnTo>
                <a:lnTo>
                  <a:pt x="9299935" y="3759280"/>
                </a:lnTo>
                <a:cubicBezTo>
                  <a:pt x="9294625" y="3768654"/>
                  <a:pt x="9286455" y="3769928"/>
                  <a:pt x="9275563" y="3771626"/>
                </a:cubicBezTo>
                <a:cubicBezTo>
                  <a:pt x="9256523" y="3794853"/>
                  <a:pt x="9232643" y="3818835"/>
                  <a:pt x="9208435" y="3822610"/>
                </a:cubicBezTo>
                <a:lnTo>
                  <a:pt x="9193911" y="3824874"/>
                </a:lnTo>
                <a:lnTo>
                  <a:pt x="9189069" y="3825630"/>
                </a:lnTo>
                <a:lnTo>
                  <a:pt x="9174545" y="3827894"/>
                </a:lnTo>
                <a:cubicBezTo>
                  <a:pt x="9189723" y="3866044"/>
                  <a:pt x="9203919" y="3843572"/>
                  <a:pt x="9218771" y="3861515"/>
                </a:cubicBezTo>
                <a:cubicBezTo>
                  <a:pt x="9233297" y="3859249"/>
                  <a:pt x="9243307" y="3877948"/>
                  <a:pt x="9257831" y="3875683"/>
                </a:cubicBezTo>
                <a:lnTo>
                  <a:pt x="9431397" y="3848619"/>
                </a:lnTo>
                <a:lnTo>
                  <a:pt x="9431767" y="3848020"/>
                </a:lnTo>
                <a:cubicBezTo>
                  <a:pt x="9436153" y="3843181"/>
                  <a:pt x="9441721" y="3842788"/>
                  <a:pt x="9447653" y="3843762"/>
                </a:cubicBezTo>
                <a:lnTo>
                  <a:pt x="9453573" y="3845161"/>
                </a:lnTo>
                <a:lnTo>
                  <a:pt x="9456333" y="3844731"/>
                </a:lnTo>
                <a:lnTo>
                  <a:pt x="9472007" y="3842287"/>
                </a:lnTo>
                <a:lnTo>
                  <a:pt x="9472777" y="3835730"/>
                </a:lnTo>
                <a:cubicBezTo>
                  <a:pt x="9475589" y="3826744"/>
                  <a:pt x="9481943" y="3825754"/>
                  <a:pt x="9485575" y="3825187"/>
                </a:cubicBezTo>
                <a:lnTo>
                  <a:pt x="9509781" y="3821413"/>
                </a:lnTo>
                <a:lnTo>
                  <a:pt x="9514623" y="3820658"/>
                </a:lnTo>
                <a:cubicBezTo>
                  <a:pt x="9509455" y="3801206"/>
                  <a:pt x="9514297" y="3800451"/>
                  <a:pt x="9519139" y="3799695"/>
                </a:cubicBezTo>
                <a:cubicBezTo>
                  <a:pt x="9528821" y="3798186"/>
                  <a:pt x="9538503" y="3796677"/>
                  <a:pt x="9553355" y="3814619"/>
                </a:cubicBezTo>
                <a:lnTo>
                  <a:pt x="9538831" y="3816884"/>
                </a:lnTo>
                <a:cubicBezTo>
                  <a:pt x="9548841" y="3835581"/>
                  <a:pt x="9548841" y="3835581"/>
                  <a:pt x="9553683" y="3834826"/>
                </a:cubicBezTo>
                <a:lnTo>
                  <a:pt x="9563365" y="3833316"/>
                </a:lnTo>
                <a:cubicBezTo>
                  <a:pt x="9568207" y="3832561"/>
                  <a:pt x="9572721" y="3811600"/>
                  <a:pt x="9582731" y="3830296"/>
                </a:cubicBezTo>
                <a:lnTo>
                  <a:pt x="9583057" y="3850505"/>
                </a:lnTo>
                <a:lnTo>
                  <a:pt x="9568533" y="3852769"/>
                </a:lnTo>
                <a:cubicBezTo>
                  <a:pt x="9573701" y="3872221"/>
                  <a:pt x="9568861" y="3872976"/>
                  <a:pt x="9559179" y="3874486"/>
                </a:cubicBezTo>
                <a:cubicBezTo>
                  <a:pt x="9559179" y="3874486"/>
                  <a:pt x="9554663" y="3895448"/>
                  <a:pt x="9544981" y="3896959"/>
                </a:cubicBezTo>
                <a:cubicBezTo>
                  <a:pt x="9543853" y="3902199"/>
                  <a:pt x="9543913" y="3905988"/>
                  <a:pt x="9544793" y="3908700"/>
                </a:cubicBezTo>
                <a:lnTo>
                  <a:pt x="9547585" y="3911831"/>
                </a:lnTo>
                <a:lnTo>
                  <a:pt x="9564657" y="3908977"/>
                </a:lnTo>
                <a:lnTo>
                  <a:pt x="9564635" y="3902440"/>
                </a:lnTo>
                <a:cubicBezTo>
                  <a:pt x="9564951" y="3893844"/>
                  <a:pt x="9566767" y="3893561"/>
                  <a:pt x="9574029" y="3892429"/>
                </a:cubicBezTo>
                <a:cubicBezTo>
                  <a:pt x="9573701" y="3872221"/>
                  <a:pt x="9588553" y="3890165"/>
                  <a:pt x="9598237" y="3888654"/>
                </a:cubicBezTo>
                <a:cubicBezTo>
                  <a:pt x="9617275" y="3865427"/>
                  <a:pt x="9641483" y="3861653"/>
                  <a:pt x="9670859" y="3877330"/>
                </a:cubicBezTo>
                <a:lnTo>
                  <a:pt x="9685385" y="3875066"/>
                </a:lnTo>
                <a:cubicBezTo>
                  <a:pt x="9689899" y="3854104"/>
                  <a:pt x="9704749" y="3872047"/>
                  <a:pt x="9709265" y="3851084"/>
                </a:cubicBezTo>
                <a:lnTo>
                  <a:pt x="9723789" y="3848818"/>
                </a:lnTo>
                <a:lnTo>
                  <a:pt x="9728629" y="3848064"/>
                </a:lnTo>
                <a:lnTo>
                  <a:pt x="9786629" y="3839020"/>
                </a:lnTo>
                <a:cubicBezTo>
                  <a:pt x="9786653" y="3839052"/>
                  <a:pt x="9786673" y="3839084"/>
                  <a:pt x="9786697" y="3839115"/>
                </a:cubicBezTo>
                <a:lnTo>
                  <a:pt x="9783211" y="3851266"/>
                </a:lnTo>
                <a:cubicBezTo>
                  <a:pt x="9779491" y="3860392"/>
                  <a:pt x="9774953" y="3861099"/>
                  <a:pt x="9767689" y="3862232"/>
                </a:cubicBezTo>
                <a:cubicBezTo>
                  <a:pt x="9768015" y="3882440"/>
                  <a:pt x="9758333" y="3883949"/>
                  <a:pt x="9748649" y="3885459"/>
                </a:cubicBezTo>
                <a:cubicBezTo>
                  <a:pt x="9753493" y="3884704"/>
                  <a:pt x="9748323" y="3865251"/>
                  <a:pt x="9748323" y="3865251"/>
                </a:cubicBezTo>
                <a:lnTo>
                  <a:pt x="9743481" y="3866007"/>
                </a:lnTo>
                <a:cubicBezTo>
                  <a:pt x="9748323" y="3865251"/>
                  <a:pt x="9753493" y="3884704"/>
                  <a:pt x="9748649" y="3885459"/>
                </a:cubicBezTo>
                <a:lnTo>
                  <a:pt x="9734125" y="3887725"/>
                </a:lnTo>
                <a:lnTo>
                  <a:pt x="9729285" y="3888478"/>
                </a:lnTo>
                <a:cubicBezTo>
                  <a:pt x="9725653" y="3889045"/>
                  <a:pt x="9722023" y="3889611"/>
                  <a:pt x="9722613" y="3898066"/>
                </a:cubicBezTo>
                <a:lnTo>
                  <a:pt x="9723799" y="3904318"/>
                </a:lnTo>
                <a:lnTo>
                  <a:pt x="9729089" y="3903493"/>
                </a:lnTo>
                <a:cubicBezTo>
                  <a:pt x="9725705" y="3919215"/>
                  <a:pt x="9719411" y="3923994"/>
                  <a:pt x="9712391" y="3926039"/>
                </a:cubicBezTo>
                <a:lnTo>
                  <a:pt x="9706845" y="3927148"/>
                </a:lnTo>
                <a:lnTo>
                  <a:pt x="9705085" y="3930237"/>
                </a:lnTo>
                <a:lnTo>
                  <a:pt x="9704957" y="3930317"/>
                </a:lnTo>
                <a:lnTo>
                  <a:pt x="9704681" y="3933414"/>
                </a:lnTo>
                <a:cubicBezTo>
                  <a:pt x="9702061" y="3943793"/>
                  <a:pt x="9690727" y="3932265"/>
                  <a:pt x="9691011" y="3949948"/>
                </a:cubicBezTo>
                <a:lnTo>
                  <a:pt x="9688469" y="3950344"/>
                </a:lnTo>
                <a:lnTo>
                  <a:pt x="9687473" y="3952608"/>
                </a:lnTo>
                <a:cubicBezTo>
                  <a:pt x="9686067" y="3954727"/>
                  <a:pt x="9684271" y="3956273"/>
                  <a:pt x="9681851" y="3956650"/>
                </a:cubicBezTo>
                <a:cubicBezTo>
                  <a:pt x="9677009" y="3957406"/>
                  <a:pt x="9672495" y="3978368"/>
                  <a:pt x="9667653" y="3979123"/>
                </a:cubicBezTo>
                <a:cubicBezTo>
                  <a:pt x="9653455" y="4001595"/>
                  <a:pt x="9644099" y="4023312"/>
                  <a:pt x="9619893" y="4027087"/>
                </a:cubicBezTo>
                <a:cubicBezTo>
                  <a:pt x="9619893" y="4027087"/>
                  <a:pt x="9620219" y="4047294"/>
                  <a:pt x="9615377" y="4048048"/>
                </a:cubicBezTo>
                <a:cubicBezTo>
                  <a:pt x="9606021" y="4069766"/>
                  <a:pt x="9586655" y="4072786"/>
                  <a:pt x="9567289" y="4075806"/>
                </a:cubicBezTo>
                <a:cubicBezTo>
                  <a:pt x="9567617" y="4096013"/>
                  <a:pt x="9562775" y="4096768"/>
                  <a:pt x="9557933" y="4097523"/>
                </a:cubicBezTo>
                <a:cubicBezTo>
                  <a:pt x="9553091" y="4098278"/>
                  <a:pt x="9548251" y="4099033"/>
                  <a:pt x="9548577" y="4119240"/>
                </a:cubicBezTo>
                <a:lnTo>
                  <a:pt x="9529211" y="4122259"/>
                </a:lnTo>
                <a:cubicBezTo>
                  <a:pt x="9520183" y="4164184"/>
                  <a:pt x="9491133" y="4168713"/>
                  <a:pt x="9462083" y="4173244"/>
                </a:cubicBezTo>
                <a:cubicBezTo>
                  <a:pt x="9443045" y="4196470"/>
                  <a:pt x="9413997" y="4201001"/>
                  <a:pt x="9389789" y="4204775"/>
                </a:cubicBezTo>
                <a:cubicBezTo>
                  <a:pt x="9380105" y="4206284"/>
                  <a:pt x="9380433" y="4226492"/>
                  <a:pt x="9380433" y="4226492"/>
                </a:cubicBezTo>
                <a:cubicBezTo>
                  <a:pt x="9380761" y="4246700"/>
                  <a:pt x="9390443" y="4245189"/>
                  <a:pt x="9395285" y="4244435"/>
                </a:cubicBezTo>
                <a:cubicBezTo>
                  <a:pt x="9405295" y="4263132"/>
                  <a:pt x="9410137" y="4262377"/>
                  <a:pt x="9410137" y="4262377"/>
                </a:cubicBezTo>
                <a:cubicBezTo>
                  <a:pt x="9405295" y="4263132"/>
                  <a:pt x="9395611" y="4264642"/>
                  <a:pt x="9400779" y="4284095"/>
                </a:cubicBezTo>
                <a:lnTo>
                  <a:pt x="9420147" y="4281074"/>
                </a:lnTo>
                <a:lnTo>
                  <a:pt x="9424987" y="4280320"/>
                </a:lnTo>
                <a:cubicBezTo>
                  <a:pt x="9429503" y="4259357"/>
                  <a:pt x="9444353" y="4277300"/>
                  <a:pt x="9448867" y="4256338"/>
                </a:cubicBezTo>
                <a:lnTo>
                  <a:pt x="9487599" y="4250299"/>
                </a:lnTo>
                <a:cubicBezTo>
                  <a:pt x="9502451" y="4268241"/>
                  <a:pt x="9492767" y="4269751"/>
                  <a:pt x="9483085" y="4271261"/>
                </a:cubicBezTo>
                <a:lnTo>
                  <a:pt x="9478245" y="4272016"/>
                </a:lnTo>
                <a:cubicBezTo>
                  <a:pt x="9478571" y="4292223"/>
                  <a:pt x="9468887" y="4293733"/>
                  <a:pt x="9464047" y="4294488"/>
                </a:cubicBezTo>
                <a:lnTo>
                  <a:pt x="9541511" y="4282409"/>
                </a:lnTo>
                <a:cubicBezTo>
                  <a:pt x="9546353" y="4281654"/>
                  <a:pt x="9556035" y="4280144"/>
                  <a:pt x="9566045" y="4298841"/>
                </a:cubicBezTo>
                <a:cubicBezTo>
                  <a:pt x="9576055" y="4317539"/>
                  <a:pt x="9585737" y="4316030"/>
                  <a:pt x="9600263" y="4313764"/>
                </a:cubicBezTo>
                <a:cubicBezTo>
                  <a:pt x="9605103" y="4313010"/>
                  <a:pt x="9614787" y="4311500"/>
                  <a:pt x="9619955" y="4330952"/>
                </a:cubicBezTo>
                <a:lnTo>
                  <a:pt x="9595747" y="4334727"/>
                </a:lnTo>
                <a:lnTo>
                  <a:pt x="9590905" y="4335482"/>
                </a:lnTo>
                <a:cubicBezTo>
                  <a:pt x="9591233" y="4355689"/>
                  <a:pt x="9576381" y="4337747"/>
                  <a:pt x="9576709" y="4357955"/>
                </a:cubicBezTo>
                <a:cubicBezTo>
                  <a:pt x="9562183" y="4360219"/>
                  <a:pt x="9537977" y="4363994"/>
                  <a:pt x="9523779" y="4386466"/>
                </a:cubicBezTo>
                <a:lnTo>
                  <a:pt x="9514095" y="4387976"/>
                </a:lnTo>
                <a:cubicBezTo>
                  <a:pt x="9524107" y="4406673"/>
                  <a:pt x="9528949" y="4405918"/>
                  <a:pt x="9533789" y="4405163"/>
                </a:cubicBezTo>
                <a:cubicBezTo>
                  <a:pt x="9552827" y="4381936"/>
                  <a:pt x="9577035" y="4378162"/>
                  <a:pt x="9601243" y="4374387"/>
                </a:cubicBezTo>
                <a:cubicBezTo>
                  <a:pt x="9605757" y="4353425"/>
                  <a:pt x="9625451" y="4370612"/>
                  <a:pt x="9635133" y="4369103"/>
                </a:cubicBezTo>
                <a:cubicBezTo>
                  <a:pt x="9653845" y="4325669"/>
                  <a:pt x="9688063" y="4340591"/>
                  <a:pt x="9712597" y="4357024"/>
                </a:cubicBezTo>
                <a:cubicBezTo>
                  <a:pt x="9732291" y="4374212"/>
                  <a:pt x="9751983" y="4391399"/>
                  <a:pt x="9771349" y="4388379"/>
                </a:cubicBezTo>
                <a:cubicBezTo>
                  <a:pt x="9776191" y="4387626"/>
                  <a:pt x="9785873" y="4386115"/>
                  <a:pt x="9790389" y="4365153"/>
                </a:cubicBezTo>
                <a:lnTo>
                  <a:pt x="9795229" y="4364398"/>
                </a:lnTo>
                <a:lnTo>
                  <a:pt x="9814597" y="4361378"/>
                </a:lnTo>
                <a:lnTo>
                  <a:pt x="9824279" y="4359869"/>
                </a:lnTo>
                <a:lnTo>
                  <a:pt x="9832147" y="4358641"/>
                </a:lnTo>
                <a:lnTo>
                  <a:pt x="9833961" y="4358359"/>
                </a:lnTo>
                <a:lnTo>
                  <a:pt x="9833287" y="4358780"/>
                </a:lnTo>
                <a:cubicBezTo>
                  <a:pt x="9832167" y="4359904"/>
                  <a:pt x="9830413" y="4363976"/>
                  <a:pt x="9834289" y="4378566"/>
                </a:cubicBezTo>
                <a:lnTo>
                  <a:pt x="9824605" y="4380076"/>
                </a:lnTo>
                <a:lnTo>
                  <a:pt x="9819765" y="4380831"/>
                </a:lnTo>
                <a:lnTo>
                  <a:pt x="9805239" y="4383096"/>
                </a:lnTo>
                <a:lnTo>
                  <a:pt x="9795557" y="4384605"/>
                </a:lnTo>
                <a:lnTo>
                  <a:pt x="9800725" y="4404058"/>
                </a:lnTo>
                <a:cubicBezTo>
                  <a:pt x="9786445" y="4421478"/>
                  <a:pt x="9772167" y="4438898"/>
                  <a:pt x="9751623" y="4448749"/>
                </a:cubicBezTo>
                <a:lnTo>
                  <a:pt x="9748843" y="4449843"/>
                </a:lnTo>
                <a:lnTo>
                  <a:pt x="9751809" y="4453669"/>
                </a:lnTo>
                <a:cubicBezTo>
                  <a:pt x="9760079" y="4452841"/>
                  <a:pt x="9768349" y="4452013"/>
                  <a:pt x="9781021" y="4468772"/>
                </a:cubicBezTo>
                <a:lnTo>
                  <a:pt x="9747941" y="4472084"/>
                </a:lnTo>
                <a:cubicBezTo>
                  <a:pt x="9743807" y="4472498"/>
                  <a:pt x="9735269" y="4455325"/>
                  <a:pt x="9731135" y="4455739"/>
                </a:cubicBezTo>
                <a:lnTo>
                  <a:pt x="9728691" y="4455983"/>
                </a:lnTo>
                <a:lnTo>
                  <a:pt x="9724407" y="4468187"/>
                </a:lnTo>
                <a:cubicBezTo>
                  <a:pt x="9719099" y="4477561"/>
                  <a:pt x="9710929" y="4478835"/>
                  <a:pt x="9700035" y="4480533"/>
                </a:cubicBezTo>
                <a:cubicBezTo>
                  <a:pt x="9680997" y="4503761"/>
                  <a:pt x="9657117" y="4527742"/>
                  <a:pt x="9632907" y="4531517"/>
                </a:cubicBezTo>
                <a:lnTo>
                  <a:pt x="9618383" y="4533781"/>
                </a:lnTo>
                <a:lnTo>
                  <a:pt x="9613543" y="4534537"/>
                </a:lnTo>
                <a:lnTo>
                  <a:pt x="9599017" y="4536801"/>
                </a:lnTo>
                <a:cubicBezTo>
                  <a:pt x="9614195" y="4574951"/>
                  <a:pt x="9628393" y="4552479"/>
                  <a:pt x="9643245" y="4570422"/>
                </a:cubicBezTo>
                <a:cubicBezTo>
                  <a:pt x="9650507" y="4569290"/>
                  <a:pt x="9656641" y="4573398"/>
                  <a:pt x="9662775" y="4577506"/>
                </a:cubicBezTo>
                <a:lnTo>
                  <a:pt x="9666987" y="4579990"/>
                </a:lnTo>
                <a:lnTo>
                  <a:pt x="9674269" y="4583347"/>
                </a:lnTo>
                <a:lnTo>
                  <a:pt x="9678827" y="4584053"/>
                </a:lnTo>
                <a:lnTo>
                  <a:pt x="9691089" y="4582141"/>
                </a:lnTo>
                <a:cubicBezTo>
                  <a:pt x="9695603" y="4561178"/>
                  <a:pt x="9710455" y="4579121"/>
                  <a:pt x="9714969" y="4558159"/>
                </a:cubicBezTo>
                <a:lnTo>
                  <a:pt x="9729495" y="4555893"/>
                </a:lnTo>
                <a:lnTo>
                  <a:pt x="9734335" y="4555139"/>
                </a:lnTo>
                <a:lnTo>
                  <a:pt x="9792333" y="4546095"/>
                </a:lnTo>
                <a:cubicBezTo>
                  <a:pt x="9792357" y="4546127"/>
                  <a:pt x="9792379" y="4546158"/>
                  <a:pt x="9792401" y="4546190"/>
                </a:cubicBezTo>
                <a:lnTo>
                  <a:pt x="9788915" y="4558341"/>
                </a:lnTo>
                <a:cubicBezTo>
                  <a:pt x="9785195" y="4567467"/>
                  <a:pt x="9780657" y="4568175"/>
                  <a:pt x="9773395" y="4569307"/>
                </a:cubicBezTo>
                <a:lnTo>
                  <a:pt x="9773341" y="4570395"/>
                </a:lnTo>
                <a:lnTo>
                  <a:pt x="9880805" y="4553638"/>
                </a:lnTo>
                <a:lnTo>
                  <a:pt x="9909855" y="4549109"/>
                </a:lnTo>
                <a:cubicBezTo>
                  <a:pt x="9909855" y="4549109"/>
                  <a:pt x="9915023" y="4568562"/>
                  <a:pt x="9910181" y="4569317"/>
                </a:cubicBezTo>
                <a:lnTo>
                  <a:pt x="9900497" y="4570827"/>
                </a:lnTo>
                <a:lnTo>
                  <a:pt x="9876291" y="4574601"/>
                </a:lnTo>
                <a:lnTo>
                  <a:pt x="9818191" y="4583659"/>
                </a:lnTo>
                <a:cubicBezTo>
                  <a:pt x="9799155" y="4606887"/>
                  <a:pt x="9774945" y="4610661"/>
                  <a:pt x="9745897" y="4615191"/>
                </a:cubicBezTo>
                <a:lnTo>
                  <a:pt x="9731373" y="4617457"/>
                </a:lnTo>
                <a:lnTo>
                  <a:pt x="9715477" y="4626260"/>
                </a:lnTo>
                <a:lnTo>
                  <a:pt x="9714551" y="4630711"/>
                </a:lnTo>
                <a:cubicBezTo>
                  <a:pt x="9711739" y="4639695"/>
                  <a:pt x="9705385" y="4640687"/>
                  <a:pt x="9701753" y="4641253"/>
                </a:cubicBezTo>
                <a:cubicBezTo>
                  <a:pt x="9696911" y="4642008"/>
                  <a:pt x="9697239" y="4662215"/>
                  <a:pt x="9687555" y="4663725"/>
                </a:cubicBezTo>
                <a:cubicBezTo>
                  <a:pt x="9682715" y="4664481"/>
                  <a:pt x="9678201" y="4685442"/>
                  <a:pt x="9673357" y="4686197"/>
                </a:cubicBezTo>
                <a:cubicBezTo>
                  <a:pt x="9669809" y="4691816"/>
                  <a:pt x="9666561" y="4697386"/>
                  <a:pt x="9663309" y="4702642"/>
                </a:cubicBezTo>
                <a:lnTo>
                  <a:pt x="9658293" y="4709884"/>
                </a:lnTo>
                <a:lnTo>
                  <a:pt x="9664899" y="4708854"/>
                </a:lnTo>
                <a:lnTo>
                  <a:pt x="9713315" y="4701305"/>
                </a:lnTo>
                <a:lnTo>
                  <a:pt x="9722997" y="4699795"/>
                </a:lnTo>
                <a:cubicBezTo>
                  <a:pt x="9732353" y="4678078"/>
                  <a:pt x="9752047" y="4695266"/>
                  <a:pt x="9761403" y="4673549"/>
                </a:cubicBezTo>
                <a:lnTo>
                  <a:pt x="9780769" y="4670529"/>
                </a:lnTo>
                <a:lnTo>
                  <a:pt x="9863073" y="4657695"/>
                </a:lnTo>
                <a:lnTo>
                  <a:pt x="9892123" y="4653165"/>
                </a:lnTo>
                <a:cubicBezTo>
                  <a:pt x="9925685" y="4627674"/>
                  <a:pt x="9959577" y="4622389"/>
                  <a:pt x="9998309" y="4616350"/>
                </a:cubicBezTo>
                <a:cubicBezTo>
                  <a:pt x="10012833" y="4614085"/>
                  <a:pt x="10008319" y="4635048"/>
                  <a:pt x="10013487" y="4654500"/>
                </a:cubicBezTo>
                <a:lnTo>
                  <a:pt x="10086111" y="4643177"/>
                </a:lnTo>
                <a:lnTo>
                  <a:pt x="10105475" y="4640157"/>
                </a:lnTo>
                <a:cubicBezTo>
                  <a:pt x="10110317" y="4639402"/>
                  <a:pt x="10109991" y="4619195"/>
                  <a:pt x="10114831" y="4618439"/>
                </a:cubicBezTo>
                <a:lnTo>
                  <a:pt x="10153561" y="4612401"/>
                </a:lnTo>
                <a:cubicBezTo>
                  <a:pt x="10149049" y="4633363"/>
                  <a:pt x="10139365" y="4634872"/>
                  <a:pt x="10129683" y="4636383"/>
                </a:cubicBezTo>
                <a:cubicBezTo>
                  <a:pt x="10130011" y="4656590"/>
                  <a:pt x="10115159" y="4638647"/>
                  <a:pt x="10115485" y="4658854"/>
                </a:cubicBezTo>
                <a:lnTo>
                  <a:pt x="10096119" y="4661874"/>
                </a:lnTo>
                <a:cubicBezTo>
                  <a:pt x="10081921" y="4684347"/>
                  <a:pt x="10057387" y="4667913"/>
                  <a:pt x="10042863" y="4670178"/>
                </a:cubicBezTo>
                <a:lnTo>
                  <a:pt x="10028339" y="4672443"/>
                </a:lnTo>
                <a:cubicBezTo>
                  <a:pt x="10014141" y="4694914"/>
                  <a:pt x="9984765" y="4679237"/>
                  <a:pt x="9965725" y="4702464"/>
                </a:cubicBezTo>
                <a:lnTo>
                  <a:pt x="9960885" y="4703219"/>
                </a:lnTo>
                <a:cubicBezTo>
                  <a:pt x="9951529" y="4724936"/>
                  <a:pt x="9931837" y="4707749"/>
                  <a:pt x="9912469" y="4710769"/>
                </a:cubicBezTo>
                <a:lnTo>
                  <a:pt x="9907629" y="4711523"/>
                </a:lnTo>
                <a:cubicBezTo>
                  <a:pt x="9898273" y="4733240"/>
                  <a:pt x="9878579" y="4716053"/>
                  <a:pt x="9869223" y="4737770"/>
                </a:cubicBezTo>
                <a:lnTo>
                  <a:pt x="9849857" y="4740790"/>
                </a:lnTo>
                <a:cubicBezTo>
                  <a:pt x="9845343" y="4761751"/>
                  <a:pt x="9830819" y="4764017"/>
                  <a:pt x="9821135" y="4765527"/>
                </a:cubicBezTo>
                <a:lnTo>
                  <a:pt x="9782403" y="4771565"/>
                </a:lnTo>
                <a:lnTo>
                  <a:pt x="9777561" y="4772320"/>
                </a:lnTo>
                <a:cubicBezTo>
                  <a:pt x="9777889" y="4792528"/>
                  <a:pt x="9763037" y="4774586"/>
                  <a:pt x="9763365" y="4794793"/>
                </a:cubicBezTo>
                <a:lnTo>
                  <a:pt x="9758195" y="4775340"/>
                </a:lnTo>
                <a:cubicBezTo>
                  <a:pt x="9743999" y="4797812"/>
                  <a:pt x="9719791" y="4801587"/>
                  <a:pt x="9700751" y="4824815"/>
                </a:cubicBezTo>
                <a:lnTo>
                  <a:pt x="9695583" y="4805362"/>
                </a:lnTo>
                <a:cubicBezTo>
                  <a:pt x="9681387" y="4827834"/>
                  <a:pt x="9657179" y="4831608"/>
                  <a:pt x="9632971" y="4835383"/>
                </a:cubicBezTo>
                <a:cubicBezTo>
                  <a:pt x="9638139" y="4854835"/>
                  <a:pt x="9628455" y="4856346"/>
                  <a:pt x="9623615" y="4857100"/>
                </a:cubicBezTo>
                <a:lnTo>
                  <a:pt x="9613933" y="4858610"/>
                </a:lnTo>
                <a:cubicBezTo>
                  <a:pt x="9619101" y="4878062"/>
                  <a:pt x="9614259" y="4878818"/>
                  <a:pt x="9614259" y="4878818"/>
                </a:cubicBezTo>
                <a:cubicBezTo>
                  <a:pt x="9614259" y="4878818"/>
                  <a:pt x="9619427" y="4898269"/>
                  <a:pt x="9624269" y="4897515"/>
                </a:cubicBezTo>
                <a:cubicBezTo>
                  <a:pt x="9638467" y="4875043"/>
                  <a:pt x="9638467" y="4875043"/>
                  <a:pt x="9658159" y="4892231"/>
                </a:cubicBezTo>
                <a:cubicBezTo>
                  <a:pt x="9673011" y="4910173"/>
                  <a:pt x="9668497" y="4931136"/>
                  <a:pt x="9663655" y="4931891"/>
                </a:cubicBezTo>
                <a:lnTo>
                  <a:pt x="9663049" y="4931984"/>
                </a:lnTo>
                <a:lnTo>
                  <a:pt x="9661721" y="4932192"/>
                </a:lnTo>
                <a:lnTo>
                  <a:pt x="9660781" y="4932339"/>
                </a:lnTo>
                <a:lnTo>
                  <a:pt x="9659841" y="4932485"/>
                </a:lnTo>
                <a:lnTo>
                  <a:pt x="9659417" y="4932551"/>
                </a:lnTo>
                <a:lnTo>
                  <a:pt x="9658813" y="4932646"/>
                </a:lnTo>
                <a:lnTo>
                  <a:pt x="9653973" y="4933400"/>
                </a:lnTo>
                <a:cubicBezTo>
                  <a:pt x="9659139" y="4952852"/>
                  <a:pt x="9659467" y="4973060"/>
                  <a:pt x="9650111" y="4994777"/>
                </a:cubicBezTo>
                <a:lnTo>
                  <a:pt x="9635587" y="4997042"/>
                </a:lnTo>
                <a:cubicBezTo>
                  <a:pt x="9640755" y="5016495"/>
                  <a:pt x="9640755" y="5016495"/>
                  <a:pt x="9635915" y="5017250"/>
                </a:cubicBezTo>
                <a:cubicBezTo>
                  <a:pt x="9631399" y="5038212"/>
                  <a:pt x="9631727" y="5058420"/>
                  <a:pt x="9612359" y="5061439"/>
                </a:cubicBezTo>
                <a:lnTo>
                  <a:pt x="9610655" y="5070576"/>
                </a:lnTo>
                <a:lnTo>
                  <a:pt x="9611425" y="5071645"/>
                </a:lnTo>
                <a:lnTo>
                  <a:pt x="9612039" y="5072707"/>
                </a:lnTo>
                <a:lnTo>
                  <a:pt x="9612785" y="5072006"/>
                </a:lnTo>
                <a:cubicBezTo>
                  <a:pt x="9620683" y="5067925"/>
                  <a:pt x="9633577" y="5077310"/>
                  <a:pt x="9640839" y="5076178"/>
                </a:cubicBezTo>
                <a:cubicBezTo>
                  <a:pt x="9659551" y="5032743"/>
                  <a:pt x="9693769" y="5047666"/>
                  <a:pt x="9718301" y="5064099"/>
                </a:cubicBezTo>
                <a:cubicBezTo>
                  <a:pt x="9737995" y="5081287"/>
                  <a:pt x="9757687" y="5098474"/>
                  <a:pt x="9777055" y="5095454"/>
                </a:cubicBezTo>
                <a:cubicBezTo>
                  <a:pt x="9781895" y="5094700"/>
                  <a:pt x="9791579" y="5093190"/>
                  <a:pt x="9796093" y="5072228"/>
                </a:cubicBezTo>
                <a:lnTo>
                  <a:pt x="9800935" y="5071473"/>
                </a:lnTo>
                <a:lnTo>
                  <a:pt x="9820301" y="5068453"/>
                </a:lnTo>
                <a:lnTo>
                  <a:pt x="9829983" y="5066943"/>
                </a:lnTo>
                <a:lnTo>
                  <a:pt x="9837851" y="5065716"/>
                </a:lnTo>
                <a:lnTo>
                  <a:pt x="9839667" y="5065433"/>
                </a:lnTo>
                <a:lnTo>
                  <a:pt x="9838991" y="5065855"/>
                </a:lnTo>
                <a:cubicBezTo>
                  <a:pt x="9837871" y="5066980"/>
                  <a:pt x="9836117" y="5071051"/>
                  <a:pt x="9839993" y="5085641"/>
                </a:cubicBezTo>
                <a:lnTo>
                  <a:pt x="9830311" y="5087151"/>
                </a:lnTo>
                <a:lnTo>
                  <a:pt x="9825469" y="5087905"/>
                </a:lnTo>
                <a:lnTo>
                  <a:pt x="9810943" y="5090171"/>
                </a:lnTo>
                <a:lnTo>
                  <a:pt x="9801261" y="5091680"/>
                </a:lnTo>
                <a:lnTo>
                  <a:pt x="9806429" y="5111133"/>
                </a:lnTo>
                <a:cubicBezTo>
                  <a:pt x="9792151" y="5128553"/>
                  <a:pt x="9777871" y="5145973"/>
                  <a:pt x="9757327" y="5155824"/>
                </a:cubicBezTo>
                <a:lnTo>
                  <a:pt x="9754547" y="5156918"/>
                </a:lnTo>
                <a:lnTo>
                  <a:pt x="9757513" y="5160744"/>
                </a:lnTo>
                <a:cubicBezTo>
                  <a:pt x="9765783" y="5159916"/>
                  <a:pt x="9774053" y="5159088"/>
                  <a:pt x="9786727" y="5175846"/>
                </a:cubicBezTo>
                <a:lnTo>
                  <a:pt x="9753647" y="5179159"/>
                </a:lnTo>
                <a:cubicBezTo>
                  <a:pt x="9749511" y="5179573"/>
                  <a:pt x="9740975" y="5162399"/>
                  <a:pt x="9736839" y="5162814"/>
                </a:cubicBezTo>
                <a:lnTo>
                  <a:pt x="9734397" y="5163058"/>
                </a:lnTo>
                <a:lnTo>
                  <a:pt x="9730111" y="5175262"/>
                </a:lnTo>
                <a:cubicBezTo>
                  <a:pt x="9724803" y="5184636"/>
                  <a:pt x="9716633" y="5185910"/>
                  <a:pt x="9705741" y="5187608"/>
                </a:cubicBezTo>
                <a:cubicBezTo>
                  <a:pt x="9686701" y="5210836"/>
                  <a:pt x="9662819" y="5234817"/>
                  <a:pt x="9638613" y="5238592"/>
                </a:cubicBezTo>
                <a:lnTo>
                  <a:pt x="9624089" y="5240856"/>
                </a:lnTo>
                <a:lnTo>
                  <a:pt x="9619247" y="5241612"/>
                </a:lnTo>
                <a:lnTo>
                  <a:pt x="9604721" y="5243877"/>
                </a:lnTo>
                <a:cubicBezTo>
                  <a:pt x="9619901" y="5282026"/>
                  <a:pt x="9634097" y="5259554"/>
                  <a:pt x="9648949" y="5277497"/>
                </a:cubicBezTo>
                <a:cubicBezTo>
                  <a:pt x="9663475" y="5275232"/>
                  <a:pt x="9673485" y="5293930"/>
                  <a:pt x="9688009" y="5291665"/>
                </a:cubicBezTo>
                <a:lnTo>
                  <a:pt x="9886511" y="5260714"/>
                </a:lnTo>
                <a:lnTo>
                  <a:pt x="9915559" y="5256184"/>
                </a:lnTo>
                <a:cubicBezTo>
                  <a:pt x="9915559" y="5256184"/>
                  <a:pt x="9920727" y="5275637"/>
                  <a:pt x="9915885" y="5276391"/>
                </a:cubicBezTo>
                <a:lnTo>
                  <a:pt x="9906201" y="5277901"/>
                </a:lnTo>
                <a:lnTo>
                  <a:pt x="9881995" y="5281676"/>
                </a:lnTo>
                <a:lnTo>
                  <a:pt x="9823897" y="5290734"/>
                </a:lnTo>
                <a:cubicBezTo>
                  <a:pt x="9804859" y="5313962"/>
                  <a:pt x="9780651" y="5317737"/>
                  <a:pt x="9751603" y="5322265"/>
                </a:cubicBezTo>
                <a:lnTo>
                  <a:pt x="9737077" y="5324532"/>
                </a:lnTo>
                <a:cubicBezTo>
                  <a:pt x="9684149" y="5353042"/>
                  <a:pt x="9636059" y="5380798"/>
                  <a:pt x="9587971" y="5408555"/>
                </a:cubicBezTo>
                <a:cubicBezTo>
                  <a:pt x="9593141" y="5428007"/>
                  <a:pt x="9597983" y="5427252"/>
                  <a:pt x="9607665" y="5425743"/>
                </a:cubicBezTo>
                <a:lnTo>
                  <a:pt x="9651239" y="5418949"/>
                </a:lnTo>
                <a:lnTo>
                  <a:pt x="9670605" y="5415929"/>
                </a:lnTo>
                <a:lnTo>
                  <a:pt x="9719019" y="5408380"/>
                </a:lnTo>
                <a:lnTo>
                  <a:pt x="9728703" y="5406870"/>
                </a:lnTo>
                <a:cubicBezTo>
                  <a:pt x="9738059" y="5385153"/>
                  <a:pt x="9757751" y="5402341"/>
                  <a:pt x="9767107" y="5380624"/>
                </a:cubicBezTo>
                <a:lnTo>
                  <a:pt x="9786473" y="5377604"/>
                </a:lnTo>
                <a:lnTo>
                  <a:pt x="9868779" y="5364770"/>
                </a:lnTo>
                <a:lnTo>
                  <a:pt x="9897827" y="5360241"/>
                </a:lnTo>
                <a:cubicBezTo>
                  <a:pt x="9931391" y="5334749"/>
                  <a:pt x="9965281" y="5329465"/>
                  <a:pt x="10004013" y="5323425"/>
                </a:cubicBezTo>
                <a:cubicBezTo>
                  <a:pt x="10018539" y="5321160"/>
                  <a:pt x="10014023" y="5342123"/>
                  <a:pt x="10019193" y="5361575"/>
                </a:cubicBezTo>
                <a:lnTo>
                  <a:pt x="10091815" y="5350251"/>
                </a:lnTo>
                <a:lnTo>
                  <a:pt x="10111181" y="5347232"/>
                </a:lnTo>
                <a:cubicBezTo>
                  <a:pt x="10116023" y="5346477"/>
                  <a:pt x="10115695" y="5326270"/>
                  <a:pt x="10120535" y="5325514"/>
                </a:cubicBezTo>
                <a:lnTo>
                  <a:pt x="10159267" y="5319475"/>
                </a:lnTo>
                <a:cubicBezTo>
                  <a:pt x="10154753" y="5340438"/>
                  <a:pt x="10145071" y="5341947"/>
                  <a:pt x="10135387" y="5343458"/>
                </a:cubicBezTo>
                <a:cubicBezTo>
                  <a:pt x="10135715" y="5363665"/>
                  <a:pt x="10120863" y="5345722"/>
                  <a:pt x="10121189" y="5365930"/>
                </a:cubicBezTo>
                <a:lnTo>
                  <a:pt x="10101825" y="5368949"/>
                </a:lnTo>
                <a:cubicBezTo>
                  <a:pt x="10087627" y="5391422"/>
                  <a:pt x="10063093" y="5374989"/>
                  <a:pt x="10048567" y="5377253"/>
                </a:cubicBezTo>
                <a:lnTo>
                  <a:pt x="10034043" y="5379518"/>
                </a:lnTo>
                <a:cubicBezTo>
                  <a:pt x="10019845" y="5401989"/>
                  <a:pt x="9990469" y="5386312"/>
                  <a:pt x="9971431" y="5409539"/>
                </a:cubicBezTo>
                <a:lnTo>
                  <a:pt x="9966589" y="5410294"/>
                </a:lnTo>
                <a:cubicBezTo>
                  <a:pt x="9957233" y="5432011"/>
                  <a:pt x="9937541" y="5414823"/>
                  <a:pt x="9918175" y="5417844"/>
                </a:cubicBezTo>
                <a:lnTo>
                  <a:pt x="9913333" y="5418598"/>
                </a:lnTo>
                <a:cubicBezTo>
                  <a:pt x="9903977" y="5440315"/>
                  <a:pt x="9884285" y="5423127"/>
                  <a:pt x="9874929" y="5444845"/>
                </a:cubicBezTo>
                <a:lnTo>
                  <a:pt x="9855561" y="5447865"/>
                </a:lnTo>
                <a:cubicBezTo>
                  <a:pt x="9851047" y="5468826"/>
                  <a:pt x="9836523" y="5471092"/>
                  <a:pt x="9826839" y="5472602"/>
                </a:cubicBezTo>
                <a:lnTo>
                  <a:pt x="9788109" y="5478640"/>
                </a:lnTo>
                <a:lnTo>
                  <a:pt x="9783267" y="5479396"/>
                </a:lnTo>
                <a:cubicBezTo>
                  <a:pt x="9783593" y="5499603"/>
                  <a:pt x="9768743" y="5481661"/>
                  <a:pt x="9769069" y="5501868"/>
                </a:cubicBezTo>
                <a:cubicBezTo>
                  <a:pt x="9767347" y="5495384"/>
                  <a:pt x="9765625" y="5488900"/>
                  <a:pt x="9763901" y="5482416"/>
                </a:cubicBezTo>
                <a:cubicBezTo>
                  <a:pt x="9749703" y="5504887"/>
                  <a:pt x="9725495" y="5508662"/>
                  <a:pt x="9706457" y="5531889"/>
                </a:cubicBezTo>
                <a:lnTo>
                  <a:pt x="9701289" y="5512437"/>
                </a:lnTo>
                <a:cubicBezTo>
                  <a:pt x="9687091" y="5534909"/>
                  <a:pt x="9662883" y="5538683"/>
                  <a:pt x="9638675" y="5542458"/>
                </a:cubicBezTo>
                <a:cubicBezTo>
                  <a:pt x="9643845" y="5561911"/>
                  <a:pt x="9634161" y="5563421"/>
                  <a:pt x="9629321" y="5564175"/>
                </a:cubicBezTo>
                <a:lnTo>
                  <a:pt x="9619637" y="5565685"/>
                </a:lnTo>
                <a:cubicBezTo>
                  <a:pt x="9624805" y="5585137"/>
                  <a:pt x="9619963" y="5585893"/>
                  <a:pt x="9619963" y="5585893"/>
                </a:cubicBezTo>
                <a:cubicBezTo>
                  <a:pt x="9619963" y="5585893"/>
                  <a:pt x="9625133" y="5605344"/>
                  <a:pt x="9629975" y="5604590"/>
                </a:cubicBezTo>
                <a:cubicBezTo>
                  <a:pt x="9644171" y="5582118"/>
                  <a:pt x="9644171" y="5582118"/>
                  <a:pt x="9663865" y="5599306"/>
                </a:cubicBezTo>
                <a:cubicBezTo>
                  <a:pt x="9678715" y="5617249"/>
                  <a:pt x="9674201" y="5638211"/>
                  <a:pt x="9669359" y="5638966"/>
                </a:cubicBezTo>
                <a:lnTo>
                  <a:pt x="9668755" y="5639059"/>
                </a:lnTo>
                <a:lnTo>
                  <a:pt x="9667427" y="5639267"/>
                </a:lnTo>
                <a:lnTo>
                  <a:pt x="9666485" y="5639414"/>
                </a:lnTo>
                <a:lnTo>
                  <a:pt x="9665545" y="5639560"/>
                </a:lnTo>
                <a:lnTo>
                  <a:pt x="9665123" y="5639625"/>
                </a:lnTo>
                <a:lnTo>
                  <a:pt x="9664519" y="5639720"/>
                </a:lnTo>
                <a:lnTo>
                  <a:pt x="9659677" y="5640475"/>
                </a:lnTo>
                <a:cubicBezTo>
                  <a:pt x="9664845" y="5659927"/>
                  <a:pt x="9665173" y="5680135"/>
                  <a:pt x="9655817" y="5701852"/>
                </a:cubicBezTo>
                <a:lnTo>
                  <a:pt x="9641291" y="5704117"/>
                </a:lnTo>
                <a:cubicBezTo>
                  <a:pt x="9646461" y="5723569"/>
                  <a:pt x="9646461" y="5723569"/>
                  <a:pt x="9641619" y="5724324"/>
                </a:cubicBezTo>
                <a:cubicBezTo>
                  <a:pt x="9637105" y="5745287"/>
                  <a:pt x="9637431" y="5765495"/>
                  <a:pt x="9618065" y="5768513"/>
                </a:cubicBezTo>
                <a:lnTo>
                  <a:pt x="9616359" y="5777651"/>
                </a:lnTo>
                <a:lnTo>
                  <a:pt x="9617131" y="5778720"/>
                </a:lnTo>
                <a:cubicBezTo>
                  <a:pt x="9619781" y="5782961"/>
                  <a:pt x="9621915" y="5787253"/>
                  <a:pt x="9621915" y="5787253"/>
                </a:cubicBezTo>
                <a:cubicBezTo>
                  <a:pt x="9642591" y="5785185"/>
                  <a:pt x="9659399" y="5801529"/>
                  <a:pt x="9680343" y="5817460"/>
                </a:cubicBezTo>
                <a:cubicBezTo>
                  <a:pt x="9682409" y="5817253"/>
                  <a:pt x="9686613" y="5821339"/>
                  <a:pt x="9690813" y="5825425"/>
                </a:cubicBezTo>
                <a:lnTo>
                  <a:pt x="9693109" y="5827552"/>
                </a:lnTo>
                <a:lnTo>
                  <a:pt x="9541577" y="5874470"/>
                </a:lnTo>
                <a:lnTo>
                  <a:pt x="9549103" y="5887461"/>
                </a:lnTo>
                <a:cubicBezTo>
                  <a:pt x="9677665" y="6130965"/>
                  <a:pt x="9750443" y="6408442"/>
                  <a:pt x="9750443" y="6702906"/>
                </a:cubicBezTo>
                <a:cubicBezTo>
                  <a:pt x="9750443" y="7669352"/>
                  <a:pt x="8966483" y="8452812"/>
                  <a:pt x="7999421" y="8452812"/>
                </a:cubicBezTo>
                <a:cubicBezTo>
                  <a:pt x="7455449" y="8452812"/>
                  <a:pt x="6969411" y="8204920"/>
                  <a:pt x="6648248" y="7816009"/>
                </a:cubicBezTo>
                <a:lnTo>
                  <a:pt x="6587557" y="7734899"/>
                </a:lnTo>
                <a:lnTo>
                  <a:pt x="6422042" y="7840941"/>
                </a:lnTo>
                <a:cubicBezTo>
                  <a:pt x="5782615" y="8229219"/>
                  <a:pt x="5031986" y="8452812"/>
                  <a:pt x="4229100" y="8452812"/>
                </a:cubicBezTo>
                <a:cubicBezTo>
                  <a:pt x="1893433" y="8452812"/>
                  <a:pt x="0" y="6560586"/>
                  <a:pt x="0" y="4226406"/>
                </a:cubicBezTo>
                <a:cubicBezTo>
                  <a:pt x="0" y="1892226"/>
                  <a:pt x="1893433" y="0"/>
                  <a:pt x="42291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91364" tIns="45682" rIns="91364" bIns="45682">
            <a:noAutofit/>
          </a:bodyPr>
          <a:lstStyle>
            <a:lvl1pPr marL="0" marR="0" indent="0" algn="l" defTabSz="68497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33454" y="1218990"/>
            <a:ext cx="2417592" cy="24100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>
            <a:lvl1pPr marL="0" marR="0" indent="0" algn="l" defTabSz="68497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40228" y="1218990"/>
            <a:ext cx="2417592" cy="24100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>
            <a:lvl1pPr marL="0" marR="0" indent="0" algn="l" defTabSz="68497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964308" y="1218990"/>
            <a:ext cx="2417592" cy="2410075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>
            <a:lvl1pPr marL="0" marR="0" indent="0" algn="l" defTabSz="68497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4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6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2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7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3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955F0-6769-49F4-9B1A-B16414D9CBB4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42FD-BEBF-4DF7-8A06-80CF239101F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46997" y="1383434"/>
            <a:ext cx="2321470" cy="311710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2624082" y="1383434"/>
            <a:ext cx="2321470" cy="311710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771368" y="1383434"/>
            <a:ext cx="2321470" cy="311710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3368874" y="914402"/>
            <a:ext cx="2635420" cy="353865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718990" y="914402"/>
            <a:ext cx="2635420" cy="3538653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5328" y="522375"/>
            <a:ext cx="3122400" cy="4192535"/>
          </a:xfrm>
          <a:custGeom>
            <a:avLst/>
            <a:gdLst>
              <a:gd name="connsiteX0" fmla="*/ 0 w 4726685"/>
              <a:gd name="connsiteY0" fmla="*/ 0 h 8368109"/>
              <a:gd name="connsiteX1" fmla="*/ 4726685 w 4726685"/>
              <a:gd name="connsiteY1" fmla="*/ 0 h 8368109"/>
              <a:gd name="connsiteX2" fmla="*/ 4726685 w 4726685"/>
              <a:gd name="connsiteY2" fmla="*/ 8368109 h 8368109"/>
              <a:gd name="connsiteX3" fmla="*/ 0 w 4726685"/>
              <a:gd name="connsiteY3" fmla="*/ 8368109 h 8368109"/>
              <a:gd name="connsiteX4" fmla="*/ 0 w 4726685"/>
              <a:gd name="connsiteY4" fmla="*/ 0 h 8368109"/>
              <a:gd name="connsiteX0" fmla="*/ 0 w 6240175"/>
              <a:gd name="connsiteY0" fmla="*/ 31531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0 w 6240175"/>
              <a:gd name="connsiteY4" fmla="*/ 31531 h 8399640"/>
              <a:gd name="connsiteX0" fmla="*/ 1166648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166648 w 6240175"/>
              <a:gd name="connsiteY4" fmla="*/ 0 h 8399640"/>
              <a:gd name="connsiteX0" fmla="*/ 1292772 w 6240175"/>
              <a:gd name="connsiteY0" fmla="*/ 0 h 8399640"/>
              <a:gd name="connsiteX1" fmla="*/ 6240175 w 6240175"/>
              <a:gd name="connsiteY1" fmla="*/ 0 h 8399640"/>
              <a:gd name="connsiteX2" fmla="*/ 4726685 w 6240175"/>
              <a:gd name="connsiteY2" fmla="*/ 8399640 h 8399640"/>
              <a:gd name="connsiteX3" fmla="*/ 0 w 6240175"/>
              <a:gd name="connsiteY3" fmla="*/ 8399640 h 8399640"/>
              <a:gd name="connsiteX4" fmla="*/ 1292772 w 6240175"/>
              <a:gd name="connsiteY4" fmla="*/ 0 h 839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0175" h="8399640">
                <a:moveTo>
                  <a:pt x="1292772" y="0"/>
                </a:moveTo>
                <a:lnTo>
                  <a:pt x="6240175" y="0"/>
                </a:lnTo>
                <a:lnTo>
                  <a:pt x="4726685" y="8399640"/>
                </a:lnTo>
                <a:lnTo>
                  <a:pt x="0" y="8399640"/>
                </a:lnTo>
                <a:lnTo>
                  <a:pt x="129277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1283562"/>
            <a:ext cx="4973042" cy="2774088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62340" y="1194"/>
            <a:ext cx="4573343" cy="5142306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0" y="0"/>
            <a:ext cx="4574405" cy="5143500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" y="0"/>
            <a:ext cx="3261437" cy="51435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7" y="2714627"/>
            <a:ext cx="4582145" cy="2409825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582186" y="2714627"/>
            <a:ext cx="4582145" cy="2409825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30" y="-28574"/>
            <a:ext cx="9155339" cy="33432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รูปภาพ 3"/>
          <p:cNvSpPr>
            <a:spLocks noGrp="1"/>
          </p:cNvSpPr>
          <p:nvPr>
            <p:ph type="pic" sz="quarter" idx="10"/>
          </p:nvPr>
        </p:nvSpPr>
        <p:spPr>
          <a:xfrm>
            <a:off x="2" y="2173486"/>
            <a:ext cx="9153549" cy="297001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CA2C-3F5A-42C8-A259-73439B01711E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F74E-4CDA-4C7D-B225-6F477579DAF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7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27146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0" y="1114425"/>
            <a:ext cx="9144000" cy="17716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แทนรูปภาพ 14"/>
          <p:cNvSpPr>
            <a:spLocks noGrp="1"/>
          </p:cNvSpPr>
          <p:nvPr>
            <p:ph type="pic" sz="quarter" idx="10"/>
          </p:nvPr>
        </p:nvSpPr>
        <p:spPr>
          <a:xfrm>
            <a:off x="38" y="828675"/>
            <a:ext cx="7723045" cy="2514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0" y="2257425"/>
            <a:ext cx="9144000" cy="28944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รูปภาพ 2"/>
          <p:cNvSpPr>
            <a:spLocks noGrp="1"/>
          </p:cNvSpPr>
          <p:nvPr>
            <p:ph type="pic" sz="quarter" idx="10"/>
          </p:nvPr>
        </p:nvSpPr>
        <p:spPr>
          <a:xfrm>
            <a:off x="5614629" y="2"/>
            <a:ext cx="3540749" cy="34575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/>
          </a:p>
        </p:txBody>
      </p:sp>
      <p:sp>
        <p:nvSpPr>
          <p:cNvPr id="5" name="ตัวแทนรูปภาพ 2"/>
          <p:cNvSpPr>
            <a:spLocks noGrp="1"/>
          </p:cNvSpPr>
          <p:nvPr>
            <p:ph type="pic" sz="quarter" idx="11"/>
          </p:nvPr>
        </p:nvSpPr>
        <p:spPr>
          <a:xfrm>
            <a:off x="2062542" y="2"/>
            <a:ext cx="3540749" cy="34575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th-TH" noProof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621957" y="3629722"/>
            <a:ext cx="1810978" cy="1513778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0" y="3629722"/>
            <a:ext cx="1810978" cy="1513778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10977" y="3629722"/>
            <a:ext cx="1810978" cy="1513778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0" y="40"/>
            <a:ext cx="5433166" cy="36296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01223" y="2604547"/>
            <a:ext cx="3063070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3690" y="2604547"/>
            <a:ext cx="3063070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057535" y="-28575"/>
            <a:ext cx="3043688" cy="2633081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101223" y="-28575"/>
            <a:ext cx="3063070" cy="263308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3690" y="-28575"/>
            <a:ext cx="3063070" cy="263308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057574" y="2604547"/>
            <a:ext cx="3043687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101223" y="2571790"/>
            <a:ext cx="3063070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3690" y="2571790"/>
            <a:ext cx="3063070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057574" y="2571790"/>
            <a:ext cx="3043687" cy="2567569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850712" y="3423833"/>
            <a:ext cx="2275983" cy="1719707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850712" y="7604"/>
            <a:ext cx="2275983" cy="3392823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4540860" y="-973"/>
            <a:ext cx="2256605" cy="1715473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540860" y="1754864"/>
            <a:ext cx="2256605" cy="3392823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828857" y="1285875"/>
            <a:ext cx="1827750" cy="167679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115" y="1285875"/>
            <a:ext cx="1827750" cy="167679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483070" y="1285875"/>
            <a:ext cx="1827750" cy="167679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3656607" y="1285875"/>
            <a:ext cx="1827750" cy="1676794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lIns="91364" tIns="45682" rIns="91364" bIns="45682">
            <a:normAutofit/>
          </a:bodyPr>
          <a:lstStyle>
            <a:lvl1pPr marL="0" indent="0">
              <a:buNone/>
              <a:defRPr sz="10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36" indent="0">
              <a:buNone/>
              <a:defRPr sz="1500" b="1"/>
            </a:lvl2pPr>
            <a:lvl3pPr marL="685107" indent="0">
              <a:buNone/>
              <a:defRPr sz="1400" b="1"/>
            </a:lvl3pPr>
            <a:lvl4pPr marL="1027661" indent="0">
              <a:buNone/>
              <a:defRPr sz="1200" b="1"/>
            </a:lvl4pPr>
            <a:lvl5pPr marL="1370214" indent="0">
              <a:buNone/>
              <a:defRPr sz="1200" b="1"/>
            </a:lvl5pPr>
            <a:lvl6pPr marL="1712786" indent="0">
              <a:buNone/>
              <a:defRPr sz="1200" b="1"/>
            </a:lvl6pPr>
            <a:lvl7pPr marL="2055320" indent="0">
              <a:buNone/>
              <a:defRPr sz="1200" b="1"/>
            </a:lvl7pPr>
            <a:lvl8pPr marL="2397856" indent="0">
              <a:buNone/>
              <a:defRPr sz="1200" b="1"/>
            </a:lvl8pPr>
            <a:lvl9pPr marL="27403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36" indent="0">
              <a:buNone/>
              <a:defRPr sz="1500" b="1"/>
            </a:lvl2pPr>
            <a:lvl3pPr marL="685107" indent="0">
              <a:buNone/>
              <a:defRPr sz="1400" b="1"/>
            </a:lvl3pPr>
            <a:lvl4pPr marL="1027661" indent="0">
              <a:buNone/>
              <a:defRPr sz="1200" b="1"/>
            </a:lvl4pPr>
            <a:lvl5pPr marL="1370214" indent="0">
              <a:buNone/>
              <a:defRPr sz="1200" b="1"/>
            </a:lvl5pPr>
            <a:lvl6pPr marL="1712786" indent="0">
              <a:buNone/>
              <a:defRPr sz="1200" b="1"/>
            </a:lvl6pPr>
            <a:lvl7pPr marL="2055320" indent="0">
              <a:buNone/>
              <a:defRPr sz="1200" b="1"/>
            </a:lvl7pPr>
            <a:lvl8pPr marL="2397856" indent="0">
              <a:buNone/>
              <a:defRPr sz="1200" b="1"/>
            </a:lvl8pPr>
            <a:lvl9pPr marL="274039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3D48-BADB-44E6-A71C-1B735D99386D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21559-C1D4-471A-9628-13D4B191B7A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4542" y="890549"/>
            <a:ext cx="4640631" cy="2743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941795" y="857250"/>
            <a:ext cx="4640631" cy="2743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048596" y="1457327"/>
            <a:ext cx="4125005" cy="26003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3999087" y="1343027"/>
            <a:ext cx="4125005" cy="26003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12878" y="687787"/>
            <a:ext cx="2291669" cy="37794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004333" y="714376"/>
            <a:ext cx="2291669" cy="37794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364" tIns="45682" rIns="91364" bIns="45682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25" indent="0" algn="ctr">
              <a:buNone/>
              <a:defRPr sz="1500"/>
            </a:lvl2pPr>
            <a:lvl3pPr marL="684899" indent="0" algn="ctr">
              <a:buNone/>
              <a:defRPr sz="1400"/>
            </a:lvl3pPr>
            <a:lvl4pPr marL="1027349" indent="0" algn="ctr">
              <a:buNone/>
              <a:defRPr sz="1200"/>
            </a:lvl4pPr>
            <a:lvl5pPr marL="1369798" indent="0" algn="ctr">
              <a:buNone/>
              <a:defRPr sz="1200"/>
            </a:lvl5pPr>
            <a:lvl6pPr marL="1712273" indent="0" algn="ctr">
              <a:buNone/>
              <a:defRPr sz="1200"/>
            </a:lvl6pPr>
            <a:lvl7pPr marL="2054696" indent="0" algn="ctr">
              <a:buNone/>
              <a:defRPr sz="1200"/>
            </a:lvl7pPr>
            <a:lvl8pPr marL="2397120" indent="0" algn="ctr">
              <a:buNone/>
              <a:defRPr sz="1200"/>
            </a:lvl8pPr>
            <a:lvl9pPr marL="273954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B125B9-B04A-493E-8FCC-99ADC4162653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4B0B1F-7046-45A6-861D-68AB9C6AA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40F479-C847-4286-BA01-97E1B1CB9BDC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F70B12-294A-4567-8507-5A0A48FEA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5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7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2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6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5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FFA3D6-7203-4C5B-B95C-EB8FFB4D9825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8A1E73-309E-473B-934A-2DF7C6F30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83FEE5-1B6D-49A2-A437-9FEE5A2C2CB0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3B378-9AE7-4C42-8412-65C502705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FB42-D0F0-4314-AB89-AA88EDEB6925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6499-B67E-4F02-9078-9B5EBD0EE1A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25" indent="0">
              <a:buNone/>
              <a:defRPr sz="1500" b="1"/>
            </a:lvl2pPr>
            <a:lvl3pPr marL="684899" indent="0">
              <a:buNone/>
              <a:defRPr sz="1400" b="1"/>
            </a:lvl3pPr>
            <a:lvl4pPr marL="1027349" indent="0">
              <a:buNone/>
              <a:defRPr sz="1200" b="1"/>
            </a:lvl4pPr>
            <a:lvl5pPr marL="1369798" indent="0">
              <a:buNone/>
              <a:defRPr sz="1200" b="1"/>
            </a:lvl5pPr>
            <a:lvl6pPr marL="1712273" indent="0">
              <a:buNone/>
              <a:defRPr sz="1200" b="1"/>
            </a:lvl6pPr>
            <a:lvl7pPr marL="2054696" indent="0">
              <a:buNone/>
              <a:defRPr sz="1200" b="1"/>
            </a:lvl7pPr>
            <a:lvl8pPr marL="2397120" indent="0">
              <a:buNone/>
              <a:defRPr sz="1200" b="1"/>
            </a:lvl8pPr>
            <a:lvl9pPr marL="273954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25" indent="0">
              <a:buNone/>
              <a:defRPr sz="1500" b="1"/>
            </a:lvl2pPr>
            <a:lvl3pPr marL="684899" indent="0">
              <a:buNone/>
              <a:defRPr sz="1400" b="1"/>
            </a:lvl3pPr>
            <a:lvl4pPr marL="1027349" indent="0">
              <a:buNone/>
              <a:defRPr sz="1200" b="1"/>
            </a:lvl4pPr>
            <a:lvl5pPr marL="1369798" indent="0">
              <a:buNone/>
              <a:defRPr sz="1200" b="1"/>
            </a:lvl5pPr>
            <a:lvl6pPr marL="1712273" indent="0">
              <a:buNone/>
              <a:defRPr sz="1200" b="1"/>
            </a:lvl6pPr>
            <a:lvl7pPr marL="2054696" indent="0">
              <a:buNone/>
              <a:defRPr sz="1200" b="1"/>
            </a:lvl7pPr>
            <a:lvl8pPr marL="2397120" indent="0">
              <a:buNone/>
              <a:defRPr sz="1200" b="1"/>
            </a:lvl8pPr>
            <a:lvl9pPr marL="273954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375E35-B056-4741-97A7-3677487987A1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7FFC84-6807-4BBB-95F6-C31887694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A473C-5C8C-4135-B512-3E03370F8DDC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94F3-91FD-429A-B025-30C847852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94DA1F-58AA-4C3F-BD1C-296EA4B91B42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31803F-EEF0-46D5-9F10-65AFEFCC7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62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25" indent="0">
              <a:buNone/>
              <a:defRPr sz="1100"/>
            </a:lvl2pPr>
            <a:lvl3pPr marL="684899" indent="0">
              <a:buNone/>
              <a:defRPr sz="900"/>
            </a:lvl3pPr>
            <a:lvl4pPr marL="1027349" indent="0">
              <a:buNone/>
              <a:defRPr sz="800"/>
            </a:lvl4pPr>
            <a:lvl5pPr marL="1369798" indent="0">
              <a:buNone/>
              <a:defRPr sz="800"/>
            </a:lvl5pPr>
            <a:lvl6pPr marL="1712273" indent="0">
              <a:buNone/>
              <a:defRPr sz="800"/>
            </a:lvl6pPr>
            <a:lvl7pPr marL="2054696" indent="0">
              <a:buNone/>
              <a:defRPr sz="800"/>
            </a:lvl7pPr>
            <a:lvl8pPr marL="2397120" indent="0">
              <a:buNone/>
              <a:defRPr sz="800"/>
            </a:lvl8pPr>
            <a:lvl9pPr marL="273954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4A27E-A1AE-4743-8FBF-BDA92ECA9C2F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202A66-4ED3-44F6-8357-CC6CE78F7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62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425" indent="0">
              <a:buNone/>
              <a:defRPr sz="2100"/>
            </a:lvl2pPr>
            <a:lvl3pPr marL="684899" indent="0">
              <a:buNone/>
              <a:defRPr sz="1800"/>
            </a:lvl3pPr>
            <a:lvl4pPr marL="1027349" indent="0">
              <a:buNone/>
              <a:defRPr sz="1500"/>
            </a:lvl4pPr>
            <a:lvl5pPr marL="1369798" indent="0">
              <a:buNone/>
              <a:defRPr sz="1500"/>
            </a:lvl5pPr>
            <a:lvl6pPr marL="1712273" indent="0">
              <a:buNone/>
              <a:defRPr sz="1500"/>
            </a:lvl6pPr>
            <a:lvl7pPr marL="2054696" indent="0">
              <a:buNone/>
              <a:defRPr sz="1500"/>
            </a:lvl7pPr>
            <a:lvl8pPr marL="2397120" indent="0">
              <a:buNone/>
              <a:defRPr sz="1500"/>
            </a:lvl8pPr>
            <a:lvl9pPr marL="273954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25" indent="0">
              <a:buNone/>
              <a:defRPr sz="1100"/>
            </a:lvl2pPr>
            <a:lvl3pPr marL="684899" indent="0">
              <a:buNone/>
              <a:defRPr sz="900"/>
            </a:lvl3pPr>
            <a:lvl4pPr marL="1027349" indent="0">
              <a:buNone/>
              <a:defRPr sz="800"/>
            </a:lvl4pPr>
            <a:lvl5pPr marL="1369798" indent="0">
              <a:buNone/>
              <a:defRPr sz="800"/>
            </a:lvl5pPr>
            <a:lvl6pPr marL="1712273" indent="0">
              <a:buNone/>
              <a:defRPr sz="800"/>
            </a:lvl6pPr>
            <a:lvl7pPr marL="2054696" indent="0">
              <a:buNone/>
              <a:defRPr sz="800"/>
            </a:lvl7pPr>
            <a:lvl8pPr marL="2397120" indent="0">
              <a:buNone/>
              <a:defRPr sz="800"/>
            </a:lvl8pPr>
            <a:lvl9pPr marL="273954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C1764-4999-429D-A5E4-F71B4F7D6C05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DC3856-0555-4673-8ED7-563E30CD5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9434C3-161C-439A-8C28-46B164574649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0112D9-C60C-4627-9B15-8C3E8B444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9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9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3F60D-8325-4914-A2BA-6740C211941C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9F874-71F8-47F2-8B13-18EFB5AAB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61" indent="0" algn="ctr">
              <a:buNone/>
              <a:defRPr sz="1500"/>
            </a:lvl2pPr>
            <a:lvl3pPr marL="684967" indent="0" algn="ctr">
              <a:buNone/>
              <a:defRPr sz="1400"/>
            </a:lvl3pPr>
            <a:lvl4pPr marL="1027451" indent="0" algn="ctr">
              <a:buNone/>
              <a:defRPr sz="1200"/>
            </a:lvl4pPr>
            <a:lvl5pPr marL="1369934" indent="0" algn="ctr">
              <a:buNone/>
              <a:defRPr sz="1200"/>
            </a:lvl5pPr>
            <a:lvl6pPr marL="1712441" indent="0" algn="ctr">
              <a:buNone/>
              <a:defRPr sz="1200"/>
            </a:lvl6pPr>
            <a:lvl7pPr marL="2054900" indent="0" algn="ctr">
              <a:buNone/>
              <a:defRPr sz="1200"/>
            </a:lvl7pPr>
            <a:lvl8pPr marL="2397360" indent="0" algn="ctr">
              <a:buNone/>
              <a:defRPr sz="1200"/>
            </a:lvl8pPr>
            <a:lvl9pPr marL="273982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39AE74-8F09-47F8-8CF2-6E9AD0C8FF2D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2F4E0A-47E6-4C66-9DF4-44B13EAD9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9D142A-40C2-4187-B00C-E48F463B0704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1581EB-3EE0-4D44-8727-F23E57584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5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4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8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FC49D6-E894-480B-BC0F-F2D678A6CA77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E71610-E533-491B-A5BA-F9A57867C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8191-A9C1-477E-B1A6-A4941E39664A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E19F-E1E0-4760-B9B8-124C69B0CF7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AF0160-FDD0-40BB-8296-4A090C2BF754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090C4A-7875-430D-92BC-A82536655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DC6422-2C02-440F-AC50-8940076EAC0F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2DB6F7-E3FD-400D-9D65-61A98602D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ABE854-8813-43FC-AE6B-BE8881DE330F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4B65CA-4B2F-42B2-B605-EE39D499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0EC954-E69C-49B0-BF11-D4536D98E08E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915A8A-36DB-49C3-90C3-187DEA224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61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61" indent="0">
              <a:buNone/>
              <a:defRPr sz="1100"/>
            </a:lvl2pPr>
            <a:lvl3pPr marL="684967" indent="0">
              <a:buNone/>
              <a:defRPr sz="900"/>
            </a:lvl3pPr>
            <a:lvl4pPr marL="1027451" indent="0">
              <a:buNone/>
              <a:defRPr sz="800"/>
            </a:lvl4pPr>
            <a:lvl5pPr marL="1369934" indent="0">
              <a:buNone/>
              <a:defRPr sz="800"/>
            </a:lvl5pPr>
            <a:lvl6pPr marL="1712441" indent="0">
              <a:buNone/>
              <a:defRPr sz="800"/>
            </a:lvl6pPr>
            <a:lvl7pPr marL="2054900" indent="0">
              <a:buNone/>
              <a:defRPr sz="800"/>
            </a:lvl7pPr>
            <a:lvl8pPr marL="2397360" indent="0">
              <a:buNone/>
              <a:defRPr sz="800"/>
            </a:lvl8pPr>
            <a:lvl9pPr marL="273982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364345-8DAC-4C55-A078-6459D9F3B430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014C5F-1299-4CBB-8068-EFE42D54B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61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461" indent="0">
              <a:buNone/>
              <a:defRPr sz="2100"/>
            </a:lvl2pPr>
            <a:lvl3pPr marL="684967" indent="0">
              <a:buNone/>
              <a:defRPr sz="1800"/>
            </a:lvl3pPr>
            <a:lvl4pPr marL="1027451" indent="0">
              <a:buNone/>
              <a:defRPr sz="1500"/>
            </a:lvl4pPr>
            <a:lvl5pPr marL="1369934" indent="0">
              <a:buNone/>
              <a:defRPr sz="1500"/>
            </a:lvl5pPr>
            <a:lvl6pPr marL="1712441" indent="0">
              <a:buNone/>
              <a:defRPr sz="1500"/>
            </a:lvl6pPr>
            <a:lvl7pPr marL="2054900" indent="0">
              <a:buNone/>
              <a:defRPr sz="1500"/>
            </a:lvl7pPr>
            <a:lvl8pPr marL="2397360" indent="0">
              <a:buNone/>
              <a:defRPr sz="1500"/>
            </a:lvl8pPr>
            <a:lvl9pPr marL="2739821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61" indent="0">
              <a:buNone/>
              <a:defRPr sz="1100"/>
            </a:lvl2pPr>
            <a:lvl3pPr marL="684967" indent="0">
              <a:buNone/>
              <a:defRPr sz="900"/>
            </a:lvl3pPr>
            <a:lvl4pPr marL="1027451" indent="0">
              <a:buNone/>
              <a:defRPr sz="800"/>
            </a:lvl4pPr>
            <a:lvl5pPr marL="1369934" indent="0">
              <a:buNone/>
              <a:defRPr sz="800"/>
            </a:lvl5pPr>
            <a:lvl6pPr marL="1712441" indent="0">
              <a:buNone/>
              <a:defRPr sz="800"/>
            </a:lvl6pPr>
            <a:lvl7pPr marL="2054900" indent="0">
              <a:buNone/>
              <a:defRPr sz="800"/>
            </a:lvl7pPr>
            <a:lvl8pPr marL="2397360" indent="0">
              <a:buNone/>
              <a:defRPr sz="800"/>
            </a:lvl8pPr>
            <a:lvl9pPr marL="273982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29381D-5DA4-49C4-8696-94AD4BB2C0AE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D05419-EB04-4B39-BD18-C5E93D5FA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B864F1-C6E6-4DA3-BC69-239D9A89FF3D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3F0B4F-26A9-4A6F-94C4-EA4AF29A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9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9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81628F-11B1-4680-9E68-0AAC18ACBA99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F477F-3307-4369-BCA2-47B9C12C2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15" indent="0" algn="ctr">
              <a:buNone/>
              <a:defRPr sz="1500"/>
            </a:lvl2pPr>
            <a:lvl3pPr marL="685069" indent="0" algn="ctr">
              <a:buNone/>
              <a:defRPr sz="1400"/>
            </a:lvl3pPr>
            <a:lvl4pPr marL="1027604" indent="0" algn="ctr">
              <a:buNone/>
              <a:defRPr sz="1200"/>
            </a:lvl4pPr>
            <a:lvl5pPr marL="1370138" indent="0" algn="ctr">
              <a:buNone/>
              <a:defRPr sz="1200"/>
            </a:lvl5pPr>
            <a:lvl6pPr marL="1712693" indent="0" algn="ctr">
              <a:buNone/>
              <a:defRPr sz="1200"/>
            </a:lvl6pPr>
            <a:lvl7pPr marL="2055206" indent="0" algn="ctr">
              <a:buNone/>
              <a:defRPr sz="1200"/>
            </a:lvl7pPr>
            <a:lvl8pPr marL="2397720" indent="0" algn="ctr">
              <a:buNone/>
              <a:defRPr sz="1200"/>
            </a:lvl8pPr>
            <a:lvl9pPr marL="274023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692E4D-88B3-4B52-BD34-604F68D02DAA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C8C438-00E4-4C56-91F9-8114D2D81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4681B9-1FD6-47F4-B465-226D4CE1EB45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4C691B-C4E0-4D02-9802-1FD4F2FE0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36" indent="0">
              <a:buNone/>
              <a:defRPr sz="1100"/>
            </a:lvl2pPr>
            <a:lvl3pPr marL="685107" indent="0">
              <a:buNone/>
              <a:defRPr sz="900"/>
            </a:lvl3pPr>
            <a:lvl4pPr marL="1027661" indent="0">
              <a:buNone/>
              <a:defRPr sz="800"/>
            </a:lvl4pPr>
            <a:lvl5pPr marL="1370214" indent="0">
              <a:buNone/>
              <a:defRPr sz="800"/>
            </a:lvl5pPr>
            <a:lvl6pPr marL="1712786" indent="0">
              <a:buNone/>
              <a:defRPr sz="800"/>
            </a:lvl6pPr>
            <a:lvl7pPr marL="2055320" indent="0">
              <a:buNone/>
              <a:defRPr sz="800"/>
            </a:lvl7pPr>
            <a:lvl8pPr marL="2397856" indent="0">
              <a:buNone/>
              <a:defRPr sz="800"/>
            </a:lvl8pPr>
            <a:lvl9pPr marL="27403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2227-BC56-4C17-B652-2B18A650BF49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C750-80B7-4522-9B6A-B8FC8795570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4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6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1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6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2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7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2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CE77A7-B5BA-4147-A0BC-A404170DFA20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0D4B82-8EE6-456F-8970-5B14B8875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476A0-3043-4F29-9507-61D80C3C23CD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B080D0-18C5-44C3-9A0F-89390311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15" indent="0">
              <a:buNone/>
              <a:defRPr sz="1500" b="1"/>
            </a:lvl2pPr>
            <a:lvl3pPr marL="685069" indent="0">
              <a:buNone/>
              <a:defRPr sz="1400" b="1"/>
            </a:lvl3pPr>
            <a:lvl4pPr marL="1027604" indent="0">
              <a:buNone/>
              <a:defRPr sz="1200" b="1"/>
            </a:lvl4pPr>
            <a:lvl5pPr marL="1370138" indent="0">
              <a:buNone/>
              <a:defRPr sz="1200" b="1"/>
            </a:lvl5pPr>
            <a:lvl6pPr marL="1712693" indent="0">
              <a:buNone/>
              <a:defRPr sz="1200" b="1"/>
            </a:lvl6pPr>
            <a:lvl7pPr marL="2055206" indent="0">
              <a:buNone/>
              <a:defRPr sz="1200" b="1"/>
            </a:lvl7pPr>
            <a:lvl8pPr marL="2397720" indent="0">
              <a:buNone/>
              <a:defRPr sz="1200" b="1"/>
            </a:lvl8pPr>
            <a:lvl9pPr marL="27402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15" indent="0">
              <a:buNone/>
              <a:defRPr sz="1500" b="1"/>
            </a:lvl2pPr>
            <a:lvl3pPr marL="685069" indent="0">
              <a:buNone/>
              <a:defRPr sz="1400" b="1"/>
            </a:lvl3pPr>
            <a:lvl4pPr marL="1027604" indent="0">
              <a:buNone/>
              <a:defRPr sz="1200" b="1"/>
            </a:lvl4pPr>
            <a:lvl5pPr marL="1370138" indent="0">
              <a:buNone/>
              <a:defRPr sz="1200" b="1"/>
            </a:lvl5pPr>
            <a:lvl6pPr marL="1712693" indent="0">
              <a:buNone/>
              <a:defRPr sz="1200" b="1"/>
            </a:lvl6pPr>
            <a:lvl7pPr marL="2055206" indent="0">
              <a:buNone/>
              <a:defRPr sz="1200" b="1"/>
            </a:lvl7pPr>
            <a:lvl8pPr marL="2397720" indent="0">
              <a:buNone/>
              <a:defRPr sz="1200" b="1"/>
            </a:lvl8pPr>
            <a:lvl9pPr marL="274023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EC716-FB19-49D3-95DD-DEEC03FCE33B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F3A24D-5ED5-4AC3-9320-63C09877F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591032-9AB2-4B46-840D-2E8E479F6B0E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48E0D3-A5FC-4834-BC7C-CDFB43504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A2838E-7E7E-4000-BA9B-340A775C3EDB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5461DE-9B09-414B-9C51-3D631120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61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15" indent="0">
              <a:buNone/>
              <a:defRPr sz="1100"/>
            </a:lvl2pPr>
            <a:lvl3pPr marL="685069" indent="0">
              <a:buNone/>
              <a:defRPr sz="900"/>
            </a:lvl3pPr>
            <a:lvl4pPr marL="1027604" indent="0">
              <a:buNone/>
              <a:defRPr sz="800"/>
            </a:lvl4pPr>
            <a:lvl5pPr marL="1370138" indent="0">
              <a:buNone/>
              <a:defRPr sz="800"/>
            </a:lvl5pPr>
            <a:lvl6pPr marL="1712693" indent="0">
              <a:buNone/>
              <a:defRPr sz="800"/>
            </a:lvl6pPr>
            <a:lvl7pPr marL="2055206" indent="0">
              <a:buNone/>
              <a:defRPr sz="800"/>
            </a:lvl7pPr>
            <a:lvl8pPr marL="2397720" indent="0">
              <a:buNone/>
              <a:defRPr sz="800"/>
            </a:lvl8pPr>
            <a:lvl9pPr marL="27402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E909B1-F9CF-4083-97DF-31C70AB99F11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B32BFB-98A7-4454-95E6-A02E477C4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61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515" indent="0">
              <a:buNone/>
              <a:defRPr sz="2100"/>
            </a:lvl2pPr>
            <a:lvl3pPr marL="685069" indent="0">
              <a:buNone/>
              <a:defRPr sz="1800"/>
            </a:lvl3pPr>
            <a:lvl4pPr marL="1027604" indent="0">
              <a:buNone/>
              <a:defRPr sz="1500"/>
            </a:lvl4pPr>
            <a:lvl5pPr marL="1370138" indent="0">
              <a:buNone/>
              <a:defRPr sz="1500"/>
            </a:lvl5pPr>
            <a:lvl6pPr marL="1712693" indent="0">
              <a:buNone/>
              <a:defRPr sz="1500"/>
            </a:lvl6pPr>
            <a:lvl7pPr marL="2055206" indent="0">
              <a:buNone/>
              <a:defRPr sz="1500"/>
            </a:lvl7pPr>
            <a:lvl8pPr marL="2397720" indent="0">
              <a:buNone/>
              <a:defRPr sz="1500"/>
            </a:lvl8pPr>
            <a:lvl9pPr marL="274023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15" indent="0">
              <a:buNone/>
              <a:defRPr sz="1100"/>
            </a:lvl2pPr>
            <a:lvl3pPr marL="685069" indent="0">
              <a:buNone/>
              <a:defRPr sz="900"/>
            </a:lvl3pPr>
            <a:lvl4pPr marL="1027604" indent="0">
              <a:buNone/>
              <a:defRPr sz="800"/>
            </a:lvl4pPr>
            <a:lvl5pPr marL="1370138" indent="0">
              <a:buNone/>
              <a:defRPr sz="800"/>
            </a:lvl5pPr>
            <a:lvl6pPr marL="1712693" indent="0">
              <a:buNone/>
              <a:defRPr sz="800"/>
            </a:lvl6pPr>
            <a:lvl7pPr marL="2055206" indent="0">
              <a:buNone/>
              <a:defRPr sz="800"/>
            </a:lvl7pPr>
            <a:lvl8pPr marL="2397720" indent="0">
              <a:buNone/>
              <a:defRPr sz="800"/>
            </a:lvl8pPr>
            <a:lvl9pPr marL="27402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B9B1B0-6CB2-4C69-9E7D-7730E2EE97C0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4BE5E3-C022-445F-91ED-A9617414B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44FD08-488C-4D0C-98A0-B0A86AB574F7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45A92-E1D0-46E4-940F-FE3DEA6FE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8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8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8713E0-D0CC-4932-81A2-4A2FBF0F94E0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D7F53-7E4D-4B40-BB5B-87BEF346A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69" indent="0" algn="ctr">
              <a:buNone/>
              <a:defRPr sz="1500"/>
            </a:lvl2pPr>
            <a:lvl3pPr marL="685171" indent="0" algn="ctr">
              <a:buNone/>
              <a:defRPr sz="1400"/>
            </a:lvl3pPr>
            <a:lvl4pPr marL="1027757" indent="0" algn="ctr">
              <a:buNone/>
              <a:defRPr sz="1200"/>
            </a:lvl4pPr>
            <a:lvl5pPr marL="1370342" indent="0" algn="ctr">
              <a:buNone/>
              <a:defRPr sz="1200"/>
            </a:lvl5pPr>
            <a:lvl6pPr marL="1712945" indent="0" algn="ctr">
              <a:buNone/>
              <a:defRPr sz="1200"/>
            </a:lvl6pPr>
            <a:lvl7pPr marL="2055512" indent="0" algn="ctr">
              <a:buNone/>
              <a:defRPr sz="1200"/>
            </a:lvl7pPr>
            <a:lvl8pPr marL="2398080" indent="0" algn="ctr">
              <a:buNone/>
              <a:defRPr sz="1200"/>
            </a:lvl8pPr>
            <a:lvl9pPr marL="274064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8A7B37-272C-40B6-B825-355B282D7B2F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CB0E60-C98A-4F2F-A323-0910D2700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0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536" indent="0">
              <a:buNone/>
              <a:defRPr sz="2100"/>
            </a:lvl2pPr>
            <a:lvl3pPr marL="685107" indent="0">
              <a:buNone/>
              <a:defRPr sz="1800"/>
            </a:lvl3pPr>
            <a:lvl4pPr marL="1027661" indent="0">
              <a:buNone/>
              <a:defRPr sz="1500"/>
            </a:lvl4pPr>
            <a:lvl5pPr marL="1370214" indent="0">
              <a:buNone/>
              <a:defRPr sz="1500"/>
            </a:lvl5pPr>
            <a:lvl6pPr marL="1712786" indent="0">
              <a:buNone/>
              <a:defRPr sz="1500"/>
            </a:lvl6pPr>
            <a:lvl7pPr marL="2055320" indent="0">
              <a:buNone/>
              <a:defRPr sz="1500"/>
            </a:lvl7pPr>
            <a:lvl8pPr marL="2397856" indent="0">
              <a:buNone/>
              <a:defRPr sz="1500"/>
            </a:lvl8pPr>
            <a:lvl9pPr marL="274039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36" indent="0">
              <a:buNone/>
              <a:defRPr sz="1100"/>
            </a:lvl2pPr>
            <a:lvl3pPr marL="685107" indent="0">
              <a:buNone/>
              <a:defRPr sz="900"/>
            </a:lvl3pPr>
            <a:lvl4pPr marL="1027661" indent="0">
              <a:buNone/>
              <a:defRPr sz="800"/>
            </a:lvl4pPr>
            <a:lvl5pPr marL="1370214" indent="0">
              <a:buNone/>
              <a:defRPr sz="800"/>
            </a:lvl5pPr>
            <a:lvl6pPr marL="1712786" indent="0">
              <a:buNone/>
              <a:defRPr sz="800"/>
            </a:lvl6pPr>
            <a:lvl7pPr marL="2055320" indent="0">
              <a:buNone/>
              <a:defRPr sz="800"/>
            </a:lvl7pPr>
            <a:lvl8pPr marL="2397856" indent="0">
              <a:buNone/>
              <a:defRPr sz="800"/>
            </a:lvl8pPr>
            <a:lvl9pPr marL="274039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7B72-95AE-40E6-8671-29438CB51805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5B7D-F489-44E1-AC8A-7CCD636A4A9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22C7A8-8A78-4376-8004-CC63872D42E1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A4C24C-3EFF-47F9-8895-A57BFCD7F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28234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7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3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9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0B8AA3-2279-4CAA-9634-6C16936D5B35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6566B3-2965-484B-AD90-1FDAFF647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852D27-876E-4B8A-BE18-803858906FFA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E03AA4-A012-4413-B3B3-C03CC28A4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3E5F9-4FA2-49D5-9368-730AA40A9B31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8" name="Footer Placeholder 7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77E133-C13F-4F2A-B44A-B36A57CCC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FD5E46-4CDF-46AC-84D1-94462DD6AA06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28C9AB-456D-4FB6-A9E6-111E565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923088-2F06-44AF-AE2A-2436E44065AA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3" name="Footer Placeholder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0C8D0F-58A5-47ED-99AC-1D25DE67F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74060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80F72-7B6A-4E60-9FF4-33B9576585ED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DCF62F-CF6A-43FE-84E7-217DFFDE0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740606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569" indent="0">
              <a:buNone/>
              <a:defRPr sz="2100"/>
            </a:lvl2pPr>
            <a:lvl3pPr marL="685171" indent="0">
              <a:buNone/>
              <a:defRPr sz="1800"/>
            </a:lvl3pPr>
            <a:lvl4pPr marL="1027757" indent="0">
              <a:buNone/>
              <a:defRPr sz="1500"/>
            </a:lvl4pPr>
            <a:lvl5pPr marL="1370342" indent="0">
              <a:buNone/>
              <a:defRPr sz="1500"/>
            </a:lvl5pPr>
            <a:lvl6pPr marL="1712945" indent="0">
              <a:buNone/>
              <a:defRPr sz="1500"/>
            </a:lvl6pPr>
            <a:lvl7pPr marL="2055512" indent="0">
              <a:buNone/>
              <a:defRPr sz="1500"/>
            </a:lvl7pPr>
            <a:lvl8pPr marL="2398080" indent="0">
              <a:buNone/>
              <a:defRPr sz="1500"/>
            </a:lvl8pPr>
            <a:lvl9pPr marL="2740649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F928D9-48B0-4B95-9288-13B4C03557A8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FBA83E-206B-4E6E-9054-87400A2C5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64336A-4CF5-499B-803E-93F5BF6DAC79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972288-6DA3-4698-A896-D7CA3DAEF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81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81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45C6B-9DD5-46FC-A3B6-A51F9A5B784E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4565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041F28-772E-4246-A3BC-3F2658AB9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4" tIns="45682" rIns="91364" bIns="456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l" defTabSz="4565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45C5C4-E638-4190-B0EF-17675305F29B}" type="datetimeFigureOut">
              <a:rPr lang="vi-VN"/>
              <a:pPr>
                <a:defRPr/>
              </a:pPr>
              <a:t>15/02/2022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ctr" defTabSz="4565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lIns="91364" tIns="45682" rIns="91364" bIns="45682" rtlCol="0" anchor="ctr"/>
          <a:lstStyle>
            <a:lvl1pPr algn="r" defTabSz="4565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10B53-5D01-474B-8D83-EB6B0EC6390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6" r:id="rId2"/>
    <p:sldLayoutId id="2147483875" r:id="rId3"/>
    <p:sldLayoutId id="2147483874" r:id="rId4"/>
    <p:sldLayoutId id="2147483873" r:id="rId5"/>
    <p:sldLayoutId id="2147483872" r:id="rId6"/>
    <p:sldLayoutId id="2147483871" r:id="rId7"/>
    <p:sldLayoutId id="2147483870" r:id="rId8"/>
    <p:sldLayoutId id="2147483869" r:id="rId9"/>
    <p:sldLayoutId id="2147483868" r:id="rId10"/>
    <p:sldLayoutId id="2147483867" r:id="rId11"/>
  </p:sldLayoutIdLst>
  <p:txStyles>
    <p:titleStyle>
      <a:lvl1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31" indent="-169831" algn="l" defTabSz="684077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5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035" indent="-171286" algn="l" defTabSz="6851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588" indent="-171286" algn="l" defTabSz="6851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142" indent="-171286" algn="l" defTabSz="6851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712" indent="-171286" algn="l" defTabSz="6851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36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07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61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214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786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320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856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391" algn="l" defTabSz="6851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 userDrawn="1"/>
        </p:nvPicPr>
        <p:blipFill>
          <a:blip r:embed="rId46"/>
          <a:srcRect/>
          <a:stretch>
            <a:fillRect/>
          </a:stretch>
        </p:blipFill>
        <p:spPr bwMode="auto">
          <a:xfrm>
            <a:off x="0" y="3177"/>
            <a:ext cx="9145588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0" r:id="rId2"/>
    <p:sldLayoutId id="2147483919" r:id="rId3"/>
    <p:sldLayoutId id="2147483918" r:id="rId4"/>
    <p:sldLayoutId id="2147483917" r:id="rId5"/>
    <p:sldLayoutId id="2147483916" r:id="rId6"/>
    <p:sldLayoutId id="2147483915" r:id="rId7"/>
    <p:sldLayoutId id="2147483914" r:id="rId8"/>
    <p:sldLayoutId id="2147483913" r:id="rId9"/>
    <p:sldLayoutId id="2147483912" r:id="rId10"/>
    <p:sldLayoutId id="2147483911" r:id="rId11"/>
    <p:sldLayoutId id="2147483910" r:id="rId12"/>
    <p:sldLayoutId id="2147483909" r:id="rId13"/>
    <p:sldLayoutId id="2147483908" r:id="rId14"/>
    <p:sldLayoutId id="2147483907" r:id="rId15"/>
    <p:sldLayoutId id="2147483906" r:id="rId16"/>
    <p:sldLayoutId id="2147483905" r:id="rId17"/>
    <p:sldLayoutId id="2147483904" r:id="rId18"/>
    <p:sldLayoutId id="2147483903" r:id="rId19"/>
    <p:sldLayoutId id="2147483902" r:id="rId20"/>
    <p:sldLayoutId id="2147483901" r:id="rId21"/>
    <p:sldLayoutId id="2147483900" r:id="rId22"/>
    <p:sldLayoutId id="2147483899" r:id="rId23"/>
    <p:sldLayoutId id="2147483898" r:id="rId24"/>
    <p:sldLayoutId id="2147483897" r:id="rId25"/>
    <p:sldLayoutId id="2147483896" r:id="rId26"/>
    <p:sldLayoutId id="2147483895" r:id="rId27"/>
    <p:sldLayoutId id="2147483894" r:id="rId28"/>
    <p:sldLayoutId id="2147483893" r:id="rId29"/>
    <p:sldLayoutId id="2147483892" r:id="rId30"/>
    <p:sldLayoutId id="2147483891" r:id="rId31"/>
    <p:sldLayoutId id="2147483890" r:id="rId32"/>
    <p:sldLayoutId id="2147483889" r:id="rId33"/>
    <p:sldLayoutId id="2147483888" r:id="rId34"/>
    <p:sldLayoutId id="2147483887" r:id="rId35"/>
    <p:sldLayoutId id="2147483886" r:id="rId36"/>
    <p:sldLayoutId id="2147483885" r:id="rId37"/>
    <p:sldLayoutId id="2147483884" r:id="rId38"/>
    <p:sldLayoutId id="2147483883" r:id="rId39"/>
    <p:sldLayoutId id="2147483882" r:id="rId40"/>
    <p:sldLayoutId id="2147483881" r:id="rId41"/>
    <p:sldLayoutId id="2147483880" r:id="rId42"/>
    <p:sldLayoutId id="2147483879" r:id="rId43"/>
    <p:sldLayoutId id="2147483878" r:id="rId44"/>
  </p:sldLayoutIdLst>
  <p:txStyles>
    <p:titleStyle>
      <a:lvl1pPr algn="ctr" defTabSz="341243" rtl="0" eaLnBrk="0" fontAlgn="base" hangingPunct="0">
        <a:spcBef>
          <a:spcPct val="0"/>
        </a:spcBef>
        <a:spcAft>
          <a:spcPct val="0"/>
        </a:spcAft>
        <a:defRPr sz="1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1243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2pPr>
      <a:lvl3pPr algn="ctr" defTabSz="341243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3pPr>
      <a:lvl4pPr algn="ctr" defTabSz="341243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4pPr>
      <a:lvl5pPr algn="ctr" defTabSz="341243" rtl="0" eaLnBrk="0" fontAlgn="base" hangingPunct="0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5pPr>
      <a:lvl6pPr marL="457106" algn="ctr" defTabSz="341243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6pPr>
      <a:lvl7pPr marL="914220" algn="ctr" defTabSz="341243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7pPr>
      <a:lvl8pPr marL="1371328" algn="ctr" defTabSz="341243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8pPr>
      <a:lvl9pPr marL="1828439" algn="ctr" defTabSz="341243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Calibri" pitchFamily="34" charset="0"/>
        </a:defRPr>
      </a:lvl9pPr>
    </p:titleStyle>
    <p:bodyStyle>
      <a:lvl1pPr marL="126976" indent="-126976" algn="l" defTabSz="34124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7757" indent="-106340" algn="l" defTabSz="34124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26954" indent="-84122" algn="l" defTabSz="34124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8368" indent="-84122" algn="l" defTabSz="34124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9786" indent="-84122" algn="l" defTabSz="34124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41999" indent="-85643" algn="l" defTabSz="342536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323" indent="-85643" algn="l" defTabSz="342536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84571" indent="-85643" algn="l" defTabSz="342536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55857" indent="-85643" algn="l" defTabSz="342536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171286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42536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13857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5107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856393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027661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198928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370214" algn="l" defTabSz="3425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01" tIns="34289" rIns="68501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01" tIns="34289" rIns="68501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wrap="square" lIns="68501" tIns="34289" rIns="68501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ACBDA0C-08EC-41A6-B0C6-BD0704A2A444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wrap="square" lIns="68501" tIns="34289" rIns="68501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wrap="square" lIns="68501" tIns="34289" rIns="68501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D82C62F-1134-43AC-9936-2E20B87B5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31" indent="-169831" algn="l" defTabSz="684077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56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459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09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358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833" indent="-171238" algn="l" defTabSz="68489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25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899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49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798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273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696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120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545" algn="l" defTabSz="68489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07" tIns="34289" rIns="6850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2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07" tIns="34289" rIns="6850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wrap="square" lIns="68507" tIns="34289" rIns="68507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E2CE1D8-10A6-4E78-A046-F85BFE8EC02B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wrap="square" lIns="68507" tIns="34289" rIns="68507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wrap="square" lIns="68507" tIns="34289" rIns="68507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B7B1CE8-21AA-441E-9C49-814CA07A1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31" indent="-169831" algn="l" defTabSz="684077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56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647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13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614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12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6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67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5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34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44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90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36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82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16" tIns="34289" rIns="6851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16" tIns="34289" rIns="6851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wrap="square" lIns="68516" tIns="34289" rIns="68516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4C70FC-6050-4A35-8B7C-7E286F80426E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wrap="square" lIns="68516" tIns="34289" rIns="68516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wrap="square" lIns="68516" tIns="34289" rIns="68516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7F7BEF0-1835-4AE2-A1FD-AB6F7A52E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31" indent="-169831" algn="l" defTabSz="684077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5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929" indent="-171278" algn="l" defTabSz="68506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464" indent="-171278" algn="l" defTabSz="68506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998" indent="-171278" algn="l" defTabSz="68506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553" indent="-171278" algn="l" defTabSz="68506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15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69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04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138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693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206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720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235" algn="l" defTabSz="6850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25" tIns="34289" rIns="68525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08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25" tIns="34289" rIns="68525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wrap="square" lIns="68525" tIns="34289" rIns="68525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E07B73E-6960-4D9F-9D66-69191CACF2F8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wrap="square" lIns="68525" tIns="34289" rIns="68525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wrap="square" lIns="68525" tIns="34289" rIns="68525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01D5828-6D12-48F2-A71E-635DCF9A1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31" indent="-169831" algn="l" defTabSz="684077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5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11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97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5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6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71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57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45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1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4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37" tIns="34289" rIns="6853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37" tIns="34289" rIns="6853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wrap="square" lIns="68537" tIns="34289" rIns="68537" bIns="34289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CB36EDA-BD5B-4A16-9CAF-E2DF513C1423}" type="datetimeFigureOut">
              <a:rPr lang="en-US"/>
              <a:pPr>
                <a:defRPr/>
              </a:pPr>
              <a:t>15/2/2022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wrap="square" lIns="68537" tIns="34289" rIns="68537" bIns="34289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wrap="square" lIns="68537" tIns="34289" rIns="68537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51733EA-D281-4F66-A363-A1BB1F4B9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407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106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220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328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439" algn="l" defTabSz="684077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69831" indent="-169831" algn="l" defTabSz="684077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666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494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32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53" indent="-169831" algn="l" defTabSz="684077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587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241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894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561" indent="-171334" algn="l" defTabSz="68530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07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6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14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8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920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560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201" algn="l" defTabSz="68530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9FCFD260-CA58-44CB-9C8E-3D37FD3B7DA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15/2/2022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A4BBDA19-E65E-419E-998C-25790F270BB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70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1"/>
          <p:cNvPicPr>
            <a:picLocks noChangeAspect="1"/>
          </p:cNvPicPr>
          <p:nvPr/>
        </p:nvPicPr>
        <p:blipFill>
          <a:blip r:embed="rId4"/>
          <a:srcRect l="-3447" r="57471"/>
          <a:stretch>
            <a:fillRect/>
          </a:stretch>
        </p:blipFill>
        <p:spPr bwMode="auto">
          <a:xfrm>
            <a:off x="296871" y="1828808"/>
            <a:ext cx="1455737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>
            <a:extLst/>
          </p:cNvPr>
          <p:cNvSpPr txBox="1"/>
          <p:nvPr/>
        </p:nvSpPr>
        <p:spPr>
          <a:xfrm>
            <a:off x="3289308" y="431800"/>
            <a:ext cx="3878263" cy="552450"/>
          </a:xfrm>
          <a:prstGeom prst="rect">
            <a:avLst/>
          </a:prstGeom>
          <a:noFill/>
        </p:spPr>
        <p:txBody>
          <a:bodyPr wrap="none" lIns="91364" tIns="45682" rIns="91364" bIns="45682">
            <a:spAutoFit/>
          </a:bodyPr>
          <a:lstStyle/>
          <a:p>
            <a:pPr defTabSz="456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CHỦ ĐỀ 1</a:t>
            </a:r>
            <a:r>
              <a:rPr lang="vi-V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r>
              <a:rPr lang="en-US" sz="30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0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0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ƯỚC </a:t>
            </a:r>
            <a:r>
              <a:rPr lang="vi-VN" sz="3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endParaRPr lang="en-US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1">
            <a:extLst/>
          </p:cNvPr>
          <p:cNvSpPr txBox="1"/>
          <p:nvPr/>
        </p:nvSpPr>
        <p:spPr>
          <a:xfrm>
            <a:off x="3260732" y="1255713"/>
            <a:ext cx="3412877" cy="1292598"/>
          </a:xfrm>
          <a:prstGeom prst="rect">
            <a:avLst/>
          </a:prstGeom>
          <a:noFill/>
        </p:spPr>
        <p:txBody>
          <a:bodyPr wrap="none" lIns="91364" tIns="45682" rIns="91364" bIns="45682">
            <a:spAutoFit/>
          </a:bodyPr>
          <a:lstStyle/>
          <a:p>
            <a:pPr defTabSz="456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rPr>
              <a:t>Bài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rPr>
              <a:t>3</a:t>
            </a:r>
            <a:r>
              <a:rPr lang="vi-VN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rPr>
              <a:t>: </a:t>
            </a:r>
            <a:r>
              <a:rPr lang="vi-VN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SGK-TV" pitchFamily="2" charset="0"/>
              </a:rPr>
              <a:t>i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SGK-TV" pitchFamily="2" charset="0"/>
              </a:rPr>
              <a:t>ên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SGK-TV" pitchFamily="2" charset="0"/>
              </a:rPr>
              <a:t>-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Arial-Rounded" panose="020B0500000000000000" pitchFamily="34" charset="0"/>
                <a:cs typeface="Arial-SGK-TV" pitchFamily="2" charset="0"/>
              </a:rPr>
              <a:t>yên</a:t>
            </a:r>
            <a:endParaRPr lang="en-GB" sz="4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Arial-Rounded" panose="020B0500000000000000" pitchFamily="34" charset="0"/>
              <a:cs typeface="Arial-SGK-TV" pitchFamily="2" charset="0"/>
            </a:endParaRPr>
          </a:p>
          <a:p>
            <a:pPr defTabSz="4565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pic>
        <p:nvPicPr>
          <p:cNvPr id="167939" name="Kí hiệu sách - viế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2"/>
            <a:ext cx="2936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0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4796" y="357194"/>
            <a:ext cx="3654425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562350" y="465138"/>
            <a:ext cx="201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r>
              <a:rPr lang="en-US" sz="2400" b="1">
                <a:latin typeface="VNI-Avo" pitchFamily="2" charset="0"/>
              </a:rPr>
              <a:t>Tö theá vieát</a:t>
            </a:r>
            <a:endParaRPr lang="vi-VN" sz="2400" b="1"/>
          </a:p>
        </p:txBody>
      </p:sp>
      <p:pic>
        <p:nvPicPr>
          <p:cNvPr id="167942" name="Picture 2"/>
          <p:cNvPicPr>
            <a:picLocks noChangeAspect="1"/>
          </p:cNvPicPr>
          <p:nvPr/>
        </p:nvPicPr>
        <p:blipFill>
          <a:blip r:embed="rId6"/>
          <a:srcRect b="6927"/>
          <a:stretch>
            <a:fillRect/>
          </a:stretch>
        </p:blipFill>
        <p:spPr bwMode="auto">
          <a:xfrm>
            <a:off x="2979746" y="1238250"/>
            <a:ext cx="31845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3" descr="A picture containing diagram&#10;&#10;Description automatically generate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83" y="680729"/>
            <a:ext cx="5287926" cy="232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Ê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0809" y="510361"/>
            <a:ext cx="6785938" cy="381709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diagram&#10;&#10;Description automatically generate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6074" y="1041992"/>
            <a:ext cx="5287926" cy="232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Ể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282268"/>
            <a:ext cx="6378636" cy="35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96" y="0"/>
            <a:ext cx="9140825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5" tIns="34289" rIns="68505" bIns="34289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2035" name="Picture 3" descr="A picture containing diagram&#10;&#10;Description automatically generate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6" y="1306512"/>
            <a:ext cx="87598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YÊ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3775" y="499730"/>
            <a:ext cx="7012761" cy="394467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diagram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9755"/>
            <a:ext cx="9088557" cy="262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-21265" y="1159755"/>
            <a:ext cx="2360428" cy="262543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953008" y="2208213"/>
            <a:ext cx="1006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4" tIns="45682" rIns="91364" bIns="45682"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Đọc</a:t>
            </a:r>
          </a:p>
        </p:txBody>
      </p:sp>
      <p:pic>
        <p:nvPicPr>
          <p:cNvPr id="175107" name="Kí hiệu sách - đọc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862146"/>
            <a:ext cx="14874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pic>
        <p:nvPicPr>
          <p:cNvPr id="175109" name="Kí hiệu sách - viế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2"/>
            <a:ext cx="2936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50865" y="1609726"/>
            <a:ext cx="3223899" cy="92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698" rIns="91396" bIns="45698">
            <a:spAutoFit/>
          </a:bodyPr>
          <a:lstStyle/>
          <a:p>
            <a:r>
              <a:rPr lang="en-US" sz="5400" dirty="0" err="1">
                <a:latin typeface="Questrial"/>
              </a:rPr>
              <a:t>bóng</a:t>
            </a:r>
            <a:r>
              <a:rPr lang="en-US" sz="5400" dirty="0">
                <a:latin typeface="Questrial"/>
              </a:rPr>
              <a:t> </a:t>
            </a:r>
            <a:r>
              <a:rPr lang="en-US" sz="5400" dirty="0" err="1">
                <a:latin typeface="Questrial"/>
              </a:rPr>
              <a:t>điện</a:t>
            </a:r>
            <a:endParaRPr lang="en-US" sz="5400" dirty="0">
              <a:latin typeface="Questrial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6366" y="1613231"/>
            <a:ext cx="1107907" cy="92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698" rIns="91396" bIns="45698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Questrial"/>
              </a:rPr>
              <a:t>iên</a:t>
            </a:r>
            <a:endParaRPr lang="en-US" sz="5400" dirty="0">
              <a:solidFill>
                <a:srgbClr val="FF0000"/>
              </a:solidFill>
              <a:latin typeface="Questrial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3089" y="4064000"/>
            <a:ext cx="25352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698" rIns="91396" bIns="45698">
            <a:spAutoFit/>
          </a:bodyPr>
          <a:lstStyle/>
          <a:p>
            <a:r>
              <a:rPr lang="en-US" sz="5400">
                <a:latin typeface="Calibri" pitchFamily="34" charset="0"/>
              </a:rPr>
              <a:t>thư viện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74871" y="4064000"/>
            <a:ext cx="1050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698" rIns="91396" bIns="45698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Calibri" pitchFamily="34" charset="0"/>
              </a:rPr>
              <a:t>iên</a:t>
            </a:r>
            <a:endParaRPr lang="en-US" sz="5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67351" y="1655765"/>
            <a:ext cx="250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5400">
                <a:latin typeface="Calibri" pitchFamily="34" charset="0"/>
              </a:rPr>
              <a:t>yên xe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99108" y="1655763"/>
            <a:ext cx="1431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libri" pitchFamily="34" charset="0"/>
              </a:rPr>
              <a:t>yên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67358" y="4032251"/>
            <a:ext cx="3395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r>
              <a:rPr lang="en-US" sz="5400">
                <a:latin typeface="Calibri" pitchFamily="34" charset="0"/>
              </a:rPr>
              <a:t>thiếu niên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45383" y="4032251"/>
            <a:ext cx="1052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6" tIns="45698" rIns="91396" bIns="45698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Calibri" pitchFamily="34" charset="0"/>
              </a:rPr>
              <a:t>iên</a:t>
            </a:r>
            <a:endParaRPr lang="en-US" sz="54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775" y="598488"/>
            <a:ext cx="100965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0102" y="412750"/>
            <a:ext cx="15938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" y="2484438"/>
            <a:ext cx="17335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7602" y="2452689"/>
            <a:ext cx="10239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/>
          </p:cNvPr>
          <p:cNvSpPr/>
          <p:nvPr/>
        </p:nvSpPr>
        <p:spPr>
          <a:xfrm>
            <a:off x="3332164" y="93663"/>
            <a:ext cx="2265362" cy="754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89" rIns="68523" bIns="34289" anchor="ctr"/>
          <a:lstStyle/>
          <a:p>
            <a:pPr algn="ctr" defTabSz="6851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45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464" y="2447925"/>
            <a:ext cx="2279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con kiến</a:t>
            </a:r>
            <a:endParaRPr lang="en-US" sz="450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01775" y="2447925"/>
            <a:ext cx="1208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390533"/>
            <a:ext cx="2922588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9327" y="847725"/>
            <a:ext cx="21082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98821" y="2473325"/>
            <a:ext cx="2530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dây điện</a:t>
            </a:r>
            <a:endParaRPr lang="en-US" sz="450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43425" y="2481263"/>
            <a:ext cx="1208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iên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9963" y="847733"/>
            <a:ext cx="24828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49963" y="2476500"/>
            <a:ext cx="2849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bệnh viện</a:t>
            </a:r>
            <a:endParaRPr lang="en-US" sz="450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89851" y="2470150"/>
            <a:ext cx="1209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iên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239" y="3359158"/>
            <a:ext cx="263366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314708" y="3756025"/>
            <a:ext cx="2849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viên gạch</a:t>
            </a:r>
            <a:endParaRPr lang="en-US" sz="450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89346" y="3757613"/>
            <a:ext cx="1208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23" tIns="34289" rIns="68523" bIns="34289">
            <a:spAutoFit/>
          </a:bodyPr>
          <a:lstStyle/>
          <a:p>
            <a:pPr algn="ctr" defTabSz="684077"/>
            <a:r>
              <a:rPr lang="en-US" sz="450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817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711" y="-52388"/>
            <a:ext cx="8916988" cy="5195888"/>
          </a:xfrm>
        </p:spPr>
      </p:pic>
      <p:sp>
        <p:nvSpPr>
          <p:cNvPr id="2" name="Rectangle 1"/>
          <p:cNvSpPr/>
          <p:nvPr/>
        </p:nvSpPr>
        <p:spPr>
          <a:xfrm>
            <a:off x="1456667" y="847060"/>
            <a:ext cx="425302" cy="318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18574" y="1460205"/>
            <a:ext cx="425302" cy="318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1095" y="2640419"/>
            <a:ext cx="425302" cy="318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66221" y="3193309"/>
            <a:ext cx="425302" cy="318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5">
            <a:extLst/>
          </p:cNvPr>
          <p:cNvSpPr/>
          <p:nvPr/>
        </p:nvSpPr>
        <p:spPr>
          <a:xfrm>
            <a:off x="7046655" y="1030284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9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  <a:sym typeface="Arial"/>
              </a:rPr>
              <a:t>iên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Rectangle 5">
            <a:extLst/>
          </p:cNvPr>
          <p:cNvSpPr/>
          <p:nvPr/>
        </p:nvSpPr>
        <p:spPr>
          <a:xfrm>
            <a:off x="1977666" y="1539959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9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  <a:sym typeface="Arial"/>
              </a:rPr>
              <a:t>iên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  <p:sp>
        <p:nvSpPr>
          <p:cNvPr id="10" name="Rectangle 5">
            <a:extLst/>
          </p:cNvPr>
          <p:cNvSpPr/>
          <p:nvPr/>
        </p:nvSpPr>
        <p:spPr>
          <a:xfrm>
            <a:off x="7142352" y="1545262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9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+mn-cs"/>
                <a:sym typeface="Arial"/>
              </a:rPr>
              <a:t>iên</a:t>
            </a:r>
            <a:endParaRPr lang="vi-VN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í hiệu sách - hđmr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375" y="1835158"/>
            <a:ext cx="12763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189289" y="2289176"/>
            <a:ext cx="4189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4" tIns="45682" rIns="91364" bIns="45682"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Arial-Rounded"/>
                <a:ea typeface="Arial-Rounded"/>
                <a:cs typeface="Arial-Rounded"/>
              </a:rPr>
              <a:t>Hoạt động mở rộng</a:t>
            </a:r>
          </a:p>
        </p:txBody>
      </p:sp>
      <p:sp>
        <p:nvSpPr>
          <p:cNvPr id="8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5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8CF614-178B-4710-AE47-B17F518F1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4059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27991" y="159488"/>
            <a:ext cx="2296632" cy="574159"/>
          </a:xfrm>
          <a:prstGeom prst="rect">
            <a:avLst/>
          </a:prstGeom>
          <a:solidFill>
            <a:srgbClr val="C64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792694" y="193045"/>
            <a:ext cx="1421560" cy="1805876"/>
            <a:chOff x="7410157" y="71672"/>
            <a:chExt cx="2369098" cy="2704065"/>
          </a:xfrm>
        </p:grpSpPr>
        <p:sp>
          <p:nvSpPr>
            <p:cNvPr id="5" name="Rounded Rectangle 4">
              <a:extLst/>
            </p:cNvPr>
            <p:cNvSpPr/>
            <p:nvPr/>
          </p:nvSpPr>
          <p:spPr>
            <a:xfrm>
              <a:off x="7410157" y="71672"/>
              <a:ext cx="2369098" cy="809481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2763">
                <a:buClr>
                  <a:srgbClr val="000000"/>
                </a:buClr>
              </a:pPr>
              <a:r>
                <a:rPr lang="en-US" sz="3300" dirty="0" err="1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biển</a:t>
              </a:r>
              <a:endParaRPr lang="en-US" sz="3300" dirty="0">
                <a:solidFill>
                  <a:srgbClr val="000000"/>
                </a:solidFill>
                <a:latin typeface="HP001"/>
                <a:ea typeface="Arial-SGK-TV"/>
                <a:cs typeface="Arial-SGK-TV"/>
                <a:sym typeface="Arial" charset="0"/>
              </a:endParaRPr>
            </a:p>
          </p:txBody>
        </p:sp>
        <p:cxnSp>
          <p:nvCxnSpPr>
            <p:cNvPr id="6" name="Straight Arrow Connector 5">
              <a:extLst/>
            </p:cNvPr>
            <p:cNvCxnSpPr>
              <a:cxnSpLocks/>
            </p:cNvCxnSpPr>
            <p:nvPr/>
          </p:nvCxnSpPr>
          <p:spPr>
            <a:xfrm flipH="1">
              <a:off x="8508594" y="881153"/>
              <a:ext cx="265544" cy="189458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531088" y="1514339"/>
            <a:ext cx="2254103" cy="1327711"/>
            <a:chOff x="3387102" y="1821942"/>
            <a:chExt cx="3756571" cy="1988077"/>
          </a:xfrm>
        </p:grpSpPr>
        <p:sp>
          <p:nvSpPr>
            <p:cNvPr id="9" name="Rounded Rectangle 8">
              <a:extLst/>
            </p:cNvPr>
            <p:cNvSpPr/>
            <p:nvPr/>
          </p:nvSpPr>
          <p:spPr>
            <a:xfrm>
              <a:off x="3387102" y="3000537"/>
              <a:ext cx="3756571" cy="809482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2763">
                <a:buClr>
                  <a:srgbClr val="000000"/>
                </a:buClr>
              </a:pPr>
              <a:r>
                <a:rPr lang="en-US" sz="3300" dirty="0" err="1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c</a:t>
              </a:r>
              <a:r>
                <a:rPr lang="en-US" sz="3300" dirty="0" err="1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him</a:t>
              </a:r>
              <a:r>
                <a:rPr lang="en-US" sz="3300" dirty="0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 </a:t>
              </a:r>
              <a:r>
                <a:rPr lang="en-US" sz="3300" dirty="0" err="1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yến</a:t>
              </a:r>
              <a:endParaRPr lang="en-US" sz="3300" dirty="0">
                <a:solidFill>
                  <a:srgbClr val="000000"/>
                </a:solidFill>
                <a:latin typeface="HP001"/>
                <a:ea typeface="Arial-SGK-TV"/>
                <a:cs typeface="Arial-SGK-TV"/>
                <a:sym typeface="Arial" charset="0"/>
              </a:endParaRPr>
            </a:p>
          </p:txBody>
        </p:sp>
        <p:cxnSp>
          <p:nvCxnSpPr>
            <p:cNvPr id="10" name="Straight Arrow Connector 9">
              <a:extLst/>
            </p:cNvPr>
            <p:cNvCxnSpPr>
              <a:cxnSpLocks/>
            </p:cNvCxnSpPr>
            <p:nvPr/>
          </p:nvCxnSpPr>
          <p:spPr>
            <a:xfrm flipV="1">
              <a:off x="4428040" y="1821942"/>
              <a:ext cx="234878" cy="117859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668523" y="1320803"/>
            <a:ext cx="2721105" cy="1086888"/>
            <a:chOff x="2461159" y="1936888"/>
            <a:chExt cx="4534851" cy="1627475"/>
          </a:xfrm>
        </p:grpSpPr>
        <p:sp>
          <p:nvSpPr>
            <p:cNvPr id="13" name="Rounded Rectangle 12">
              <a:extLst/>
            </p:cNvPr>
            <p:cNvSpPr/>
            <p:nvPr/>
          </p:nvSpPr>
          <p:spPr>
            <a:xfrm>
              <a:off x="3546581" y="1936888"/>
              <a:ext cx="3449429" cy="809482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9933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512763">
                <a:buClr>
                  <a:srgbClr val="000000"/>
                </a:buClr>
              </a:pPr>
              <a:r>
                <a:rPr lang="en-US" sz="3300" dirty="0" err="1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đ</a:t>
              </a:r>
              <a:r>
                <a:rPr lang="en-US" sz="3300" dirty="0" err="1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èn</a:t>
              </a:r>
              <a:r>
                <a:rPr lang="en-US" sz="3300" dirty="0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 </a:t>
              </a:r>
              <a:r>
                <a:rPr lang="en-US" sz="3300" dirty="0" err="1" smtClean="0">
                  <a:solidFill>
                    <a:srgbClr val="000000"/>
                  </a:solidFill>
                  <a:latin typeface="HP001"/>
                  <a:ea typeface="Arial-SGK-TV"/>
                  <a:cs typeface="Arial-SGK-TV"/>
                  <a:sym typeface="Arial" charset="0"/>
                </a:rPr>
                <a:t>điện</a:t>
              </a:r>
              <a:endParaRPr lang="en-US" sz="3300" dirty="0">
                <a:solidFill>
                  <a:srgbClr val="000000"/>
                </a:solidFill>
                <a:latin typeface="HP001"/>
                <a:ea typeface="Arial-SGK-TV"/>
                <a:cs typeface="Arial-SGK-TV"/>
                <a:sym typeface="Arial" charset="0"/>
              </a:endParaRPr>
            </a:p>
          </p:txBody>
        </p:sp>
        <p:cxnSp>
          <p:nvCxnSpPr>
            <p:cNvPr id="14" name="Straight Arrow Connector 13">
              <a:extLst/>
            </p:cNvPr>
            <p:cNvCxnSpPr>
              <a:cxnSpLocks/>
            </p:cNvCxnSpPr>
            <p:nvPr/>
          </p:nvCxnSpPr>
          <p:spPr>
            <a:xfrm flipH="1">
              <a:off x="2461159" y="2746370"/>
              <a:ext cx="1085423" cy="81799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2583711" y="2337833"/>
            <a:ext cx="1201480" cy="46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HP001"/>
              </a:rPr>
              <a:t>yên</a:t>
            </a:r>
            <a:endParaRPr lang="en-US" sz="3300" b="1" dirty="0">
              <a:solidFill>
                <a:srgbClr val="FF0000"/>
              </a:solidFill>
              <a:latin typeface="HP001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3912" y="223282"/>
            <a:ext cx="1201480" cy="46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HP001"/>
              </a:rPr>
              <a:t>iên</a:t>
            </a:r>
            <a:endParaRPr lang="en-US" sz="3300" b="1" dirty="0">
              <a:solidFill>
                <a:srgbClr val="FF0000"/>
              </a:solidFill>
              <a:latin typeface="HP001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76830" y="1366284"/>
            <a:ext cx="1201480" cy="467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  <a:latin typeface="HP001"/>
              </a:rPr>
              <a:t>iên</a:t>
            </a:r>
            <a:endParaRPr lang="en-US" sz="3300" b="1" dirty="0">
              <a:solidFill>
                <a:srgbClr val="FF0000"/>
              </a:solidFill>
              <a:latin typeface="HP001"/>
            </a:endParaRPr>
          </a:p>
        </p:txBody>
      </p:sp>
    </p:spTree>
    <p:extLst>
      <p:ext uri="{BB962C8B-B14F-4D97-AF65-F5344CB8AC3E}">
        <p14:creationId xmlns:p14="http://schemas.microsoft.com/office/powerpoint/2010/main" val="271678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Kí hiệu sách - hđmr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40" y="587375"/>
            <a:ext cx="398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22301" y="587377"/>
            <a:ext cx="226536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latin typeface="VNI-Avo" pitchFamily="2" charset="0"/>
                <a:ea typeface="Arial-SGK-TV"/>
                <a:cs typeface="Arial-SGK-TV"/>
              </a:rPr>
              <a:t>Noùi</a:t>
            </a:r>
            <a:r>
              <a:rPr lang="vi-VN" sz="2100" b="1">
                <a:solidFill>
                  <a:srgbClr val="000000"/>
                </a:solidFill>
                <a:latin typeface="VNI-Avo" pitchFamily="2" charset="0"/>
                <a:ea typeface="Arial-SGK-TV"/>
                <a:cs typeface="Arial-SGK-TV"/>
              </a:rPr>
              <a:t> gì ?</a:t>
            </a:r>
          </a:p>
        </p:txBody>
      </p:sp>
      <p:pic>
        <p:nvPicPr>
          <p:cNvPr id="12" name="Pic. tra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6133" y="4246563"/>
            <a:ext cx="66357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4" name="Số trang"/>
          <p:cNvSpPr txBox="1">
            <a:spLocks noChangeArrowheads="1"/>
          </p:cNvSpPr>
          <p:nvPr/>
        </p:nvSpPr>
        <p:spPr bwMode="auto">
          <a:xfrm>
            <a:off x="8383588" y="4360863"/>
            <a:ext cx="7604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r>
              <a:rPr lang="en-US" sz="2200">
                <a:latin typeface="Myriad Pro"/>
              </a:rPr>
              <a:t>1</a:t>
            </a:r>
            <a:r>
              <a:rPr lang="vi-VN" sz="2200">
                <a:latin typeface="Myriad Pro"/>
              </a:rPr>
              <a:t>6</a:t>
            </a:r>
            <a:r>
              <a:rPr lang="en-US" sz="2200">
                <a:latin typeface="Myriad Pro"/>
              </a:rPr>
              <a:t>1</a:t>
            </a:r>
            <a:endParaRPr lang="vi-VN" sz="2200">
              <a:latin typeface="Myriad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1846" y="914402"/>
            <a:ext cx="595153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8" y="1354138"/>
            <a:ext cx="5834063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0050" y="595313"/>
            <a:ext cx="2230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r>
              <a:rPr lang="vi-VN" sz="3600" b="1">
                <a:solidFill>
                  <a:srgbClr val="FFFFFF"/>
                </a:solidFill>
                <a:latin typeface="Arial-Rounded"/>
                <a:ea typeface="Arial-Rounded"/>
                <a:cs typeface="Arial-Rounded"/>
              </a:rPr>
              <a:t>Củng cố </a:t>
            </a:r>
          </a:p>
          <a:p>
            <a:r>
              <a:rPr lang="vi-VN" sz="3600" b="1">
                <a:solidFill>
                  <a:srgbClr val="FFFFFF"/>
                </a:solidFill>
                <a:latin typeface="Arial-Rounded"/>
                <a:ea typeface="Arial-Rounded"/>
                <a:cs typeface="Arial-Rounded"/>
              </a:rPr>
              <a:t>bài học</a:t>
            </a:r>
            <a:endParaRPr lang="en-GB" sz="3600" b="1">
              <a:solidFill>
                <a:srgbClr val="FFFFFF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7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234371" y="0"/>
            <a:ext cx="909637" cy="1714500"/>
            <a:chOff x="8235039" y="0"/>
            <a:chExt cx="908961" cy="1713746"/>
          </a:xfrm>
        </p:grpSpPr>
        <p:pic>
          <p:nvPicPr>
            <p:cNvPr id="9" name="Picture 2">
              <a:extLst/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D7EEDE">
                  <a:tint val="45000"/>
                  <a:satMod val="400000"/>
                </a:srgbClr>
              </a:duotone>
              <a:extLst/>
            </a:blip>
            <a:srcRect t="29037"/>
            <a:stretch/>
          </p:blipFill>
          <p:spPr>
            <a:xfrm>
              <a:off x="8235039" y="0"/>
              <a:ext cx="908961" cy="1713746"/>
            </a:xfrm>
            <a:prstGeom prst="rect">
              <a:avLst/>
            </a:prstGeom>
          </p:spPr>
        </p:pic>
        <p:sp>
          <p:nvSpPr>
            <p:cNvPr id="183303" name="TextBox 1"/>
            <p:cNvSpPr txBox="1">
              <a:spLocks noChangeArrowheads="1"/>
            </p:cNvSpPr>
            <p:nvPr/>
          </p:nvSpPr>
          <p:spPr bwMode="auto">
            <a:xfrm>
              <a:off x="8304813" y="181788"/>
              <a:ext cx="696312" cy="112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2000"/>
                </a:lnSpc>
              </a:pPr>
              <a:r>
                <a:rPr lang="vi-VN">
                  <a:solidFill>
                    <a:srgbClr val="EC008C"/>
                  </a:solidFill>
                </a:rPr>
                <a:t>iêc</a:t>
              </a:r>
            </a:p>
            <a:p>
              <a:pPr>
                <a:lnSpc>
                  <a:spcPct val="62000"/>
                </a:lnSpc>
              </a:pPr>
              <a:endParaRPr lang="en-US">
                <a:solidFill>
                  <a:srgbClr val="EC008C"/>
                </a:solidFill>
                <a:latin typeface="Calibri" pitchFamily="34" charset="0"/>
              </a:endParaRPr>
            </a:p>
            <a:p>
              <a:pPr>
                <a:lnSpc>
                  <a:spcPct val="62000"/>
                </a:lnSpc>
              </a:pPr>
              <a:r>
                <a:rPr lang="vi-VN">
                  <a:solidFill>
                    <a:srgbClr val="EC008C"/>
                  </a:solidFill>
                </a:rPr>
                <a:t>uôc</a:t>
              </a:r>
            </a:p>
            <a:p>
              <a:pPr>
                <a:lnSpc>
                  <a:spcPct val="62000"/>
                </a:lnSpc>
              </a:pPr>
              <a:endParaRPr lang="en-US">
                <a:solidFill>
                  <a:srgbClr val="EC008C"/>
                </a:solidFill>
                <a:latin typeface="Calibri" pitchFamily="34" charset="0"/>
              </a:endParaRPr>
            </a:p>
            <a:p>
              <a:pPr>
                <a:lnSpc>
                  <a:spcPct val="62000"/>
                </a:lnSpc>
              </a:pPr>
              <a:r>
                <a:rPr lang="vi-VN">
                  <a:solidFill>
                    <a:srgbClr val="EC008C"/>
                  </a:solidFill>
                </a:rPr>
                <a:t>ươc</a:t>
              </a:r>
              <a:endParaRPr lang="en-US">
                <a:solidFill>
                  <a:srgbClr val="EC008C"/>
                </a:solidFill>
                <a:latin typeface="Calibri" pitchFamily="34" charset="0"/>
              </a:endParaRPr>
            </a:p>
            <a:p>
              <a:pPr>
                <a:lnSpc>
                  <a:spcPct val="62000"/>
                </a:lnSpc>
              </a:pPr>
              <a:endParaRPr lang="en-US">
                <a:solidFill>
                  <a:srgbClr val="00AEEF"/>
                </a:solidFill>
                <a:latin typeface="VNI-Avo" pitchFamily="2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1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1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pic>
        <p:nvPicPr>
          <p:cNvPr id="152579" name="Kí hiệu sách - đọ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0"/>
            <a:ext cx="393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">
            <a:extLst/>
          </p:cNvPr>
          <p:cNvSpPr/>
          <p:nvPr/>
        </p:nvSpPr>
        <p:spPr>
          <a:xfrm>
            <a:off x="1878021" y="752476"/>
            <a:ext cx="5387975" cy="3919538"/>
          </a:xfrm>
          <a:prstGeom prst="rect">
            <a:avLst/>
          </a:prstGeom>
          <a:solidFill>
            <a:srgbClr val="FAFFFA"/>
          </a:solidFill>
          <a:ln>
            <a:solidFill>
              <a:srgbClr val="FA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 defTabSz="4565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4800"/>
          </a:p>
        </p:txBody>
      </p:sp>
      <p:pic>
        <p:nvPicPr>
          <p:cNvPr id="152581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7575" y="1081096"/>
            <a:ext cx="4598988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2" name="TextBox 1"/>
          <p:cNvSpPr txBox="1">
            <a:spLocks noChangeArrowheads="1"/>
          </p:cNvSpPr>
          <p:nvPr/>
        </p:nvSpPr>
        <p:spPr bwMode="auto">
          <a:xfrm>
            <a:off x="2719390" y="1277940"/>
            <a:ext cx="40068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pPr algn="ctr" defTabSz="912633">
              <a:buClr>
                <a:srgbClr val="000000"/>
              </a:buClr>
            </a:pPr>
            <a:r>
              <a:rPr lang="vi-VN" sz="5500" i="1">
                <a:solidFill>
                  <a:srgbClr val="385723"/>
                </a:solidFill>
                <a:ea typeface="Lato"/>
                <a:cs typeface="Lato"/>
                <a:sym typeface="Arial" charset="0"/>
              </a:rPr>
              <a:t>i-ê-</a:t>
            </a:r>
            <a:r>
              <a:rPr lang="en-US" sz="5500" i="1">
                <a:solidFill>
                  <a:srgbClr val="385723"/>
                </a:solidFill>
                <a:latin typeface="Calibri" pitchFamily="34" charset="0"/>
                <a:ea typeface="Lato"/>
                <a:cs typeface="Lato"/>
                <a:sym typeface="Arial" charset="0"/>
              </a:rPr>
              <a:t>nờ- iên</a:t>
            </a:r>
            <a:endParaRPr lang="en-GB" sz="5500" i="1">
              <a:solidFill>
                <a:srgbClr val="385723"/>
              </a:solidFill>
              <a:latin typeface="Calibri" pitchFamily="34" charset="0"/>
              <a:ea typeface="Lato"/>
              <a:cs typeface="Lato"/>
              <a:sym typeface="Arial" charset="0"/>
            </a:endParaRPr>
          </a:p>
        </p:txBody>
      </p:sp>
      <p:sp>
        <p:nvSpPr>
          <p:cNvPr id="10" name="Viết thường">
            <a:extLst/>
          </p:cNvPr>
          <p:cNvSpPr txBox="1"/>
          <p:nvPr/>
        </p:nvSpPr>
        <p:spPr>
          <a:xfrm>
            <a:off x="2152650" y="2297115"/>
            <a:ext cx="2876550" cy="1784350"/>
          </a:xfrm>
          <a:prstGeom prst="rect">
            <a:avLst/>
          </a:prstGeom>
          <a:noFill/>
          <a:ln>
            <a:noFill/>
          </a:ln>
        </p:spPr>
        <p:txBody>
          <a:bodyPr lIns="91364" tIns="45682" rIns="91364" bIns="45682">
            <a:spAutoFit/>
          </a:bodyPr>
          <a:lstStyle/>
          <a:p>
            <a:pPr algn="ctr" defTabSz="9134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vi-VN" sz="11000" b="1" kern="0" dirty="0">
                <a:solidFill>
                  <a:srgbClr val="05B59D"/>
                </a:solidFill>
                <a:latin typeface="+mn-lt"/>
                <a:cs typeface="Lato" panose="020F0502020204030203" pitchFamily="34" charset="0"/>
                <a:sym typeface="Arial"/>
              </a:rPr>
              <a:t>iê</a:t>
            </a:r>
            <a:r>
              <a:rPr lang="en-US" sz="11000" b="1" kern="0" dirty="0">
                <a:solidFill>
                  <a:srgbClr val="05B59D"/>
                </a:solidFill>
                <a:latin typeface="+mn-lt"/>
                <a:cs typeface="Lato" panose="020F0502020204030203" pitchFamily="34" charset="0"/>
                <a:sym typeface="Arial"/>
              </a:rPr>
              <a:t>n</a:t>
            </a:r>
            <a:endParaRPr lang="en-GB" sz="11000" b="1" kern="0" dirty="0">
              <a:solidFill>
                <a:srgbClr val="05B59D"/>
              </a:solidFill>
              <a:latin typeface="+mn-lt"/>
              <a:cs typeface="Lato" panose="020F0502020204030203" pitchFamily="34" charset="0"/>
              <a:sym typeface="Arial"/>
            </a:endParaRPr>
          </a:p>
        </p:txBody>
      </p:sp>
      <p:sp>
        <p:nvSpPr>
          <p:cNvPr id="14" name="Viết tay">
            <a:extLst/>
          </p:cNvPr>
          <p:cNvSpPr txBox="1"/>
          <p:nvPr/>
        </p:nvSpPr>
        <p:spPr>
          <a:xfrm>
            <a:off x="4757738" y="2593983"/>
            <a:ext cx="2019300" cy="1477963"/>
          </a:xfrm>
          <a:prstGeom prst="rect">
            <a:avLst/>
          </a:prstGeom>
          <a:noFill/>
          <a:ln>
            <a:noFill/>
          </a:ln>
        </p:spPr>
        <p:txBody>
          <a:bodyPr lIns="91364" tIns="45682" rIns="91364" bIns="45682">
            <a:spAutoFit/>
          </a:bodyPr>
          <a:lstStyle/>
          <a:p>
            <a:pPr algn="ctr" defTabSz="9134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vi-VN" sz="9000" kern="0" dirty="0">
                <a:latin typeface="HP001" panose="020B0603050302020204" pitchFamily="34" charset="0"/>
                <a:ea typeface="HP001" panose="020B0603050302020204" pitchFamily="34" charset="0"/>
                <a:cs typeface="Lato" panose="020F0502020204030203" pitchFamily="34" charset="0"/>
                <a:sym typeface="Arial"/>
              </a:rPr>
              <a:t>iê</a:t>
            </a:r>
            <a:r>
              <a:rPr lang="en-US" sz="9000" kern="0" dirty="0">
                <a:latin typeface="HP001" panose="020B0603050302020204" pitchFamily="34" charset="0"/>
                <a:ea typeface="HP001" panose="020B0603050302020204" pitchFamily="34" charset="0"/>
                <a:cs typeface="Lato" panose="020F0502020204030203" pitchFamily="34" charset="0"/>
                <a:sym typeface="Arial"/>
              </a:rPr>
              <a:t>n</a:t>
            </a:r>
            <a:endParaRPr lang="en-GB" sz="9000" kern="0" dirty="0">
              <a:latin typeface="HP001" panose="020B0603050302020204" pitchFamily="34" charset="0"/>
              <a:ea typeface="HP001" panose="020B0603050302020204" pitchFamily="34" charset="0"/>
              <a:cs typeface="Lato" panose="020F0502020204030203" pitchFamily="34" charset="0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pic>
        <p:nvPicPr>
          <p:cNvPr id="156675" name="Kí hiệu sách - đọ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0"/>
            <a:ext cx="393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6" name="Rectangle 1"/>
          <p:cNvSpPr>
            <a:spLocks noChangeArrowheads="1"/>
          </p:cNvSpPr>
          <p:nvPr/>
        </p:nvSpPr>
        <p:spPr bwMode="auto">
          <a:xfrm>
            <a:off x="2392769" y="547695"/>
            <a:ext cx="1227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pPr algn="ctr"/>
            <a:r>
              <a:rPr lang="vi-VN" sz="5400" dirty="0">
                <a:solidFill>
                  <a:srgbClr val="D2232A"/>
                </a:solidFill>
                <a:latin typeface="HP001"/>
                <a:ea typeface="Arial-SGK-TV"/>
                <a:cs typeface="Arial-SGK-TV"/>
              </a:rPr>
              <a:t>iê</a:t>
            </a:r>
            <a:r>
              <a:rPr lang="en-US" sz="5400" dirty="0">
                <a:solidFill>
                  <a:srgbClr val="D2232A"/>
                </a:solidFill>
                <a:latin typeface="HP001"/>
                <a:ea typeface="Arial-SGK-TV"/>
                <a:cs typeface="Arial-SGK-TV"/>
              </a:rPr>
              <a:t>n</a:t>
            </a:r>
          </a:p>
        </p:txBody>
      </p:sp>
      <p:sp>
        <p:nvSpPr>
          <p:cNvPr id="44" name="Rectangle 1">
            <a:extLst/>
          </p:cNvPr>
          <p:cNvSpPr/>
          <p:nvPr/>
        </p:nvSpPr>
        <p:spPr bwMode="auto">
          <a:xfrm>
            <a:off x="149225" y="1712913"/>
            <a:ext cx="1905000" cy="1104900"/>
          </a:xfrm>
          <a:prstGeom prst="rect">
            <a:avLst/>
          </a:prstGeom>
          <a:solidFill>
            <a:srgbClr val="B1E0BC"/>
          </a:solidFill>
          <a:ln w="19050">
            <a:solidFill>
              <a:srgbClr val="BC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latin typeface="HP-211" panose="02000800000000000000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45" name="Rectangle 2">
            <a:extLst/>
          </p:cNvPr>
          <p:cNvSpPr/>
          <p:nvPr/>
        </p:nvSpPr>
        <p:spPr bwMode="auto">
          <a:xfrm>
            <a:off x="2149475" y="1712913"/>
            <a:ext cx="1930400" cy="1106487"/>
          </a:xfrm>
          <a:prstGeom prst="rect">
            <a:avLst/>
          </a:prstGeom>
          <a:solidFill>
            <a:srgbClr val="B1E0BC"/>
          </a:solidFill>
          <a:ln w="19050">
            <a:solidFill>
              <a:srgbClr val="BC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dirty="0">
                <a:solidFill>
                  <a:srgbClr val="D2232A"/>
                </a:solidFill>
                <a:latin typeface="HP001"/>
                <a:cs typeface="Arial" panose="020B0604020202020204" pitchFamily="34" charset="0"/>
              </a:rPr>
              <a:t>iê</a:t>
            </a:r>
            <a:r>
              <a:rPr lang="en-US" sz="5400" dirty="0">
                <a:solidFill>
                  <a:srgbClr val="D2232A"/>
                </a:solidFill>
                <a:latin typeface="HP001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7" name="Rectangle 3">
            <a:extLst/>
          </p:cNvPr>
          <p:cNvSpPr/>
          <p:nvPr/>
        </p:nvSpPr>
        <p:spPr bwMode="auto">
          <a:xfrm>
            <a:off x="107950" y="2873375"/>
            <a:ext cx="3930650" cy="927100"/>
          </a:xfrm>
          <a:prstGeom prst="rect">
            <a:avLst/>
          </a:prstGeom>
          <a:solidFill>
            <a:srgbClr val="B1E0BC"/>
          </a:solidFill>
          <a:ln w="19050">
            <a:solidFill>
              <a:srgbClr val="BC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chemeClr val="tx1"/>
                </a:solidFill>
                <a:latin typeface="HP001"/>
                <a:ea typeface="Arial-SGK-TV"/>
                <a:cs typeface="Arial-SGK-TV"/>
              </a:rPr>
              <a:t>b</a:t>
            </a:r>
            <a:r>
              <a:rPr lang="en-US" sz="5400">
                <a:solidFill>
                  <a:srgbClr val="FF0000"/>
                </a:solidFill>
                <a:latin typeface="HP001"/>
                <a:ea typeface="Arial-SGK-TV"/>
                <a:cs typeface="Arial-SGK-TV"/>
              </a:rPr>
              <a:t>iển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958533" y="3800477"/>
            <a:ext cx="1492563" cy="92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4" tIns="45682" rIns="91364" bIns="45682">
            <a:spAutoFit/>
          </a:bodyPr>
          <a:lstStyle/>
          <a:p>
            <a:pPr algn="ctr"/>
            <a:r>
              <a:rPr lang="en-US" sz="5400" dirty="0" err="1">
                <a:latin typeface="HP001"/>
                <a:ea typeface="Arial-SGK-TV"/>
                <a:cs typeface="Arial-SGK-TV"/>
              </a:rPr>
              <a:t>b</a:t>
            </a:r>
            <a:r>
              <a:rPr lang="en-US" sz="5400" dirty="0" err="1">
                <a:solidFill>
                  <a:srgbClr val="FF0000"/>
                </a:solidFill>
                <a:latin typeface="HP001"/>
                <a:ea typeface="Arial-SGK-TV"/>
                <a:cs typeface="Arial-SGK-TV"/>
              </a:rPr>
              <a:t>iển</a:t>
            </a:r>
            <a:endParaRPr lang="en-US" sz="5400" dirty="0">
              <a:solidFill>
                <a:srgbClr val="FF0000"/>
              </a:solidFill>
              <a:latin typeface="HP001"/>
              <a:ea typeface="Arial-SGK-TV"/>
              <a:cs typeface="Arial-SGK-TV"/>
            </a:endParaRPr>
          </a:p>
        </p:txBody>
      </p:sp>
      <p:pic>
        <p:nvPicPr>
          <p:cNvPr id="1566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7577" y="267029"/>
            <a:ext cx="4477415" cy="310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pic>
        <p:nvPicPr>
          <p:cNvPr id="158723" name="Kí hiệu sách - đọ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0"/>
            <a:ext cx="393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">
            <a:extLst/>
          </p:cNvPr>
          <p:cNvSpPr/>
          <p:nvPr/>
        </p:nvSpPr>
        <p:spPr>
          <a:xfrm>
            <a:off x="1878021" y="752476"/>
            <a:ext cx="5387975" cy="3919538"/>
          </a:xfrm>
          <a:prstGeom prst="rect">
            <a:avLst/>
          </a:prstGeom>
          <a:solidFill>
            <a:srgbClr val="FAFFFA"/>
          </a:solidFill>
          <a:ln>
            <a:solidFill>
              <a:srgbClr val="FA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2" rIns="91364" bIns="45682" anchor="ctr"/>
          <a:lstStyle/>
          <a:p>
            <a:pPr algn="ctr" defTabSz="456500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4800"/>
          </a:p>
        </p:txBody>
      </p:sp>
      <p:pic>
        <p:nvPicPr>
          <p:cNvPr id="158725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7575" y="1081096"/>
            <a:ext cx="4598988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6" name="TextBox 1"/>
          <p:cNvSpPr txBox="1">
            <a:spLocks noChangeArrowheads="1"/>
          </p:cNvSpPr>
          <p:nvPr/>
        </p:nvSpPr>
        <p:spPr bwMode="auto">
          <a:xfrm>
            <a:off x="2606675" y="1277940"/>
            <a:ext cx="40084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pPr algn="ctr" defTabSz="912633">
              <a:buClr>
                <a:srgbClr val="000000"/>
              </a:buClr>
            </a:pPr>
            <a:r>
              <a:rPr lang="en-US" sz="5500" i="1">
                <a:solidFill>
                  <a:srgbClr val="385723"/>
                </a:solidFill>
                <a:latin typeface="Calibri" pitchFamily="34" charset="0"/>
                <a:ea typeface="Lato"/>
                <a:cs typeface="Lato"/>
                <a:sym typeface="Arial" charset="0"/>
              </a:rPr>
              <a:t>Y-ê- nờ- yên</a:t>
            </a:r>
            <a:endParaRPr lang="en-GB" sz="5500" i="1">
              <a:solidFill>
                <a:srgbClr val="385723"/>
              </a:solidFill>
              <a:latin typeface="Calibri" pitchFamily="34" charset="0"/>
              <a:ea typeface="Lato"/>
              <a:cs typeface="Lato"/>
              <a:sym typeface="Arial" charset="0"/>
            </a:endParaRPr>
          </a:p>
        </p:txBody>
      </p:sp>
      <p:sp>
        <p:nvSpPr>
          <p:cNvPr id="10" name="Viết thường">
            <a:extLst/>
          </p:cNvPr>
          <p:cNvSpPr txBox="1"/>
          <p:nvPr/>
        </p:nvSpPr>
        <p:spPr>
          <a:xfrm>
            <a:off x="2187575" y="2297115"/>
            <a:ext cx="2876550" cy="1784350"/>
          </a:xfrm>
          <a:prstGeom prst="rect">
            <a:avLst/>
          </a:prstGeom>
          <a:noFill/>
          <a:ln>
            <a:noFill/>
          </a:ln>
        </p:spPr>
        <p:txBody>
          <a:bodyPr lIns="91364" tIns="45682" rIns="91364" bIns="45682">
            <a:spAutoFit/>
          </a:bodyPr>
          <a:lstStyle/>
          <a:p>
            <a:pPr algn="ctr" defTabSz="9134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1000" b="1" kern="0" dirty="0" err="1">
                <a:solidFill>
                  <a:srgbClr val="05B59D"/>
                </a:solidFill>
                <a:latin typeface="+mn-lt"/>
                <a:cs typeface="Lato" panose="020F0502020204030203" pitchFamily="34" charset="0"/>
                <a:sym typeface="Arial"/>
              </a:rPr>
              <a:t>yên</a:t>
            </a:r>
            <a:endParaRPr lang="en-GB" sz="11000" b="1" kern="0" dirty="0">
              <a:solidFill>
                <a:srgbClr val="05B59D"/>
              </a:solidFill>
              <a:latin typeface="+mn-lt"/>
              <a:cs typeface="Lato" panose="020F0502020204030203" pitchFamily="34" charset="0"/>
              <a:sym typeface="Arial"/>
            </a:endParaRPr>
          </a:p>
        </p:txBody>
      </p:sp>
      <p:sp>
        <p:nvSpPr>
          <p:cNvPr id="14" name="Viết tay">
            <a:extLst/>
          </p:cNvPr>
          <p:cNvSpPr txBox="1"/>
          <p:nvPr/>
        </p:nvSpPr>
        <p:spPr>
          <a:xfrm>
            <a:off x="4706946" y="2757488"/>
            <a:ext cx="2079625" cy="1014412"/>
          </a:xfrm>
          <a:prstGeom prst="rect">
            <a:avLst/>
          </a:prstGeom>
          <a:noFill/>
          <a:ln>
            <a:noFill/>
          </a:ln>
        </p:spPr>
        <p:txBody>
          <a:bodyPr lIns="91364" tIns="45682" rIns="91364" bIns="45682">
            <a:spAutoFit/>
          </a:bodyPr>
          <a:lstStyle/>
          <a:p>
            <a:pPr algn="ctr" defTabSz="9134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6000" kern="0" dirty="0" err="1">
                <a:latin typeface="HP001" panose="020B0603050302020204" pitchFamily="34" charset="0"/>
                <a:ea typeface="HP001" panose="020B0603050302020204" pitchFamily="34" charset="0"/>
                <a:cs typeface="Lato" panose="020F0502020204030203" pitchFamily="34" charset="0"/>
                <a:sym typeface="Arial"/>
              </a:rPr>
              <a:t>yên</a:t>
            </a:r>
            <a:endParaRPr lang="en-GB" sz="6000" kern="0" dirty="0">
              <a:latin typeface="HP001" panose="020B0603050302020204" pitchFamily="34" charset="0"/>
              <a:ea typeface="HP001" panose="020B0603050302020204" pitchFamily="34" charset="0"/>
              <a:cs typeface="Lato" panose="020F0502020204030203" pitchFamily="34" charset="0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1">
            <a:extLst/>
          </p:cNvPr>
          <p:cNvSpPr/>
          <p:nvPr/>
        </p:nvSpPr>
        <p:spPr>
          <a:xfrm>
            <a:off x="2420946" y="1071565"/>
            <a:ext cx="4302125" cy="2863850"/>
          </a:xfrm>
          <a:prstGeom prst="roundRect">
            <a:avLst/>
          </a:prstGeom>
          <a:solidFill>
            <a:srgbClr val="BAE4CA"/>
          </a:solidFill>
          <a:ln w="25400" cap="flat" cmpd="sng" algn="ctr">
            <a:solidFill>
              <a:srgbClr val="BBDBC3"/>
            </a:solidFill>
            <a:prstDash val="solid"/>
          </a:ln>
          <a:effectLst/>
        </p:spPr>
        <p:txBody>
          <a:bodyPr lIns="91364" tIns="45682" rIns="91364" bIns="45682" anchor="ctr"/>
          <a:lstStyle/>
          <a:p>
            <a:pPr algn="ctr" defTabSz="9134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GB" sz="1400" kern="0">
              <a:solidFill>
                <a:srgbClr val="FFFFFF"/>
              </a:solidFill>
              <a:latin typeface="Arial"/>
              <a:cs typeface="+mn-cs"/>
              <a:sym typeface="Arial"/>
            </a:endParaRPr>
          </a:p>
        </p:txBody>
      </p:sp>
      <p:sp>
        <p:nvSpPr>
          <p:cNvPr id="11" name="TextBox 1">
            <a:extLst/>
          </p:cNvPr>
          <p:cNvSpPr txBox="1"/>
          <p:nvPr/>
        </p:nvSpPr>
        <p:spPr>
          <a:xfrm>
            <a:off x="2686050" y="1208096"/>
            <a:ext cx="3771900" cy="2092325"/>
          </a:xfrm>
          <a:prstGeom prst="rect">
            <a:avLst/>
          </a:prstGeom>
          <a:solidFill>
            <a:srgbClr val="BAE4CA"/>
          </a:solidFill>
          <a:ln>
            <a:noFill/>
          </a:ln>
        </p:spPr>
        <p:txBody>
          <a:bodyPr lIns="91364" tIns="45682" rIns="91364" bIns="45682">
            <a:spAutoFit/>
          </a:bodyPr>
          <a:lstStyle/>
          <a:p>
            <a:pPr algn="ctr" defTabSz="913482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3000" kern="0" dirty="0" err="1">
                <a:solidFill>
                  <a:srgbClr val="D2232A"/>
                </a:solidFill>
                <a:latin typeface="+mn-lt"/>
                <a:cs typeface="Lato" panose="020F0502020204030203" pitchFamily="34" charset="0"/>
                <a:sym typeface="Arial"/>
              </a:rPr>
              <a:t>yên</a:t>
            </a:r>
            <a:endParaRPr lang="en-GB" sz="13000" kern="0" dirty="0">
              <a:solidFill>
                <a:srgbClr val="D2232A"/>
              </a:solidFill>
              <a:latin typeface="+mn-lt"/>
              <a:cs typeface="Lato" panose="020F0502020204030203" pitchFamily="34" charset="0"/>
              <a:sym typeface="Arial"/>
            </a:endParaRPr>
          </a:p>
        </p:txBody>
      </p:sp>
      <p:sp>
        <p:nvSpPr>
          <p:cNvPr id="12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  <p:pic>
        <p:nvPicPr>
          <p:cNvPr id="160773" name="Kí hiệu sách - đọ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0"/>
            <a:ext cx="393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defTabSz="6851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white"/>
                </a:solidFill>
              </a:rPr>
              <a:t>Tiếng Việt 1</a:t>
            </a:r>
            <a:endParaRPr lang="vi-VN">
              <a:solidFill>
                <a:prstClr val="white"/>
              </a:solidFill>
            </a:endParaRPr>
          </a:p>
        </p:txBody>
      </p:sp>
      <p:pic>
        <p:nvPicPr>
          <p:cNvPr id="162819" name="Kí hiệu sách - đọ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622300"/>
            <a:ext cx="3937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0" name="Rectangle 1"/>
          <p:cNvSpPr>
            <a:spLocks noChangeArrowheads="1"/>
          </p:cNvSpPr>
          <p:nvPr/>
        </p:nvSpPr>
        <p:spPr bwMode="auto">
          <a:xfrm>
            <a:off x="1276358" y="547696"/>
            <a:ext cx="17176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4" tIns="45682" rIns="91364" bIns="45682">
            <a:spAutoFit/>
          </a:bodyPr>
          <a:lstStyle/>
          <a:p>
            <a:pPr algn="ctr"/>
            <a:r>
              <a:rPr lang="en-US" sz="5400" dirty="0" err="1">
                <a:solidFill>
                  <a:srgbClr val="D2232A"/>
                </a:solidFill>
                <a:latin typeface="HP001"/>
                <a:ea typeface="Arial-SGK-TV"/>
                <a:cs typeface="Arial-SGK-TV"/>
              </a:rPr>
              <a:t>yên</a:t>
            </a:r>
            <a:endParaRPr lang="en-US" sz="5400" dirty="0">
              <a:solidFill>
                <a:srgbClr val="D2232A"/>
              </a:solidFill>
              <a:latin typeface="HP001"/>
              <a:ea typeface="Arial-SGK-TV"/>
              <a:cs typeface="Arial-SGK-TV"/>
            </a:endParaRPr>
          </a:p>
        </p:txBody>
      </p:sp>
      <p:sp>
        <p:nvSpPr>
          <p:cNvPr id="16" name="Rectangle 1">
            <a:extLst/>
          </p:cNvPr>
          <p:cNvSpPr/>
          <p:nvPr/>
        </p:nvSpPr>
        <p:spPr bwMode="auto">
          <a:xfrm>
            <a:off x="149227" y="1712913"/>
            <a:ext cx="1871663" cy="1104900"/>
          </a:xfrm>
          <a:prstGeom prst="rect">
            <a:avLst/>
          </a:prstGeom>
          <a:solidFill>
            <a:srgbClr val="B1E0BC"/>
          </a:solidFill>
          <a:ln w="19050">
            <a:solidFill>
              <a:srgbClr val="BC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5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dirty="0">
              <a:solidFill>
                <a:prstClr val="black"/>
              </a:solidFill>
              <a:latin typeface="VNI-Avo" pitchFamily="2" charset="0"/>
              <a:cs typeface="Arial-SGK-TV" pitchFamily="2" charset="0"/>
            </a:endParaRPr>
          </a:p>
        </p:txBody>
      </p:sp>
      <p:sp>
        <p:nvSpPr>
          <p:cNvPr id="17" name="Rectangle 2">
            <a:extLst/>
          </p:cNvPr>
          <p:cNvSpPr/>
          <p:nvPr/>
        </p:nvSpPr>
        <p:spPr bwMode="auto">
          <a:xfrm>
            <a:off x="2114552" y="1712913"/>
            <a:ext cx="1897063" cy="1106487"/>
          </a:xfrm>
          <a:prstGeom prst="rect">
            <a:avLst/>
          </a:prstGeom>
          <a:solidFill>
            <a:srgbClr val="B1E0BC"/>
          </a:solidFill>
          <a:ln w="19050">
            <a:solidFill>
              <a:srgbClr val="BC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6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D2232A"/>
                </a:solidFill>
                <a:latin typeface="HP001"/>
                <a:cs typeface="Arial" panose="020B0604020202020204" pitchFamily="34" charset="0"/>
              </a:rPr>
              <a:t>yên</a:t>
            </a:r>
            <a:endParaRPr lang="en-US" sz="5400" dirty="0">
              <a:solidFill>
                <a:srgbClr val="D2232A"/>
              </a:solidFill>
              <a:latin typeface="HP001"/>
              <a:cs typeface="Arial" panose="020B0604020202020204" pitchFamily="34" charset="0"/>
            </a:endParaRPr>
          </a:p>
        </p:txBody>
      </p:sp>
      <p:sp>
        <p:nvSpPr>
          <p:cNvPr id="18" name="Rectangle 3">
            <a:extLst/>
          </p:cNvPr>
          <p:cNvSpPr/>
          <p:nvPr/>
        </p:nvSpPr>
        <p:spPr bwMode="auto">
          <a:xfrm>
            <a:off x="162092" y="2873375"/>
            <a:ext cx="3862388" cy="927100"/>
          </a:xfrm>
          <a:prstGeom prst="rect">
            <a:avLst/>
          </a:prstGeom>
          <a:solidFill>
            <a:srgbClr val="B1E0BC"/>
          </a:solidFill>
          <a:ln w="19050">
            <a:solidFill>
              <a:srgbClr val="BCD3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>
                <a:solidFill>
                  <a:srgbClr val="000000"/>
                </a:solidFill>
                <a:latin typeface="HP001"/>
                <a:ea typeface="Arial-SGK-TV"/>
                <a:cs typeface="Arial-SGK-TV"/>
              </a:rPr>
              <a:t> </a:t>
            </a:r>
            <a:r>
              <a:rPr lang="en-US" sz="5400">
                <a:solidFill>
                  <a:srgbClr val="FF0000"/>
                </a:solidFill>
                <a:latin typeface="HP001"/>
                <a:ea typeface="Arial-SGK-TV"/>
                <a:cs typeface="Arial-SGK-TV"/>
              </a:rPr>
              <a:t>yến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965405" y="3800475"/>
            <a:ext cx="3593251" cy="17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4" tIns="45682" rIns="91364" bIns="45682">
            <a:spAutoFit/>
          </a:bodyPr>
          <a:lstStyle/>
          <a:p>
            <a:pPr algn="ctr"/>
            <a:r>
              <a:rPr lang="vi-VN" sz="5400" dirty="0">
                <a:solidFill>
                  <a:srgbClr val="D2232A"/>
                </a:solidFill>
                <a:latin typeface="HP001"/>
                <a:ea typeface="Arial-SGK-TV"/>
                <a:cs typeface="Arial-SGK-TV"/>
              </a:rPr>
              <a:t> </a:t>
            </a:r>
            <a:r>
              <a:rPr lang="en-US" sz="5400" dirty="0" err="1">
                <a:latin typeface="HP001"/>
                <a:ea typeface="Arial-SGK-TV"/>
                <a:cs typeface="Arial-SGK-TV"/>
              </a:rPr>
              <a:t>chim</a:t>
            </a:r>
            <a:r>
              <a:rPr lang="en-US" sz="5400" dirty="0">
                <a:latin typeface="HP001"/>
                <a:ea typeface="Arial-SGK-TV"/>
                <a:cs typeface="Arial-SGK-TV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HP001"/>
                <a:ea typeface="Arial-SGK-TV"/>
                <a:cs typeface="Arial-SGK-TV"/>
              </a:rPr>
              <a:t>yến</a:t>
            </a:r>
            <a:endParaRPr lang="en-US" sz="5400" dirty="0">
              <a:solidFill>
                <a:srgbClr val="FF0000"/>
              </a:solidFill>
              <a:latin typeface="HP001"/>
              <a:ea typeface="Arial-SGK-TV"/>
              <a:cs typeface="Arial-SGK-TV"/>
            </a:endParaRPr>
          </a:p>
          <a:p>
            <a:pPr algn="ctr"/>
            <a:endParaRPr lang="en-US" sz="5400" dirty="0">
              <a:solidFill>
                <a:srgbClr val="D2232A"/>
              </a:solidFill>
              <a:latin typeface="HP001"/>
              <a:ea typeface="Arial-SGK-TV"/>
              <a:cs typeface="Arial-SGK-TV"/>
            </a:endParaRPr>
          </a:p>
        </p:txBody>
      </p:sp>
      <p:pic>
        <p:nvPicPr>
          <p:cNvPr id="1628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7389" y="364682"/>
            <a:ext cx="4459020" cy="325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;p1">
            <a:extLst/>
          </p:cNvPr>
          <p:cNvSpPr txBox="1">
            <a:spLocks/>
          </p:cNvSpPr>
          <p:nvPr/>
        </p:nvSpPr>
        <p:spPr>
          <a:xfrm>
            <a:off x="2120900" y="849313"/>
            <a:ext cx="5095875" cy="601662"/>
          </a:xfrm>
          <a:prstGeom prst="rect">
            <a:avLst/>
          </a:prstGeom>
        </p:spPr>
        <p:txBody>
          <a:bodyPr spcFirstLastPara="1" lIns="91337" tIns="91337" rIns="91337" bIns="91337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vi-VN" sz="4500" b="1" dirty="0">
                <a:solidFill>
                  <a:prstClr val="black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  </a:t>
            </a:r>
            <a:r>
              <a:rPr lang="vi-VN" sz="45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iên             yên</a:t>
            </a:r>
            <a:endParaRPr lang="en-GB" sz="45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1" name="Group 10">
            <a:extLst/>
          </p:cNvPr>
          <p:cNvGrpSpPr/>
          <p:nvPr/>
        </p:nvGrpSpPr>
        <p:grpSpPr>
          <a:xfrm>
            <a:off x="2776939" y="1507107"/>
            <a:ext cx="3783115" cy="1666213"/>
            <a:chOff x="4288055" y="2415154"/>
            <a:chExt cx="3489158" cy="2221617"/>
          </a:xfrm>
          <a:solidFill>
            <a:srgbClr val="F9B6F7"/>
          </a:solidFill>
        </p:grpSpPr>
        <p:sp>
          <p:nvSpPr>
            <p:cNvPr id="12" name="TextBox 11">
              <a:extLst/>
            </p:cNvPr>
            <p:cNvSpPr txBox="1"/>
            <p:nvPr/>
          </p:nvSpPr>
          <p:spPr>
            <a:xfrm>
              <a:off x="4288055" y="3590331"/>
              <a:ext cx="3489158" cy="1046440"/>
            </a:xfrm>
            <a:prstGeom prst="rect">
              <a:avLst/>
            </a:prstGeom>
            <a:grpFill/>
            <a:ln>
              <a:solidFill>
                <a:srgbClr val="C4FFAD"/>
              </a:solidFill>
            </a:ln>
          </p:spPr>
          <p:txBody>
            <a:bodyPr>
              <a:spAutoFit/>
            </a:bodyPr>
            <a:lstStyle/>
            <a:p>
              <a:pPr algn="ctr" defTabSz="6850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50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Rectangle 12">
              <a:extLst/>
            </p:cNvPr>
            <p:cNvSpPr/>
            <p:nvPr/>
          </p:nvSpPr>
          <p:spPr>
            <a:xfrm>
              <a:off x="5969268" y="2415691"/>
              <a:ext cx="1681213" cy="1046551"/>
            </a:xfrm>
            <a:prstGeom prst="rect">
              <a:avLst/>
            </a:prstGeom>
            <a:grpFill/>
            <a:ln>
              <a:solidFill>
                <a:srgbClr val="BFF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05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4500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iên</a:t>
              </a:r>
              <a:endParaRPr lang="en-US" sz="4500" dirty="0">
                <a:solidFill>
                  <a:schemeClr val="tx1"/>
                </a:solidFill>
                <a:latin typeface="VNI-Avo" pitchFamily="2" charset="0"/>
                <a:cs typeface="Arial-SGK-TV" pitchFamily="2" charset="0"/>
              </a:endParaRPr>
            </a:p>
          </p:txBody>
        </p:sp>
        <p:sp>
          <p:nvSpPr>
            <p:cNvPr id="14" name="Rectangle 13">
              <a:extLst/>
            </p:cNvPr>
            <p:cNvSpPr/>
            <p:nvPr/>
          </p:nvSpPr>
          <p:spPr>
            <a:xfrm>
              <a:off x="4288055" y="2415154"/>
              <a:ext cx="1681213" cy="1046551"/>
            </a:xfrm>
            <a:prstGeom prst="rect">
              <a:avLst/>
            </a:prstGeom>
            <a:grpFill/>
            <a:ln>
              <a:solidFill>
                <a:srgbClr val="BFFB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05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5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74084" name="TextBox 14"/>
          <p:cNvSpPr txBox="1">
            <a:spLocks noChangeArrowheads="1"/>
          </p:cNvSpPr>
          <p:nvPr/>
        </p:nvSpPr>
        <p:spPr bwMode="auto">
          <a:xfrm>
            <a:off x="3379790" y="1514475"/>
            <a:ext cx="790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14" tIns="34289" rIns="68514" bIns="34289">
            <a:spAutoFit/>
          </a:bodyPr>
          <a:lstStyle/>
          <a:p>
            <a:pPr algn="ctr" defTabSz="684077"/>
            <a:r>
              <a:rPr lang="vi-VN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b</a:t>
            </a:r>
            <a:endParaRPr lang="en-US" sz="4500">
              <a:solidFill>
                <a:srgbClr val="000000"/>
              </a:solidFill>
              <a:latin typeface="VNI-Avo" pitchFamily="2" charset="0"/>
              <a:ea typeface="Arial-SGK-TV"/>
              <a:cs typeface="Arial-SGK-TV"/>
            </a:endParaRPr>
          </a:p>
        </p:txBody>
      </p:sp>
      <p:sp>
        <p:nvSpPr>
          <p:cNvPr id="174085" name="TextBox 16"/>
          <p:cNvSpPr txBox="1">
            <a:spLocks noChangeArrowheads="1"/>
          </p:cNvSpPr>
          <p:nvPr/>
        </p:nvSpPr>
        <p:spPr bwMode="auto">
          <a:xfrm>
            <a:off x="441325" y="3935413"/>
            <a:ext cx="17224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14" tIns="34289" rIns="68514" bIns="34289">
            <a:spAutoFit/>
          </a:bodyPr>
          <a:lstStyle/>
          <a:p>
            <a:pPr algn="ctr" defTabSz="684077"/>
            <a:r>
              <a:rPr lang="vi-VN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 b</a:t>
            </a:r>
            <a:r>
              <a:rPr lang="vi-VN" sz="450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iển</a:t>
            </a:r>
            <a:endParaRPr lang="en-US" sz="450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sp>
        <p:nvSpPr>
          <p:cNvPr id="174086" name="TextBox 15"/>
          <p:cNvSpPr txBox="1">
            <a:spLocks noChangeArrowheads="1"/>
          </p:cNvSpPr>
          <p:nvPr/>
        </p:nvSpPr>
        <p:spPr bwMode="auto">
          <a:xfrm>
            <a:off x="3668713" y="2435233"/>
            <a:ext cx="22542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6" tIns="45698" rIns="91396" bIns="45698">
            <a:spAutoFit/>
          </a:bodyPr>
          <a:lstStyle/>
          <a:p>
            <a:pPr algn="ctr" defTabSz="684077"/>
            <a:r>
              <a:rPr lang="vi-VN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biển</a:t>
            </a:r>
            <a:endParaRPr lang="en-US" sz="4500">
              <a:solidFill>
                <a:srgbClr val="FF0000"/>
              </a:solidFill>
              <a:latin typeface="VNI-Avo" pitchFamily="2" charset="0"/>
              <a:ea typeface="Arial-SGK-TV"/>
              <a:cs typeface="Arial-SGK-TV"/>
            </a:endParaRPr>
          </a:p>
        </p:txBody>
      </p:sp>
      <p:pic>
        <p:nvPicPr>
          <p:cNvPr id="174087" name="Picture 5" descr="A body of water&#10;&#10;Description automatically generate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5" y="2571758"/>
            <a:ext cx="15335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8" name="TextBox 18"/>
          <p:cNvSpPr txBox="1">
            <a:spLocks noChangeArrowheads="1"/>
          </p:cNvSpPr>
          <p:nvPr/>
        </p:nvSpPr>
        <p:spPr bwMode="auto">
          <a:xfrm>
            <a:off x="6113464" y="4157663"/>
            <a:ext cx="28940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14" tIns="34289" rIns="68514" bIns="34289">
            <a:spAutoFit/>
          </a:bodyPr>
          <a:lstStyle/>
          <a:p>
            <a:pPr algn="ctr" defTabSz="684077"/>
            <a:r>
              <a:rPr lang="vi-VN" sz="4500">
                <a:solidFill>
                  <a:srgbClr val="000000"/>
                </a:solidFill>
                <a:latin typeface="Arial-SGK-TV"/>
                <a:ea typeface="Arial-SGK-TV"/>
                <a:cs typeface="Arial-SGK-TV"/>
              </a:rPr>
              <a:t> chim </a:t>
            </a:r>
            <a:r>
              <a:rPr lang="vi-VN" sz="4500">
                <a:solidFill>
                  <a:srgbClr val="FF0000"/>
                </a:solidFill>
                <a:latin typeface="Arial-SGK-TV"/>
                <a:ea typeface="Arial-SGK-TV"/>
                <a:cs typeface="Arial-SGK-TV"/>
              </a:rPr>
              <a:t>yến</a:t>
            </a:r>
            <a:endParaRPr lang="en-US" sz="4500">
              <a:solidFill>
                <a:srgbClr val="FF0000"/>
              </a:solidFill>
              <a:latin typeface="Arial-SGK-TV"/>
              <a:ea typeface="Arial-SGK-TV"/>
              <a:cs typeface="Arial-SGK-TV"/>
            </a:endParaRPr>
          </a:p>
        </p:txBody>
      </p:sp>
      <p:pic>
        <p:nvPicPr>
          <p:cNvPr id="174089" name="Picture 20" descr="A bird sitting on top of each other&#10;&#10;Description automatically generate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5763" y="2552708"/>
            <a:ext cx="1897062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0" name="Kí hiệu sách - đọc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1193800"/>
            <a:ext cx="690562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700588" y="2187575"/>
            <a:ext cx="971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4" tIns="45682" rIns="91364" bIns="45682">
            <a:spAutoFit/>
          </a:bodyPr>
          <a:lstStyle/>
          <a:p>
            <a:r>
              <a:rPr lang="en-US" sz="3600">
                <a:latin typeface="Arial-Rounded"/>
                <a:ea typeface="Arial-Rounded"/>
                <a:cs typeface="Arial-Rounded"/>
              </a:rPr>
              <a:t>Viết</a:t>
            </a:r>
          </a:p>
        </p:txBody>
      </p:sp>
      <p:pic>
        <p:nvPicPr>
          <p:cNvPr id="166915" name="Kí hiệu sách - viế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8721" y="1839921"/>
            <a:ext cx="10699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ếng Việt 1">
            <a:extLst/>
          </p:cNvPr>
          <p:cNvSpPr txBox="1"/>
          <p:nvPr/>
        </p:nvSpPr>
        <p:spPr>
          <a:xfrm>
            <a:off x="108705" y="75634"/>
            <a:ext cx="1278846" cy="307700"/>
          </a:xfrm>
          <a:prstGeom prst="rect">
            <a:avLst/>
          </a:prstGeom>
          <a:noFill/>
        </p:spPr>
        <p:txBody>
          <a:bodyPr lIns="91364" tIns="45682" rIns="91364" bIns="45682">
            <a:spAutoFit/>
          </a:bodyPr>
          <a:lstStyle>
            <a:defPPr>
              <a:defRPr lang="en-US"/>
            </a:defPPr>
            <a:lvl1pPr defTabSz="685800">
              <a:defRPr sz="1400">
                <a:solidFill>
                  <a:schemeClr val="bg1"/>
                </a:solidFill>
                <a:effectLst>
                  <a:glow rad="63500">
                    <a:srgbClr val="00B456"/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Tiếng Việt 1</a:t>
            </a:r>
            <a:endParaRPr lang="vi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5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การออกแบบที่กำหนดเอง">
  <a:themeElements>
    <a:clrScheme name="Custom 29">
      <a:dk1>
        <a:srgbClr val="000000"/>
      </a:dk1>
      <a:lt1>
        <a:srgbClr val="FFFFFF"/>
      </a:lt1>
      <a:dk2>
        <a:srgbClr val="F0EEF1"/>
      </a:dk2>
      <a:lt2>
        <a:srgbClr val="F6F5F8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ECDC37"/>
      </a:accent6>
      <a:hlink>
        <a:srgbClr val="F59E00"/>
      </a:hlink>
      <a:folHlink>
        <a:srgbClr val="E9E8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37361</TotalTime>
  <Words>157</Words>
  <Application>Microsoft Office PowerPoint</Application>
  <PresentationFormat>On-screen Show (16:9)</PresentationFormat>
  <Paragraphs>89</Paragraphs>
  <Slides>21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43" baseType="lpstr">
      <vt:lpstr>Arial</vt:lpstr>
      <vt:lpstr>Arial-Rounded</vt:lpstr>
      <vt:lpstr>Arial-SGK-TV</vt:lpstr>
      <vt:lpstr>Calibri</vt:lpstr>
      <vt:lpstr>Calibri Light</vt:lpstr>
      <vt:lpstr>Cordia New</vt:lpstr>
      <vt:lpstr>HP001</vt:lpstr>
      <vt:lpstr>HP-211</vt:lpstr>
      <vt:lpstr>Lato</vt:lpstr>
      <vt:lpstr>Lato Light</vt:lpstr>
      <vt:lpstr>Myriad Pro</vt:lpstr>
      <vt:lpstr>Questrial</vt:lpstr>
      <vt:lpstr>Quicksand Medium</vt:lpstr>
      <vt:lpstr>VNI-Avo</vt:lpstr>
      <vt:lpstr>Office Theme</vt:lpstr>
      <vt:lpstr>การออกแบบที่กำหนดเอง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Nghia Le;smalldragonflies@gmail.com</dc:creator>
  <dc:description>Lưu hành nội bộ trong nhóm Zalo CTST. Vui lòng không tải lên các trang web và mạng xã hội Facebook. Cảm ơn !!!</dc:description>
  <cp:lastModifiedBy>Admin</cp:lastModifiedBy>
  <cp:revision>6513</cp:revision>
  <dcterms:created xsi:type="dcterms:W3CDTF">2020-09-09T13:29:14Z</dcterms:created>
  <dcterms:modified xsi:type="dcterms:W3CDTF">2022-02-15T09:08:29Z</dcterms:modified>
</cp:coreProperties>
</file>