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4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828" r:id="rId5"/>
    <p:sldMasterId id="2147483900" r:id="rId6"/>
    <p:sldMasterId id="2147484020" r:id="rId7"/>
    <p:sldMasterId id="2147484023" r:id="rId8"/>
    <p:sldMasterId id="2147484026" r:id="rId9"/>
    <p:sldMasterId id="2147484029" r:id="rId10"/>
    <p:sldMasterId id="2147484041" r:id="rId11"/>
    <p:sldMasterId id="2147484075" r:id="rId12"/>
    <p:sldMasterId id="2147484089" r:id="rId13"/>
    <p:sldMasterId id="2147484124" r:id="rId14"/>
    <p:sldMasterId id="2147484139" r:id="rId15"/>
    <p:sldMasterId id="2147484179" r:id="rId16"/>
    <p:sldMasterId id="2147484193" r:id="rId17"/>
  </p:sldMasterIdLst>
  <p:notesMasterIdLst>
    <p:notesMasterId r:id="rId42"/>
  </p:notesMasterIdLst>
  <p:handoutMasterIdLst>
    <p:handoutMasterId r:id="rId43"/>
  </p:handoutMasterIdLst>
  <p:sldIdLst>
    <p:sldId id="2643" r:id="rId18"/>
    <p:sldId id="257" r:id="rId19"/>
    <p:sldId id="2610" r:id="rId20"/>
    <p:sldId id="2628" r:id="rId21"/>
    <p:sldId id="2629" r:id="rId22"/>
    <p:sldId id="737" r:id="rId23"/>
    <p:sldId id="256" r:id="rId24"/>
    <p:sldId id="2607" r:id="rId25"/>
    <p:sldId id="2612" r:id="rId26"/>
    <p:sldId id="2622" r:id="rId27"/>
    <p:sldId id="451" r:id="rId28"/>
    <p:sldId id="274" r:id="rId29"/>
    <p:sldId id="2569" r:id="rId30"/>
    <p:sldId id="2646" r:id="rId31"/>
    <p:sldId id="2613" r:id="rId32"/>
    <p:sldId id="2655" r:id="rId33"/>
    <p:sldId id="2654" r:id="rId34"/>
    <p:sldId id="2656" r:id="rId35"/>
    <p:sldId id="2657" r:id="rId36"/>
    <p:sldId id="2659" r:id="rId37"/>
    <p:sldId id="258" r:id="rId38"/>
    <p:sldId id="2665" r:id="rId39"/>
    <p:sldId id="2638" r:id="rId40"/>
    <p:sldId id="2639" r:id="rId41"/>
  </p:sldIdLst>
  <p:sldSz cx="9144000" cy="5143500" type="screen16x9"/>
  <p:notesSz cx="6858000" cy="9144000"/>
  <p:custDataLst>
    <p:tags r:id="rId44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0281"/>
    <a:srgbClr val="68E5F2"/>
    <a:srgbClr val="2B857A"/>
    <a:srgbClr val="41DEEF"/>
    <a:srgbClr val="D22229"/>
    <a:srgbClr val="EA1ECD"/>
    <a:srgbClr val="FFFF99"/>
    <a:srgbClr val="FFEFCF"/>
    <a:srgbClr val="F9BDB5"/>
    <a:srgbClr val="F7A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3737" autoAdjust="0"/>
  </p:normalViewPr>
  <p:slideViewPr>
    <p:cSldViewPr snapToGrid="0" showGuides="1">
      <p:cViewPr varScale="1">
        <p:scale>
          <a:sx n="105" d="100"/>
          <a:sy n="105" d="100"/>
        </p:scale>
        <p:origin x="34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8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1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52D2F-9E26-43F3-8CBD-64314C5100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52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090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422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7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0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4.jpe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4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2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69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8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48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9495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3962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6864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9985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0342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2818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130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2504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940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05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226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327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031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224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444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681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611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689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981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78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088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7235" y="0"/>
            <a:ext cx="9144000" cy="36026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242"/>
            <a:ext cx="9144000" cy="11977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3352800"/>
            <a:ext cx="9144000" cy="17907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265928" y="262890"/>
            <a:ext cx="8626613" cy="4569975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006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9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210827" y="1801519"/>
            <a:ext cx="3203288" cy="2025529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0216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833230" y="1386942"/>
            <a:ext cx="4541249" cy="2910161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5943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265114" y="257096"/>
            <a:ext cx="1138781" cy="269309"/>
          </a:xfrm>
          <a:prstGeom prst="rect">
            <a:avLst/>
          </a:prstGeom>
          <a:noFill/>
        </p:spPr>
        <p:txBody>
          <a:bodyPr wrap="none" lIns="68584" tIns="34292" rIns="68584" bIns="34292">
            <a:spAutoFit/>
          </a:bodyPr>
          <a:lstStyle/>
          <a:p>
            <a:pPr marL="0" marR="0" lvl="0" indent="0" algn="l" defTabSz="68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265114" y="464995"/>
            <a:ext cx="1279846" cy="207753"/>
          </a:xfrm>
          <a:prstGeom prst="rect">
            <a:avLst/>
          </a:prstGeom>
          <a:noFill/>
        </p:spPr>
        <p:txBody>
          <a:bodyPr wrap="none" lIns="68584" tIns="34292" rIns="68584" bIns="34292">
            <a:spAutoFit/>
          </a:bodyPr>
          <a:lstStyle/>
          <a:p>
            <a:pPr marL="0" marR="0" lvl="0" indent="0" algn="l" defTabSz="68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ea"/>
                <a:sym typeface="+mn-lt"/>
              </a:rPr>
              <a:t>Annual work summary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257096"/>
            <a:ext cx="160338" cy="417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anchor="ctr"/>
          <a:lstStyle/>
          <a:p>
            <a:pPr marL="0" marR="0" lvl="0" indent="0" algn="ctr" defTabSz="685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43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60" y="1597982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16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32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299"/>
            <a:ext cx="7772400" cy="102155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65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6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6974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633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289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3947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605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262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38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238"/>
            <a:ext cx="4038600" cy="2545556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238"/>
            <a:ext cx="4038600" cy="2545556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41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76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6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0" indent="0">
              <a:buNone/>
              <a:defRPr sz="2025" b="1"/>
            </a:lvl2pPr>
            <a:lvl3pPr marL="913167" indent="0">
              <a:buNone/>
              <a:defRPr sz="1800" b="1"/>
            </a:lvl3pPr>
            <a:lvl4pPr marL="1369746" indent="0">
              <a:buNone/>
              <a:defRPr sz="1575" b="1"/>
            </a:lvl4pPr>
            <a:lvl5pPr marL="1826333" indent="0">
              <a:buNone/>
              <a:defRPr sz="1575" b="1"/>
            </a:lvl5pPr>
            <a:lvl6pPr marL="2282897" indent="0">
              <a:buNone/>
              <a:defRPr sz="1575" b="1"/>
            </a:lvl6pPr>
            <a:lvl7pPr marL="2739473" indent="0">
              <a:buNone/>
              <a:defRPr sz="1575" b="1"/>
            </a:lvl7pPr>
            <a:lvl8pPr marL="3196052" indent="0">
              <a:buNone/>
              <a:defRPr sz="1575" b="1"/>
            </a:lvl8pPr>
            <a:lvl9pPr marL="3652625" indent="0">
              <a:buNone/>
              <a:defRPr sz="157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6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8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0" indent="0">
              <a:buNone/>
              <a:defRPr sz="2025" b="1"/>
            </a:lvl2pPr>
            <a:lvl3pPr marL="913167" indent="0">
              <a:buNone/>
              <a:defRPr sz="1800" b="1"/>
            </a:lvl3pPr>
            <a:lvl4pPr marL="1369746" indent="0">
              <a:buNone/>
              <a:defRPr sz="1575" b="1"/>
            </a:lvl4pPr>
            <a:lvl5pPr marL="1826333" indent="0">
              <a:buNone/>
              <a:defRPr sz="1575" b="1"/>
            </a:lvl5pPr>
            <a:lvl6pPr marL="2282897" indent="0">
              <a:buNone/>
              <a:defRPr sz="1575" b="1"/>
            </a:lvl6pPr>
            <a:lvl7pPr marL="2739473" indent="0">
              <a:buNone/>
              <a:defRPr sz="1575" b="1"/>
            </a:lvl7pPr>
            <a:lvl8pPr marL="3196052" indent="0">
              <a:buNone/>
              <a:defRPr sz="1575" b="1"/>
            </a:lvl8pPr>
            <a:lvl9pPr marL="3652625" indent="0">
              <a:buNone/>
              <a:defRPr sz="157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6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31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6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2" y="204910"/>
            <a:ext cx="3008313" cy="8715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950"/>
            <a:ext cx="5111750" cy="4389835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22" y="1076328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6570" indent="0">
              <a:buNone/>
              <a:defRPr sz="1200"/>
            </a:lvl2pPr>
            <a:lvl3pPr marL="913167" indent="0">
              <a:buNone/>
              <a:defRPr sz="975"/>
            </a:lvl3pPr>
            <a:lvl4pPr marL="1369746" indent="0">
              <a:buNone/>
              <a:defRPr sz="900"/>
            </a:lvl4pPr>
            <a:lvl5pPr marL="1826333" indent="0">
              <a:buNone/>
              <a:defRPr sz="900"/>
            </a:lvl5pPr>
            <a:lvl6pPr marL="2282897" indent="0">
              <a:buNone/>
              <a:defRPr sz="900"/>
            </a:lvl6pPr>
            <a:lvl7pPr marL="2739473" indent="0">
              <a:buNone/>
              <a:defRPr sz="900"/>
            </a:lvl7pPr>
            <a:lvl8pPr marL="3196052" indent="0">
              <a:buNone/>
              <a:defRPr sz="900"/>
            </a:lvl8pPr>
            <a:lvl9pPr marL="365262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35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349" y="3600574"/>
            <a:ext cx="5486400" cy="425054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349" y="459581"/>
            <a:ext cx="5486400" cy="3086100"/>
          </a:xfrm>
        </p:spPr>
        <p:txBody>
          <a:bodyPr/>
          <a:lstStyle>
            <a:lvl1pPr marL="0" indent="0">
              <a:buNone/>
              <a:defRPr sz="3225"/>
            </a:lvl1pPr>
            <a:lvl2pPr marL="456570" indent="0">
              <a:buNone/>
              <a:defRPr sz="2775"/>
            </a:lvl2pPr>
            <a:lvl3pPr marL="913167" indent="0">
              <a:buNone/>
              <a:defRPr sz="2400"/>
            </a:lvl3pPr>
            <a:lvl4pPr marL="1369746" indent="0">
              <a:buNone/>
              <a:defRPr sz="2025"/>
            </a:lvl4pPr>
            <a:lvl5pPr marL="1826333" indent="0">
              <a:buNone/>
              <a:defRPr sz="2025"/>
            </a:lvl5pPr>
            <a:lvl6pPr marL="2282897" indent="0">
              <a:buNone/>
              <a:defRPr sz="2025"/>
            </a:lvl6pPr>
            <a:lvl7pPr marL="2739473" indent="0">
              <a:buNone/>
              <a:defRPr sz="2025"/>
            </a:lvl7pPr>
            <a:lvl8pPr marL="3196052" indent="0">
              <a:buNone/>
              <a:defRPr sz="2025"/>
            </a:lvl8pPr>
            <a:lvl9pPr marL="3652625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349" y="4025664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6570" indent="0">
              <a:buNone/>
              <a:defRPr sz="1200"/>
            </a:lvl2pPr>
            <a:lvl3pPr marL="913167" indent="0">
              <a:buNone/>
              <a:defRPr sz="975"/>
            </a:lvl3pPr>
            <a:lvl4pPr marL="1369746" indent="0">
              <a:buNone/>
              <a:defRPr sz="900"/>
            </a:lvl4pPr>
            <a:lvl5pPr marL="1826333" indent="0">
              <a:buNone/>
              <a:defRPr sz="900"/>
            </a:lvl5pPr>
            <a:lvl6pPr marL="2282897" indent="0">
              <a:buNone/>
              <a:defRPr sz="900"/>
            </a:lvl6pPr>
            <a:lvl7pPr marL="2739473" indent="0">
              <a:buNone/>
              <a:defRPr sz="900"/>
            </a:lvl7pPr>
            <a:lvl8pPr marL="3196052" indent="0">
              <a:buNone/>
              <a:defRPr sz="900"/>
            </a:lvl8pPr>
            <a:lvl9pPr marL="365262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49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8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906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906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2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477" y="-116681"/>
            <a:ext cx="9143524" cy="52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5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797" indent="0" algn="ctr">
              <a:buNone/>
              <a:defRPr sz="1499"/>
            </a:lvl2pPr>
            <a:lvl3pPr marL="685595" indent="0" algn="ctr">
              <a:buNone/>
              <a:defRPr sz="1349"/>
            </a:lvl3pPr>
            <a:lvl4pPr marL="1028392" indent="0" algn="ctr">
              <a:buNone/>
              <a:defRPr sz="1200"/>
            </a:lvl4pPr>
            <a:lvl5pPr marL="1371188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472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043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9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9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895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778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34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75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972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798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399"/>
            </a:lvl1pPr>
            <a:lvl2pPr marL="342797" indent="0">
              <a:buNone/>
              <a:defRPr sz="2099"/>
            </a:lvl2pPr>
            <a:lvl3pPr marL="685595" indent="0">
              <a:buNone/>
              <a:defRPr sz="1799"/>
            </a:lvl3pPr>
            <a:lvl4pPr marL="1028392" indent="0">
              <a:buNone/>
              <a:defRPr sz="1499"/>
            </a:lvl4pPr>
            <a:lvl5pPr marL="1371188" indent="0">
              <a:buNone/>
              <a:defRPr sz="1499"/>
            </a:lvl5pPr>
            <a:lvl6pPr marL="1713986" indent="0">
              <a:buNone/>
              <a:defRPr sz="1499"/>
            </a:lvl6pPr>
            <a:lvl7pPr marL="2056783" indent="0">
              <a:buNone/>
              <a:defRPr sz="1499"/>
            </a:lvl7pPr>
            <a:lvl8pPr marL="2399580" indent="0">
              <a:buNone/>
              <a:defRPr sz="1499"/>
            </a:lvl8pPr>
            <a:lvl9pPr marL="274237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8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516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600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9892A-CF76-4D09-AA3A-8E9CC344E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DD6581-6800-4BFA-96C7-47C68B094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BC9F-A543-478F-968E-2550D8FF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DA93C7-E2AD-4153-A326-D5D26EDC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BEFB66-306B-467F-B61D-68BC5859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057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F0ACD5-D848-46C6-BEBA-CFAA0697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786D27-A95F-4A1E-AC0B-77680C093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C22424-8C6D-4963-8DDB-E0AAE297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EB815F-493E-43CC-835E-714998C2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353AF7-E755-4323-91E9-074476A4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63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41C5D6-48E2-4A7E-93EB-30C73F166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E37B17-D4A9-4BA5-B5AA-796642B09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723978-F961-405E-858E-D2D0DCBD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03E902-EF7E-4393-9D1B-AF8F1DC0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89AE47-2031-48B8-B1B6-336AB86A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932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732300-E7B8-4F8E-9AC0-F3F523E1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BB9A71-C9AE-42CA-9B80-B884E3CD3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9EBCBE-6011-4209-A024-29B9E0DAC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E99812-36B2-4BAC-958A-2B474432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BF4C65-E63C-48F9-AC66-88F4D95E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234AC6-0ED6-48C6-B760-D3AB31ED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123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D7278A-708E-4AE6-92EC-CE4ACAE1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528587-F40A-4369-85E6-2C2E75FC4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726E0C-B5E3-4749-B79E-00CA9F031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0733BFE-0780-43B3-B295-5B53CBDF7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32998E1-8529-40F8-8BBA-113CACB7A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57BA01-9716-460B-8538-89C18C8D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4710BF-D563-42BA-84C9-E1FFBE1BA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2818D4F-6E99-4E80-8CF1-415CC8FE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143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00D0C-8452-4FEA-B543-D4126E542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706281C-C937-43D1-AA53-7499E698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C7E5667-63C7-4DD1-A088-AA8BC1B6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9AFB69-447D-4007-9479-AAAA1E61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8616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BF53A5-CB62-41ED-A3DD-5151B570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E2CBD7-77EC-4F00-B93D-6AD48DABC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3595EE-6C9A-46FC-94F1-C0E634E5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99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8B71CCB-306A-4FBD-AAB6-C7F09820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76444EB2-CA33-4215-902E-020AE317E38A}"/>
              </a:ext>
            </a:extLst>
          </p:cNvPr>
          <p:cNvSpPr/>
          <p:nvPr userDrawn="1"/>
        </p:nvSpPr>
        <p:spPr>
          <a:xfrm>
            <a:off x="333375" y="161925"/>
            <a:ext cx="8477250" cy="481965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E26E99-75B1-49C4-BF22-AEB4363FE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74" y="3780944"/>
            <a:ext cx="952327" cy="13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4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7D5794-3637-4A9A-A03A-8281729B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15E671-5625-44EF-9575-08BE7130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7DF102-2CEC-4AAD-8FDE-078FC61DE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6FA4E5-6E23-479F-8155-07D68FE6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9B1351-58B2-4FEA-ACF6-7702B2F4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8B137C-F693-4F39-A97D-57DE7C76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10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69CDB-BFB2-4DE7-8E8C-DF4A72CF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CBA039F-5E65-4A97-B698-0E63D6CA2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55ACAF-A3CA-4FD5-B195-483595C20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5DD740-A714-4086-9659-5965D5C5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1F45C1-DD24-4D4A-88FC-3EE7FA5D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1DB67B-5D55-4C18-8509-A334A8EE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545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660FDD-5668-4A24-A564-3BE27503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348940-EC2F-4B7C-8008-122F05AFF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67330B-2E2D-43A0-8C6A-9E892C31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F4CF63-B74F-4384-807B-EBF3400E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9028E2-9AD4-442E-8AB7-DF398A44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42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FB090EF-5432-4130-B0BA-339A863BE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E11121-5480-4D3A-B587-FD8B69ACF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8819C-7D16-4960-B17D-094524FB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92DFD6-C14B-48B0-ACA9-C63BFC66B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60BCED-AF43-438A-8D6C-DAF27374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239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57175" y="257175"/>
            <a:ext cx="8672513" cy="4643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01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3721309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380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090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268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96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5544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681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6873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4119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9957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840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1262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7104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7472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02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0491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293" y="57277"/>
            <a:ext cx="7886700" cy="508208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u"/>
              <a:defRPr sz="2100">
                <a:solidFill>
                  <a:srgbClr val="57826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85437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2841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0370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9983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4765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4723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9876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060511" y="1412543"/>
            <a:ext cx="6083489" cy="3730957"/>
          </a:xfrm>
          <a:prstGeom prst="rect">
            <a:avLst/>
          </a:prstGeom>
          <a:solidFill>
            <a:srgbClr val="3D8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矩形 5"/>
          <p:cNvSpPr/>
          <p:nvPr userDrawn="1"/>
        </p:nvSpPr>
        <p:spPr>
          <a:xfrm>
            <a:off x="8173303" y="829102"/>
            <a:ext cx="970697" cy="706271"/>
          </a:xfrm>
          <a:prstGeom prst="rect">
            <a:avLst/>
          </a:prstGeom>
          <a:solidFill>
            <a:srgbClr val="3D8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2522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 t="-16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411581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2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image" Target="../media/image31.jpeg"/><Relationship Id="rId5" Type="http://schemas.openxmlformats.org/officeDocument/2006/relationships/slideLayout" Target="../slideLayouts/slideLayout104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4288"/>
            <a:ext cx="9144000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685595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9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3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5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2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8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5A788A1-B6C7-477C-8131-A23BF4F7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E5E4-35F8-4593-94A4-363287CF4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C7C8A8-A526-4E68-AE43-9A163211A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748C-7223-4D2C-867A-5EA36B7F0D29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9C42AE-3B12-464A-BF98-EF4642676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E60562-980B-4AB0-A33A-C1A9A6A51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9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96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11796" y="4204048"/>
            <a:ext cx="1006171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15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1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76" y="205979"/>
            <a:ext cx="8229600" cy="857250"/>
          </a:xfrm>
          <a:prstGeom prst="rect">
            <a:avLst/>
          </a:prstGeom>
        </p:spPr>
        <p:txBody>
          <a:bodyPr vert="horz" lIns="121757" tIns="60879" rIns="121757" bIns="608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76" y="1200155"/>
            <a:ext cx="8229600" cy="3394472"/>
          </a:xfrm>
          <a:prstGeom prst="rect">
            <a:avLst/>
          </a:prstGeom>
        </p:spPr>
        <p:txBody>
          <a:bodyPr vert="horz" lIns="121757" tIns="60879" rIns="121757" bIns="608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387"/>
            <a:ext cx="2133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67"/>
              <a:t>2024/12/21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60" y="4767387"/>
            <a:ext cx="2895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61" y="4767387"/>
            <a:ext cx="2133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5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3167" rtl="0" eaLnBrk="1" latinLnBrk="0" hangingPunct="1">
        <a:spcBef>
          <a:spcPct val="0"/>
        </a:spcBef>
        <a:buNone/>
        <a:defRPr sz="442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913167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1951" indent="-285363" algn="l" defTabSz="913167" rtl="0" eaLnBrk="1" latinLnBrk="0" hangingPunct="1">
        <a:spcBef>
          <a:spcPct val="20000"/>
        </a:spcBef>
        <a:buFont typeface="Arial" pitchFamily="34" charset="0"/>
        <a:buChar char="–"/>
        <a:defRPr sz="27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3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33" indent="-228293" algn="l" defTabSz="913167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4615" indent="-228293" algn="l" defTabSz="913167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1179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67773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6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4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0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7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46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33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7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3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2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25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6873299" y="1401"/>
            <a:ext cx="2294335" cy="1212056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59359" y="-8833"/>
            <a:ext cx="2319338" cy="1213247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6117432" y="94740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2484835" y="226899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3871913" y="480503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7128272" y="644809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5200650" y="465024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6011466" y="928178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3089673" y="168559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7861698" y="1056766"/>
            <a:ext cx="370285" cy="173831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43423" y="2872058"/>
            <a:ext cx="9068501" cy="2269910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98226" y="4818634"/>
            <a:ext cx="9414272" cy="333376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8A361AA-F590-41AC-91FD-51B5AB255FC4}"/>
              </a:ext>
            </a:extLst>
          </p:cNvPr>
          <p:cNvSpPr txBox="1"/>
          <p:nvPr/>
        </p:nvSpPr>
        <p:spPr>
          <a:xfrm>
            <a:off x="1279117" y="1455115"/>
            <a:ext cx="6511117" cy="93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</a:t>
            </a:r>
            <a:r>
              <a:rPr kumimoji="0" lang="en-US" sz="547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27" name="Freeform: Shape 5">
            <a:extLst>
              <a:ext uri="{FF2B5EF4-FFF2-40B4-BE49-F238E27FC236}">
                <a16:creationId xmlns:a16="http://schemas.microsoft.com/office/drawing/2014/main" id="{43C6DB78-B927-4A90-AB8E-23FF44CE8959}"/>
              </a:ext>
            </a:extLst>
          </p:cNvPr>
          <p:cNvSpPr/>
          <p:nvPr/>
        </p:nvSpPr>
        <p:spPr>
          <a:xfrm>
            <a:off x="53601620" y="28782266"/>
            <a:ext cx="1610360" cy="614168"/>
          </a:xfrm>
          <a:custGeom>
            <a:avLst/>
            <a:gdLst>
              <a:gd name="connsiteX0" fmla="*/ 237496 w 9347200"/>
              <a:gd name="connsiteY0" fmla="*/ 0 h 1651000"/>
              <a:gd name="connsiteX1" fmla="*/ 1330960 w 9347200"/>
              <a:gd name="connsiteY1" fmla="*/ 0 h 1651000"/>
              <a:gd name="connsiteX2" fmla="*/ 7778744 w 9347200"/>
              <a:gd name="connsiteY2" fmla="*/ 0 h 1651000"/>
              <a:gd name="connsiteX3" fmla="*/ 9347200 w 9347200"/>
              <a:gd name="connsiteY3" fmla="*/ 0 h 1651000"/>
              <a:gd name="connsiteX4" fmla="*/ 9347200 w 9347200"/>
              <a:gd name="connsiteY4" fmla="*/ 1651000 h 1651000"/>
              <a:gd name="connsiteX5" fmla="*/ 7778744 w 9347200"/>
              <a:gd name="connsiteY5" fmla="*/ 1651000 h 1651000"/>
              <a:gd name="connsiteX6" fmla="*/ 1330960 w 9347200"/>
              <a:gd name="connsiteY6" fmla="*/ 1651000 h 1651000"/>
              <a:gd name="connsiteX7" fmla="*/ 237496 w 9347200"/>
              <a:gd name="connsiteY7" fmla="*/ 1651000 h 1651000"/>
              <a:gd name="connsiteX8" fmla="*/ 0 w 9347200"/>
              <a:gd name="connsiteY8" fmla="*/ 1413504 h 1651000"/>
              <a:gd name="connsiteX9" fmla="*/ 0 w 9347200"/>
              <a:gd name="connsiteY9" fmla="*/ 237496 h 1651000"/>
              <a:gd name="connsiteX10" fmla="*/ 237496 w 9347200"/>
              <a:gd name="connsiteY10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47200" h="1651000">
                <a:moveTo>
                  <a:pt x="237496" y="0"/>
                </a:moveTo>
                <a:lnTo>
                  <a:pt x="1330960" y="0"/>
                </a:lnTo>
                <a:lnTo>
                  <a:pt x="7778744" y="0"/>
                </a:lnTo>
                <a:lnTo>
                  <a:pt x="9347200" y="0"/>
                </a:lnTo>
                <a:lnTo>
                  <a:pt x="9347200" y="1651000"/>
                </a:lnTo>
                <a:lnTo>
                  <a:pt x="7778744" y="1651000"/>
                </a:lnTo>
                <a:lnTo>
                  <a:pt x="1330960" y="1651000"/>
                </a:lnTo>
                <a:lnTo>
                  <a:pt x="237496" y="1651000"/>
                </a:lnTo>
                <a:cubicBezTo>
                  <a:pt x="106331" y="1651000"/>
                  <a:pt x="0" y="1544669"/>
                  <a:pt x="0" y="1413504"/>
                </a:cubicBezTo>
                <a:lnTo>
                  <a:pt x="0" y="237496"/>
                </a:lnTo>
                <a:cubicBezTo>
                  <a:pt x="0" y="106331"/>
                  <a:pt x="106331" y="0"/>
                  <a:pt x="237496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AN HO TRO</a:t>
            </a:r>
            <a:endParaRPr lang="en-US" sz="10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3A2A8-370E-4B4D-8C60-A768817934FF}"/>
              </a:ext>
            </a:extLst>
          </p:cNvPr>
          <p:cNvSpPr/>
          <p:nvPr/>
        </p:nvSpPr>
        <p:spPr>
          <a:xfrm>
            <a:off x="6152274" y="130712"/>
            <a:ext cx="296529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</a:rPr>
              <a:t>khổ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</a:rPr>
              <a:t>thơ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E29B39-9018-4136-A0E7-74EDBA413021}"/>
              </a:ext>
            </a:extLst>
          </p:cNvPr>
          <p:cNvSpPr/>
          <p:nvPr/>
        </p:nvSpPr>
        <p:spPr>
          <a:xfrm>
            <a:off x="639670" y="727962"/>
            <a:ext cx="503336" cy="47285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8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184218" y="137627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       </a:t>
            </a:r>
            <a:r>
              <a:rPr lang="en-US" sz="2400" b="1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Đôi</a:t>
            </a:r>
            <a:r>
              <a:rPr lang="en-US" sz="2400" b="1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6B86EB-4AA6-4FC9-AC68-F197E0BFF6D3}"/>
              </a:ext>
            </a:extLst>
          </p:cNvPr>
          <p:cNvSpPr/>
          <p:nvPr/>
        </p:nvSpPr>
        <p:spPr>
          <a:xfrm>
            <a:off x="571300" y="2075867"/>
            <a:ext cx="487415" cy="35995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AB5CF8-5620-44FB-8FB0-7F5CFC2D13DA}"/>
              </a:ext>
            </a:extLst>
          </p:cNvPr>
          <p:cNvCxnSpPr/>
          <p:nvPr/>
        </p:nvCxnSpPr>
        <p:spPr>
          <a:xfrm flipH="1">
            <a:off x="8144024" y="2882881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1204913" y="727962"/>
            <a:ext cx="31878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Mưa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về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như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khách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lạ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Ngập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ngừng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đứng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ngoài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sân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baseline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Gió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về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như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người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thân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Thoăn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thoắt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đến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gõ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cửa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.</a:t>
            </a:r>
          </a:p>
          <a:p>
            <a:pPr lvl="0" algn="just">
              <a:defRPr/>
            </a:pPr>
            <a:endParaRPr lang="en-US" sz="1800" baseline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Bức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mành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reo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khe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khẽ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Đón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gió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vào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tron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g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nhà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Gió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mở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túi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hươn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g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ra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Tỏa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đầy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nôi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bé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ngủ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!</a:t>
            </a:r>
          </a:p>
          <a:p>
            <a:pPr lvl="0" algn="just">
              <a:defRPr/>
            </a:pPr>
            <a:endParaRPr lang="en-US" sz="1800" baseline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Rồi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gió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lại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tất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tả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chẳng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kịp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chào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ai</a:t>
            </a:r>
            <a:endParaRPr lang="en-US" sz="1800" noProof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Làm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cho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cả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vườn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cây</a:t>
            </a:r>
            <a:endParaRPr kumimoji="0" lang="en-US" sz="18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baseline="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Lặng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nhìn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theo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ngơ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ngác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6B86EB-4AA6-4FC9-AC68-F197E0BFF6D3}"/>
              </a:ext>
            </a:extLst>
          </p:cNvPr>
          <p:cNvSpPr/>
          <p:nvPr/>
        </p:nvSpPr>
        <p:spPr>
          <a:xfrm>
            <a:off x="655591" y="3472867"/>
            <a:ext cx="487415" cy="35995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AB5CF8-5620-44FB-8FB0-7F5CFC2D13DA}"/>
              </a:ext>
            </a:extLst>
          </p:cNvPr>
          <p:cNvCxnSpPr/>
          <p:nvPr/>
        </p:nvCxnSpPr>
        <p:spPr>
          <a:xfrm flipH="1">
            <a:off x="3874255" y="1520410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AB5CF8-5620-44FB-8FB0-7F5CFC2D13DA}"/>
              </a:ext>
            </a:extLst>
          </p:cNvPr>
          <p:cNvCxnSpPr/>
          <p:nvPr/>
        </p:nvCxnSpPr>
        <p:spPr>
          <a:xfrm flipH="1">
            <a:off x="3426881" y="2850051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AB5CF8-5620-44FB-8FB0-7F5CFC2D13DA}"/>
              </a:ext>
            </a:extLst>
          </p:cNvPr>
          <p:cNvCxnSpPr/>
          <p:nvPr/>
        </p:nvCxnSpPr>
        <p:spPr>
          <a:xfrm flipH="1">
            <a:off x="4206678" y="4238210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5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5481093" y="727962"/>
            <a:ext cx="3631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Còn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mưa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thì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từng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bước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Đủng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đỉnh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dạo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quanh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nhà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Hết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đeo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nhẫn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cho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hoa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Lại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xâu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cườm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cho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lá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…</a:t>
            </a:r>
          </a:p>
          <a:p>
            <a:pPr lvl="0" algn="just"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Hai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tính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tình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khác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lạ</a:t>
            </a:r>
            <a:endParaRPr lang="en-US" sz="1800" noProof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Thế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mà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rất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thân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nhau</a:t>
            </a:r>
            <a:endParaRPr kumimoji="0" lang="en-US" sz="18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baseline="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Hẳn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mưa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,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gió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chung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nhau</a:t>
            </a:r>
            <a:endParaRPr lang="en-US" sz="1800" noProof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Một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ước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mơ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bạn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nhỉ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! …</a:t>
            </a:r>
          </a:p>
          <a:p>
            <a:pPr lvl="0" algn="just">
              <a:defRPr/>
            </a:pPr>
            <a:endParaRPr lang="en-US" sz="1800" baseline="0" noProof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r">
              <a:defRPr/>
            </a:pP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Hoàng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B6B86EB-4AA6-4FC9-AC68-F197E0BFF6D3}"/>
              </a:ext>
            </a:extLst>
          </p:cNvPr>
          <p:cNvSpPr/>
          <p:nvPr/>
        </p:nvSpPr>
        <p:spPr>
          <a:xfrm>
            <a:off x="4869078" y="784410"/>
            <a:ext cx="487415" cy="35995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B6B86EB-4AA6-4FC9-AC68-F197E0BFF6D3}"/>
              </a:ext>
            </a:extLst>
          </p:cNvPr>
          <p:cNvSpPr/>
          <p:nvPr/>
        </p:nvSpPr>
        <p:spPr>
          <a:xfrm>
            <a:off x="4869078" y="2117643"/>
            <a:ext cx="487415" cy="35995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AB5CF8-5620-44FB-8FB0-7F5CFC2D13DA}"/>
              </a:ext>
            </a:extLst>
          </p:cNvPr>
          <p:cNvCxnSpPr/>
          <p:nvPr/>
        </p:nvCxnSpPr>
        <p:spPr>
          <a:xfrm flipH="1">
            <a:off x="7976355" y="1521946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637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 animBg="1"/>
      <p:bldP spid="15" grpId="0" animBg="1"/>
      <p:bldP spid="21" grpId="0" animBg="1"/>
      <p:bldP spid="26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186636"/>
            <a:ext cx="3354783" cy="19170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544677" y="836143"/>
            <a:ext cx="2379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1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KHÓ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60" y="192622"/>
            <a:ext cx="5925440" cy="483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30763" y="687249"/>
            <a:ext cx="3187788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3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altLang="zh-CN" sz="3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3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3277431" y="1448238"/>
            <a:ext cx="3980562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3277431" y="2243595"/>
            <a:ext cx="3187788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3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3277431" y="2945349"/>
            <a:ext cx="3187788" cy="65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zh-CN" sz="33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ườm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9828B17-CADC-44EB-834B-B65DEF62BFF1}"/>
              </a:ext>
            </a:extLst>
          </p:cNvPr>
          <p:cNvGrpSpPr/>
          <p:nvPr/>
        </p:nvGrpSpPr>
        <p:grpSpPr>
          <a:xfrm rot="21382269">
            <a:off x="1582850" y="33169"/>
            <a:ext cx="6159500" cy="766015"/>
            <a:chOff x="2406250" y="2594608"/>
            <a:chExt cx="8708484" cy="1195255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AFE4144A-9AE9-4C05-99D3-3B20A78AAD8F}"/>
                </a:ext>
              </a:extLst>
            </p:cNvPr>
            <p:cNvSpPr/>
            <p:nvPr/>
          </p:nvSpPr>
          <p:spPr>
            <a:xfrm>
              <a:off x="2406250" y="2594608"/>
              <a:ext cx="8708484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F1717C95-7C11-47E4-9CD3-31F35BED6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96182">
              <a:off x="3149138" y="2873749"/>
              <a:ext cx="7341490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Cách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ngắt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nghỉ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25" b="1" kern="0" noProof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dòng</a:t>
              </a:r>
              <a:r>
                <a:rPr lang="en-US" altLang="zh-CN" sz="2625" b="1" kern="0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25" b="1" kern="0" noProof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thơ</a:t>
              </a:r>
              <a:r>
                <a:rPr lang="en-US" altLang="zh-CN" sz="2625" b="1" kern="0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625" b="1" kern="0" noProof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khổ</a:t>
              </a:r>
              <a:r>
                <a:rPr lang="en-US" altLang="zh-CN" sz="2625" b="1" kern="0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25" b="1" kern="0" noProof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thơ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4152DA-02B1-4D73-853E-F3977B42C81A}"/>
              </a:ext>
            </a:extLst>
          </p:cNvPr>
          <p:cNvCxnSpPr>
            <a:cxnSpLocks/>
          </p:cNvCxnSpPr>
          <p:nvPr/>
        </p:nvCxnSpPr>
        <p:spPr>
          <a:xfrm flipH="1">
            <a:off x="5730297" y="1021010"/>
            <a:ext cx="108856" cy="2232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1F933C-411E-47B6-9F25-165B49A0B0C9}"/>
              </a:ext>
            </a:extLst>
          </p:cNvPr>
          <p:cNvGrpSpPr/>
          <p:nvPr/>
        </p:nvGrpSpPr>
        <p:grpSpPr>
          <a:xfrm>
            <a:off x="5893581" y="1753917"/>
            <a:ext cx="174171" cy="462736"/>
            <a:chOff x="7086601" y="1945337"/>
            <a:chExt cx="174171" cy="46273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D117F1F-C67A-401C-B312-5BC311BF28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6601" y="1945337"/>
              <a:ext cx="108857" cy="446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2DA09C-F59F-43E2-B9DF-66E8A2EA12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1915" y="1961580"/>
              <a:ext cx="108857" cy="446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4152DA-02B1-4D73-853E-F3977B42C81A}"/>
              </a:ext>
            </a:extLst>
          </p:cNvPr>
          <p:cNvCxnSpPr>
            <a:cxnSpLocks/>
          </p:cNvCxnSpPr>
          <p:nvPr/>
        </p:nvCxnSpPr>
        <p:spPr>
          <a:xfrm flipH="1">
            <a:off x="5784725" y="1628252"/>
            <a:ext cx="108856" cy="2513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4152DA-02B1-4D73-853E-F3977B42C81A}"/>
              </a:ext>
            </a:extLst>
          </p:cNvPr>
          <p:cNvCxnSpPr>
            <a:cxnSpLocks/>
          </p:cNvCxnSpPr>
          <p:nvPr/>
        </p:nvCxnSpPr>
        <p:spPr>
          <a:xfrm flipH="1">
            <a:off x="6450198" y="1244257"/>
            <a:ext cx="153802" cy="3677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4152DA-02B1-4D73-853E-F3977B42C81A}"/>
              </a:ext>
            </a:extLst>
          </p:cNvPr>
          <p:cNvCxnSpPr>
            <a:cxnSpLocks/>
          </p:cNvCxnSpPr>
          <p:nvPr/>
        </p:nvCxnSpPr>
        <p:spPr>
          <a:xfrm flipH="1">
            <a:off x="5730296" y="2295827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4152DA-02B1-4D73-853E-F3977B42C81A}"/>
              </a:ext>
            </a:extLst>
          </p:cNvPr>
          <p:cNvCxnSpPr>
            <a:cxnSpLocks/>
          </p:cNvCxnSpPr>
          <p:nvPr/>
        </p:nvCxnSpPr>
        <p:spPr>
          <a:xfrm flipH="1">
            <a:off x="5614473" y="2786885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1F933C-411E-47B6-9F25-165B49A0B0C9}"/>
              </a:ext>
            </a:extLst>
          </p:cNvPr>
          <p:cNvGrpSpPr/>
          <p:nvPr/>
        </p:nvGrpSpPr>
        <p:grpSpPr>
          <a:xfrm>
            <a:off x="5335814" y="3240956"/>
            <a:ext cx="174171" cy="462736"/>
            <a:chOff x="7086601" y="1945337"/>
            <a:chExt cx="174171" cy="46273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D117F1F-C67A-401C-B312-5BC311BF28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6601" y="1945337"/>
              <a:ext cx="108857" cy="446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2DA09C-F59F-43E2-B9DF-66E8A2EA12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1915" y="1961580"/>
              <a:ext cx="108857" cy="446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262313" y="993343"/>
            <a:ext cx="31878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Mưa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về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như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khách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lạ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Ngập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ngừng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đứng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ngoài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sân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baseline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Gió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về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như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người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thân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Thoăn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thoắt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đến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gõ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cửa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.</a:t>
            </a:r>
          </a:p>
          <a:p>
            <a:pPr lvl="0" algn="just">
              <a:defRPr/>
            </a:pPr>
            <a:endParaRPr lang="en-US" sz="1800" baseline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Bức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mành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reo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khe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khẽ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Đón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gió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vào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tron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g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nhà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Gió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mở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túi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hươn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g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ra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Tỏa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đầy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nôi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bé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ngủ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!</a:t>
            </a:r>
          </a:p>
          <a:p>
            <a:pPr lvl="0" algn="just">
              <a:defRPr/>
            </a:pPr>
            <a:endParaRPr lang="en-US" sz="1800" baseline="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4152DA-02B1-4D73-853E-F3977B42C81A}"/>
              </a:ext>
            </a:extLst>
          </p:cNvPr>
          <p:cNvCxnSpPr>
            <a:cxnSpLocks/>
          </p:cNvCxnSpPr>
          <p:nvPr/>
        </p:nvCxnSpPr>
        <p:spPr>
          <a:xfrm flipH="1">
            <a:off x="5455556" y="291923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7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" y="0"/>
            <a:ext cx="9141619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175203" y="2743200"/>
            <a:ext cx="1962401" cy="22920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2577561" y="0"/>
            <a:ext cx="4074495" cy="766015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35905" y="2765362"/>
              <a:ext cx="2953538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3073399" y="797118"/>
            <a:ext cx="5943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 là </a:t>
            </a:r>
            <a:r>
              <a:rPr lang="en-US" sz="2800" dirty="0" err="1"/>
              <a:t>tỏa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do </a:t>
            </a:r>
            <a:r>
              <a:rPr lang="en-US" sz="2800" dirty="0" err="1"/>
              <a:t>dự</a:t>
            </a:r>
            <a:r>
              <a:rPr lang="en-US" sz="2800" dirty="0"/>
              <a:t>, </a:t>
            </a:r>
            <a:r>
              <a:rPr lang="en-US" sz="2800" dirty="0" err="1"/>
              <a:t>rụt</a:t>
            </a:r>
            <a:r>
              <a:rPr lang="en-US" sz="2800" dirty="0"/>
              <a:t> </a:t>
            </a:r>
            <a:r>
              <a:rPr lang="en-US" sz="2800" dirty="0" err="1"/>
              <a:t>rè</a:t>
            </a:r>
            <a:r>
              <a:rPr lang="en-US" sz="2800" dirty="0"/>
              <a:t>, </a:t>
            </a:r>
            <a:r>
              <a:rPr lang="en-US" sz="2800" dirty="0" err="1"/>
              <a:t>vừa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e </a:t>
            </a:r>
            <a:r>
              <a:rPr lang="en-US" sz="2800" dirty="0" err="1"/>
              <a:t>ngại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quyết</a:t>
            </a:r>
            <a:r>
              <a:rPr lang="en-US" sz="2800" dirty="0"/>
              <a:t>.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0" y="796583"/>
            <a:ext cx="6470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Ngập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ngừng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:</a:t>
            </a:r>
            <a:r>
              <a:rPr lang="vi-VN" dirty="0"/>
              <a:t> 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3040658" y="2049065"/>
            <a:ext cx="5943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 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cử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 </a:t>
            </a:r>
            <a:r>
              <a:rPr lang="en-US" sz="2800" dirty="0" err="1"/>
              <a:t>nhẹn</a:t>
            </a:r>
            <a:r>
              <a:rPr lang="en-US" sz="2800" dirty="0"/>
              <a:t>,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nhàng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tục</a:t>
            </a:r>
            <a:r>
              <a:rPr lang="en-US" sz="2800" dirty="0"/>
              <a:t>.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-32741" y="2048530"/>
            <a:ext cx="6470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Thoăn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thoắt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:</a:t>
            </a:r>
            <a:r>
              <a:rPr lang="vi-VN" dirty="0"/>
              <a:t> 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0" y="33426"/>
            <a:ext cx="9141619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175203" y="2743200"/>
            <a:ext cx="1962401" cy="22920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2577561" y="0"/>
            <a:ext cx="4074495" cy="766015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35905" y="2765362"/>
              <a:ext cx="2953538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2577562" y="760015"/>
            <a:ext cx="6916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khẽ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(ý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nhấn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mạnh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)</a:t>
            </a:r>
            <a:r>
              <a:rPr lang="en-US" sz="2800" dirty="0"/>
              <a:t>.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181682" y="757276"/>
            <a:ext cx="6470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Khe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khẽ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:</a:t>
            </a:r>
            <a:r>
              <a:rPr lang="vi-VN" dirty="0"/>
              <a:t> 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2577562" y="1572815"/>
            <a:ext cx="69168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thần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diễn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quá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bất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ngờ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.</a:t>
            </a:r>
            <a:r>
              <a:rPr lang="en-US" sz="2800" dirty="0"/>
              <a:t>.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181682" y="1570076"/>
            <a:ext cx="6470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	</a:t>
            </a:r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Ngơ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ngác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:</a:t>
            </a:r>
            <a:r>
              <a:rPr lang="vi-VN" dirty="0"/>
              <a:t> 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0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" y="0"/>
            <a:ext cx="9141619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59752" y="95270"/>
            <a:ext cx="2000895" cy="22920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75203" y="-86057"/>
            <a:ext cx="9085559" cy="53156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175203" y="2743200"/>
            <a:ext cx="1962401" cy="22920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2679781" y="649857"/>
            <a:ext cx="4074495" cy="766015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35905" y="2765362"/>
              <a:ext cx="2953538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1505596" y="1687616"/>
            <a:ext cx="6874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Đủng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đỉnh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: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thả</a:t>
            </a:r>
            <a:r>
              <a:rPr lang="en-US" sz="3200" dirty="0"/>
              <a:t>, </a:t>
            </a:r>
            <a:r>
              <a:rPr lang="en-US" sz="3200" dirty="0" err="1"/>
              <a:t>chậm</a:t>
            </a:r>
            <a:r>
              <a:rPr lang="en-US" sz="3200" dirty="0"/>
              <a:t> </a:t>
            </a:r>
            <a:r>
              <a:rPr lang="en-US" sz="3200" dirty="0" err="1"/>
              <a:t>rãi</a:t>
            </a:r>
            <a:r>
              <a:rPr lang="en-US" sz="3200" dirty="0"/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9209F0-72AC-4131-8301-72D67A6B32AB}"/>
              </a:ext>
            </a:extLst>
          </p:cNvPr>
          <p:cNvSpPr/>
          <p:nvPr/>
        </p:nvSpPr>
        <p:spPr>
          <a:xfrm>
            <a:off x="1383055" y="2490346"/>
            <a:ext cx="66170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xâu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cườm</a:t>
            </a:r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h</a:t>
            </a:r>
            <a:r>
              <a:rPr lang="vi-VN" sz="2800" dirty="0"/>
              <a:t>ạt nhỏ bằng thuỷ tinh, đá, bột, v.v., thường có màu sắc đẹp, xâu thành chuỗi để làm vật trang sức hoặc trang trí</a:t>
            </a:r>
          </a:p>
          <a:p>
            <a:pPr lvl="0"/>
            <a:endParaRPr lang="vi-VN" sz="3200" b="1" i="1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 lvl="0"/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1">
            <a:extLst>
              <a:ext uri="{FF2B5EF4-FFF2-40B4-BE49-F238E27FC236}">
                <a16:creationId xmlns:a16="http://schemas.microsoft.com/office/drawing/2014/main" id="{6A18C12B-20A9-4548-B0D0-3AAAA32019F6}"/>
              </a:ext>
            </a:extLst>
          </p:cNvPr>
          <p:cNvSpPr txBox="1"/>
          <p:nvPr/>
        </p:nvSpPr>
        <p:spPr>
          <a:xfrm>
            <a:off x="0" y="740858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1. Ở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khổ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mưa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gió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4E1030-E42D-40A5-A926-4C77CAFF8286}"/>
              </a:ext>
            </a:extLst>
          </p:cNvPr>
          <p:cNvSpPr/>
          <p:nvPr/>
        </p:nvSpPr>
        <p:spPr>
          <a:xfrm>
            <a:off x="1550092" y="217638"/>
            <a:ext cx="6084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lời</a:t>
            </a:r>
            <a:endParaRPr lang="vi-VN" sz="28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4" t="35938" r="29722" b="28794"/>
          <a:stretch/>
        </p:blipFill>
        <p:spPr bwMode="auto">
          <a:xfrm>
            <a:off x="419100" y="1478643"/>
            <a:ext cx="8305800" cy="2579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600" y="2032000"/>
            <a:ext cx="684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Mưa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so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sánh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với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khách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lạ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7600" y="2743775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Gió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so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sánh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với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thân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980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1">
            <a:extLst>
              <a:ext uri="{FF2B5EF4-FFF2-40B4-BE49-F238E27FC236}">
                <a16:creationId xmlns:a16="http://schemas.microsoft.com/office/drawing/2014/main" id="{6A18C12B-20A9-4548-B0D0-3AAAA32019F6}"/>
              </a:ext>
            </a:extLst>
          </p:cNvPr>
          <p:cNvSpPr txBox="1"/>
          <p:nvPr/>
        </p:nvSpPr>
        <p:spPr>
          <a:xfrm>
            <a:off x="468066" y="848326"/>
            <a:ext cx="8393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vườn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ngơ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ngác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lặng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gió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4E1030-E42D-40A5-A926-4C77CAFF8286}"/>
              </a:ext>
            </a:extLst>
          </p:cNvPr>
          <p:cNvSpPr/>
          <p:nvPr/>
        </p:nvSpPr>
        <p:spPr>
          <a:xfrm>
            <a:off x="1009078" y="217638"/>
            <a:ext cx="73111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lời</a:t>
            </a:r>
            <a:endParaRPr lang="vi-VN" sz="28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4" t="35938" r="29722" b="28794"/>
          <a:stretch/>
        </p:blipFill>
        <p:spPr bwMode="auto">
          <a:xfrm>
            <a:off x="419100" y="1478643"/>
            <a:ext cx="8305800" cy="2579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7600" y="2032000"/>
            <a:ext cx="684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Cả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vườn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cây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lặng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nhìn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theo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ngơ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ngác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vì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gió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đến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đi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vội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vã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quá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chả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chào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itchFamily="18" charset="0"/>
              </a:rPr>
              <a:t>ai</a:t>
            </a:r>
            <a:r>
              <a:rPr lang="en-US" sz="3200" dirty="0">
                <a:solidFill>
                  <a:srgbClr val="7030A0"/>
                </a:solidFill>
                <a:latin typeface="UTM Avo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656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1">
            <a:extLst>
              <a:ext uri="{FF2B5EF4-FFF2-40B4-BE49-F238E27FC236}">
                <a16:creationId xmlns:a16="http://schemas.microsoft.com/office/drawing/2014/main" id="{6A18C12B-20A9-4548-B0D0-3AAAA32019F6}"/>
              </a:ext>
            </a:extLst>
          </p:cNvPr>
          <p:cNvSpPr txBox="1"/>
          <p:nvPr/>
        </p:nvSpPr>
        <p:spPr>
          <a:xfrm>
            <a:off x="395798" y="802545"/>
            <a:ext cx="8393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3.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miêu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tả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4E1030-E42D-40A5-A926-4C77CAFF8286}"/>
              </a:ext>
            </a:extLst>
          </p:cNvPr>
          <p:cNvSpPr/>
          <p:nvPr/>
        </p:nvSpPr>
        <p:spPr>
          <a:xfrm>
            <a:off x="646708" y="127573"/>
            <a:ext cx="7238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lời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47367" y="1574800"/>
            <a:ext cx="5963033" cy="2362200"/>
          </a:xfrm>
          <a:prstGeom prst="roundRect">
            <a:avLst/>
          </a:prstGeom>
          <a:solidFill>
            <a:srgbClr val="68E5F2"/>
          </a:solidFill>
          <a:ln w="19050">
            <a:solidFill>
              <a:srgbClr val="2B8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Còn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mưa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thì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từng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bước</a:t>
            </a:r>
            <a:endParaRPr lang="en-US" sz="2800" b="1" dirty="0">
              <a:solidFill>
                <a:schemeClr val="tx2"/>
              </a:solidFill>
              <a:latin typeface="Averta Std CY Bold" panose="00000800000000000000" pitchFamily="50" charset="0"/>
            </a:endParaRPr>
          </a:p>
          <a:p>
            <a:pPr algn="ctr"/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Đủng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đỉnh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dạo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quanh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nhà</a:t>
            </a:r>
            <a:endParaRPr lang="en-US" sz="2800" b="1" dirty="0">
              <a:solidFill>
                <a:schemeClr val="tx2"/>
              </a:solidFill>
              <a:latin typeface="Averta Std CY Bold" panose="00000800000000000000" pitchFamily="50" charset="0"/>
            </a:endParaRPr>
          </a:p>
          <a:p>
            <a:pPr algn="ctr"/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Hết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đeo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nhẫn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cho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hoa</a:t>
            </a:r>
            <a:endParaRPr lang="en-US" sz="2800" b="1" dirty="0">
              <a:solidFill>
                <a:schemeClr val="tx2"/>
              </a:solidFill>
              <a:latin typeface="Averta Std CY Bold" panose="00000800000000000000" pitchFamily="50" charset="0"/>
            </a:endParaRPr>
          </a:p>
          <a:p>
            <a:pPr algn="ctr"/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Lại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xâu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cườm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cho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verta Std CY Bold" panose="00000800000000000000" pitchFamily="50" charset="0"/>
              </a:rPr>
              <a:t>lá</a:t>
            </a:r>
            <a:r>
              <a:rPr lang="en-US" sz="2800" b="1" dirty="0">
                <a:solidFill>
                  <a:schemeClr val="tx2"/>
                </a:solidFill>
                <a:latin typeface="Averta Std CY Bold" panose="00000800000000000000" pitchFamily="50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0385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1">
            <a:extLst>
              <a:ext uri="{FF2B5EF4-FFF2-40B4-BE49-F238E27FC236}">
                <a16:creationId xmlns:a16="http://schemas.microsoft.com/office/drawing/2014/main" id="{6A18C12B-20A9-4548-B0D0-3AAAA32019F6}"/>
              </a:ext>
            </a:extLst>
          </p:cNvPr>
          <p:cNvSpPr txBox="1"/>
          <p:nvPr/>
        </p:nvSpPr>
        <p:spPr>
          <a:xfrm>
            <a:off x="323531" y="582208"/>
            <a:ext cx="8393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4. </a:t>
            </a:r>
            <a:r>
              <a:rPr lang="en-US" sz="2800" noProof="0" dirty="0">
                <a:solidFill>
                  <a:srgbClr val="000000"/>
                </a:solidFill>
                <a:latin typeface="OpenSans"/>
              </a:rPr>
              <a:t>Theo </a:t>
            </a:r>
            <a:r>
              <a:rPr lang="en-US" sz="2800" noProof="0" dirty="0" err="1">
                <a:solidFill>
                  <a:srgbClr val="000000"/>
                </a:solidFill>
                <a:latin typeface="OpenSans"/>
              </a:rPr>
              <a:t>em</a:t>
            </a:r>
            <a:r>
              <a:rPr lang="en-US" sz="2800" noProof="0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en-US" sz="2800" noProof="0" dirty="0" err="1">
                <a:solidFill>
                  <a:srgbClr val="000000"/>
                </a:solidFill>
                <a:latin typeface="OpenSans"/>
              </a:rPr>
              <a:t>ước</a:t>
            </a:r>
            <a:r>
              <a:rPr lang="en-US" sz="2800" noProof="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OpenSans"/>
              </a:rPr>
              <a:t>mơ</a:t>
            </a:r>
            <a:r>
              <a:rPr lang="en-US" sz="2800" noProof="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2800" noProof="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OpenSans"/>
              </a:rPr>
              <a:t>mưa</a:t>
            </a:r>
            <a:r>
              <a:rPr lang="en-US" sz="2800" noProof="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OpenSans"/>
              </a:rPr>
              <a:t>và</a:t>
            </a:r>
            <a:r>
              <a:rPr lang="en-US" sz="2800" noProof="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OpenSans"/>
              </a:rPr>
              <a:t>gió</a:t>
            </a:r>
            <a:r>
              <a:rPr lang="en-US" sz="2800" noProof="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2800" noProof="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OpenSans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OpenSans"/>
              </a:rPr>
              <a:t>?</a:t>
            </a:r>
            <a:endParaRPr lang="en-US" sz="2800" dirty="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0E4F49-2993-4BCD-8724-142B5B4665AA}"/>
              </a:ext>
            </a:extLst>
          </p:cNvPr>
          <p:cNvSpPr/>
          <p:nvPr/>
        </p:nvSpPr>
        <p:spPr>
          <a:xfrm>
            <a:off x="251263" y="1612079"/>
            <a:ext cx="8537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22229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  </a:t>
            </a:r>
            <a:r>
              <a:rPr lang="vi-VN" sz="2800" dirty="0">
                <a:solidFill>
                  <a:srgbClr val="ED0281"/>
                </a:solidFill>
              </a:rPr>
              <a:t>Theo em, ước mơ của mưa và gió là được đi chung với nhau và cùng mang đến sự mát mẻ, dịu dàng của thiên nhiên đến cho con người.</a:t>
            </a:r>
            <a:endParaRPr lang="en-US" sz="2800" dirty="0">
              <a:solidFill>
                <a:srgbClr val="ED0281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88806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tên lửa">
            <a:extLst>
              <a:ext uri="{FF2B5EF4-FFF2-40B4-BE49-F238E27FC236}">
                <a16:creationId xmlns:a16="http://schemas.microsoft.com/office/drawing/2014/main" id="{A3E8F5CA-6B11-4C00-9DC6-E9B748E86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15" y="1751980"/>
            <a:ext cx="819770" cy="819770"/>
          </a:xfrm>
          <a:prstGeom prst="rect">
            <a:avLst/>
          </a:prstGeom>
        </p:spPr>
      </p:pic>
      <p:sp>
        <p:nvSpPr>
          <p:cNvPr id="8" name="Khởi động">
            <a:extLst>
              <a:ext uri="{FF2B5EF4-FFF2-40B4-BE49-F238E27FC236}">
                <a16:creationId xmlns:a16="http://schemas.microsoft.com/office/drawing/2014/main" id="{809CBFE5-DC73-4A86-A139-54C6355EAB54}"/>
              </a:ext>
            </a:extLst>
          </p:cNvPr>
          <p:cNvSpPr txBox="1"/>
          <p:nvPr/>
        </p:nvSpPr>
        <p:spPr>
          <a:xfrm>
            <a:off x="2385268" y="2459946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0">
                <a:solidFill>
                  <a:srgbClr val="0E68B3"/>
                </a:solidFill>
                <a:latin typeface="Averta Std CY Bold" panose="00000800000000000000" pitchFamily="50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15C98-BDF5-4455-B008-8A169B908C2A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45317"/>
          <a:stretch>
            <a:fillRect/>
          </a:stretch>
        </p:blipFill>
        <p:spPr>
          <a:xfrm flipH="1">
            <a:off x="6341269" y="262890"/>
            <a:ext cx="2446496" cy="1445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2D32AC-6D2B-4C60-88B2-42023BB56794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45317"/>
          <a:stretch>
            <a:fillRect/>
          </a:stretch>
        </p:blipFill>
        <p:spPr>
          <a:xfrm>
            <a:off x="119063" y="213836"/>
            <a:ext cx="2446496" cy="14458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FA67F1C-8626-425F-A305-A9CA4E830D55}"/>
              </a:ext>
            </a:extLst>
          </p:cNvPr>
          <p:cNvGrpSpPr/>
          <p:nvPr/>
        </p:nvGrpSpPr>
        <p:grpSpPr>
          <a:xfrm>
            <a:off x="1927384" y="-90488"/>
            <a:ext cx="5291692" cy="1489710"/>
            <a:chOff x="2945" y="-246"/>
            <a:chExt cx="12912" cy="36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6E09EC-C57D-4F08-AC5C-73D6E35D94BD}"/>
                </a:ext>
              </a:extLst>
            </p:cNvPr>
            <p:cNvGrpSpPr/>
            <p:nvPr/>
          </p:nvGrpSpPr>
          <p:grpSpPr>
            <a:xfrm>
              <a:off x="2945" y="-246"/>
              <a:ext cx="12906" cy="3644"/>
              <a:chOff x="2945" y="-246"/>
              <a:chExt cx="12906" cy="364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D699064-27A0-4938-90D6-E0B0F6E49B14}"/>
                  </a:ext>
                </a:extLst>
              </p:cNvPr>
              <p:cNvGrpSpPr/>
              <p:nvPr/>
            </p:nvGrpSpPr>
            <p:grpSpPr>
              <a:xfrm flipV="1">
                <a:off x="2945" y="-246"/>
                <a:ext cx="12906" cy="3644"/>
                <a:chOff x="848" y="5748"/>
                <a:chExt cx="12906" cy="2558"/>
              </a:xfrm>
            </p:grpSpPr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DAA3A3C7-56F0-44F9-BF22-C34B678D62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968"/>
                <a:stretch>
                  <a:fillRect/>
                </a:stretch>
              </p:blipFill>
              <p:spPr>
                <a:xfrm flipV="1">
                  <a:off x="848" y="5748"/>
                  <a:ext cx="7841" cy="2557"/>
                </a:xfrm>
                <a:prstGeom prst="rect">
                  <a:avLst/>
                </a:prstGeom>
              </p:spPr>
            </p:pic>
            <p:pic>
              <p:nvPicPr>
                <p:cNvPr id="10" name="图片 8">
                  <a:extLst>
                    <a:ext uri="{FF2B5EF4-FFF2-40B4-BE49-F238E27FC236}">
                      <a16:creationId xmlns:a16="http://schemas.microsoft.com/office/drawing/2014/main" id="{6F657F7E-4C83-4FB4-8CBA-BE16EAEB5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3039"/>
                <a:stretch>
                  <a:fillRect/>
                </a:stretch>
              </p:blipFill>
              <p:spPr>
                <a:xfrm flipH="1" flipV="1">
                  <a:off x="8620" y="5749"/>
                  <a:ext cx="5134" cy="2557"/>
                </a:xfrm>
                <a:prstGeom prst="rect">
                  <a:avLst/>
                </a:prstGeom>
              </p:spPr>
            </p:pic>
          </p:grpSp>
          <p:sp>
            <p:nvSpPr>
              <p:cNvPr id="8" name="Rounded Rectangle 40">
                <a:extLst>
                  <a:ext uri="{FF2B5EF4-FFF2-40B4-BE49-F238E27FC236}">
                    <a16:creationId xmlns:a16="http://schemas.microsoft.com/office/drawing/2014/main" id="{42B17419-74BF-4EBF-BF3F-ECCD07224C02}"/>
                  </a:ext>
                </a:extLst>
              </p:cNvPr>
              <p:cNvSpPr/>
              <p:nvPr/>
            </p:nvSpPr>
            <p:spPr>
              <a:xfrm>
                <a:off x="3128" y="1006"/>
                <a:ext cx="12530" cy="2106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字魂107号-萌趣欢乐体"/>
                </a:endParaRPr>
              </a:p>
            </p:txBody>
          </p:sp>
        </p:grp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E70C6532-4BEF-410A-8D65-B6969D5A97C5}"/>
                </a:ext>
              </a:extLst>
            </p:cNvPr>
            <p:cNvSpPr txBox="1"/>
            <p:nvPr/>
          </p:nvSpPr>
          <p:spPr>
            <a:xfrm>
              <a:off x="3128" y="914"/>
              <a:ext cx="12729" cy="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50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 BÀI ĐỌC</a:t>
              </a:r>
            </a:p>
          </p:txBody>
        </p:sp>
      </p:grpSp>
      <p:sp>
        <p:nvSpPr>
          <p:cNvPr id="11" name="Text Box 34">
            <a:extLst>
              <a:ext uri="{FF2B5EF4-FFF2-40B4-BE49-F238E27FC236}">
                <a16:creationId xmlns:a16="http://schemas.microsoft.com/office/drawing/2014/main" id="{EC43EE23-8351-4263-A643-F86F9C37EA9C}"/>
              </a:ext>
            </a:extLst>
          </p:cNvPr>
          <p:cNvSpPr txBox="1"/>
          <p:nvPr/>
        </p:nvSpPr>
        <p:spPr>
          <a:xfrm>
            <a:off x="370768" y="1569367"/>
            <a:ext cx="8318392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297768" y="675606"/>
            <a:ext cx="594453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 THUỘC LÒNG</a:t>
            </a:r>
            <a:endParaRPr kumimoji="0" lang="en-US" altLang="zh-CN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âu hỏi 1">
            <a:extLst>
              <a:ext uri="{FF2B5EF4-FFF2-40B4-BE49-F238E27FC236}">
                <a16:creationId xmlns:a16="http://schemas.microsoft.com/office/drawing/2014/main" id="{6A18C12B-20A9-4548-B0D0-3AAAA32019F6}"/>
              </a:ext>
            </a:extLst>
          </p:cNvPr>
          <p:cNvSpPr txBox="1"/>
          <p:nvPr/>
        </p:nvSpPr>
        <p:spPr>
          <a:xfrm>
            <a:off x="583894" y="374601"/>
            <a:ext cx="8393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5. </a:t>
            </a:r>
            <a:r>
              <a:rPr lang="en-US" sz="2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Học</a:t>
            </a:r>
            <a:r>
              <a:rPr lang="en-US" sz="2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thuộc</a:t>
            </a:r>
            <a:r>
              <a:rPr lang="en-US" sz="2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lòng</a:t>
            </a:r>
            <a:r>
              <a:rPr lang="en-US" sz="2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khổ</a:t>
            </a:r>
            <a:r>
              <a:rPr lang="en-US" sz="2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thơ</a:t>
            </a:r>
            <a:r>
              <a:rPr lang="en-US" sz="2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2, 3, 4</a:t>
            </a:r>
            <a:r>
              <a:rPr lang="vi-VN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414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319489" y="165579"/>
            <a:ext cx="8582140" cy="4267696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a chăm chỉ">
            <a:extLst>
              <a:ext uri="{FF2B5EF4-FFF2-40B4-BE49-F238E27FC236}">
                <a16:creationId xmlns:a16="http://schemas.microsoft.com/office/drawing/2014/main" id="{19EA29D6-60DA-4CA0-BEBD-2BE794408C31}"/>
              </a:ext>
            </a:extLst>
          </p:cNvPr>
          <p:cNvSpPr txBox="1"/>
          <p:nvPr/>
        </p:nvSpPr>
        <p:spPr>
          <a:xfrm>
            <a:off x="1399062" y="553710"/>
            <a:ext cx="40280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300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một</a:t>
            </a:r>
            <a:r>
              <a:rPr lang="en-US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bài</a:t>
            </a:r>
            <a:r>
              <a:rPr lang="en-US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về</a:t>
            </a:r>
            <a:r>
              <a:rPr lang="en-US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bạn</a:t>
            </a:r>
            <a:r>
              <a:rPr lang="en-US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bè</a:t>
            </a:r>
            <a:r>
              <a:rPr lang="en-US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: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70E95D50-8E16-48C4-AF17-75CC1CDA3A78}"/>
              </a:ext>
            </a:extLst>
          </p:cNvPr>
          <p:cNvSpPr txBox="1"/>
          <p:nvPr/>
        </p:nvSpPr>
        <p:spPr>
          <a:xfrm>
            <a:off x="694085" y="989982"/>
            <a:ext cx="8075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􀀁􀀂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Phiếu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.</a:t>
            </a:r>
          </a:p>
        </p:txBody>
      </p:sp>
      <p:sp>
        <p:nvSpPr>
          <p:cNvPr id="1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958145" y="543706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300" b="1">
                <a:solidFill>
                  <a:srgbClr val="EC008C"/>
                </a:solidFill>
                <a:latin typeface="Arial-Rounded" panose="020F0504020102020204" pitchFamily="34" charset="-52"/>
              </a:rPr>
              <a:t>2.</a:t>
            </a:r>
            <a:endParaRPr lang="en-US" sz="2300" b="1" dirty="0">
              <a:solidFill>
                <a:srgbClr val="EC008C"/>
              </a:solidFill>
              <a:latin typeface="Arial-Rounded" panose="020F0504020102020204" pitchFamily="3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t="28646" r="31585" b="34201"/>
          <a:stretch/>
        </p:blipFill>
        <p:spPr bwMode="auto">
          <a:xfrm>
            <a:off x="2070100" y="1565947"/>
            <a:ext cx="4824929" cy="271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493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26317B-ACA4-4391-AF48-E85F6C7A4678}"/>
              </a:ext>
            </a:extLst>
          </p:cNvPr>
          <p:cNvSpPr/>
          <p:nvPr/>
        </p:nvSpPr>
        <p:spPr>
          <a:xfrm>
            <a:off x="713256" y="332098"/>
            <a:ext cx="7755829" cy="4304488"/>
          </a:xfrm>
          <a:prstGeom prst="roundRect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Nội dung">
            <a:extLst>
              <a:ext uri="{FF2B5EF4-FFF2-40B4-BE49-F238E27FC236}">
                <a16:creationId xmlns:a16="http://schemas.microsoft.com/office/drawing/2014/main" id="{A4957210-BD6B-4A96-83E2-02D5404EF3CF}"/>
              </a:ext>
            </a:extLst>
          </p:cNvPr>
          <p:cNvSpPr txBox="1"/>
          <p:nvPr/>
        </p:nvSpPr>
        <p:spPr>
          <a:xfrm>
            <a:off x="806194" y="702664"/>
            <a:ext cx="8789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􀀁􀀂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b. Chia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thú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.</a:t>
            </a:r>
            <a:endParaRPr lang="en-US" sz="23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8125" y="1534895"/>
            <a:ext cx="67423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Tên bài đọc</a:t>
            </a:r>
          </a:p>
          <a:p>
            <a:r>
              <a:rPr lang="vi-VN" sz="2800" dirty="0"/>
              <a:t>Tác giả</a:t>
            </a:r>
          </a:p>
          <a:p>
            <a:r>
              <a:rPr lang="vi-VN" sz="2800" dirty="0"/>
              <a:t>Nội dung</a:t>
            </a:r>
          </a:p>
          <a:p>
            <a:r>
              <a:rPr lang="vi-VN" sz="2800" dirty="0"/>
              <a:t>Thông tin thú vị</a:t>
            </a:r>
          </a:p>
        </p:txBody>
      </p:sp>
    </p:spTree>
    <p:extLst>
      <p:ext uri="{BB962C8B-B14F-4D97-AF65-F5344CB8AC3E}">
        <p14:creationId xmlns:p14="http://schemas.microsoft.com/office/powerpoint/2010/main" val="40271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ARAOKE - TÌNH BẠN TUỔI THƠ - Chủ đề 3 - Âm nhạc lớp 3 - CHÂN TRỜI SÁNG TẠO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7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14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66" b="80339" l="33236" r="71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7" t="19866" r="29722" b="22768"/>
          <a:stretch/>
        </p:blipFill>
        <p:spPr bwMode="auto">
          <a:xfrm>
            <a:off x="6646205" y="2876942"/>
            <a:ext cx="1954216" cy="10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66" b="80339" l="33236" r="71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7" t="19866" r="29722" b="22768"/>
          <a:stretch/>
        </p:blipFill>
        <p:spPr bwMode="auto">
          <a:xfrm>
            <a:off x="4029297" y="2876941"/>
            <a:ext cx="1954216" cy="10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66" b="80339" l="33236" r="71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7" t="19866" r="29722" b="22768"/>
          <a:stretch/>
        </p:blipFill>
        <p:spPr bwMode="auto">
          <a:xfrm>
            <a:off x="1447800" y="2876942"/>
            <a:ext cx="1954216" cy="10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CE903552-C702-4566-B0E2-781934F0D7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6834" y="-144183"/>
            <a:ext cx="1733550" cy="1536906"/>
          </a:xfrm>
          <a:prstGeom prst="rect">
            <a:avLst/>
          </a:prstGeom>
        </p:spPr>
      </p:pic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23946CEC-2B51-42DF-8DBA-549BB7789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137" y="532399"/>
            <a:ext cx="638922" cy="6389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5A637E-6BD0-431C-B264-BC1742E1BE36}"/>
              </a:ext>
            </a:extLst>
          </p:cNvPr>
          <p:cNvSpPr/>
          <p:nvPr/>
        </p:nvSpPr>
        <p:spPr>
          <a:xfrm>
            <a:off x="1076213" y="393031"/>
            <a:ext cx="7902563" cy="8679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Nói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về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gắn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bó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vật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trong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mỗi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bức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tranh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dưới</a:t>
            </a: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đây</a:t>
            </a:r>
            <a:r>
              <a:rPr lang="vi-VN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58" y="1530030"/>
            <a:ext cx="1346912" cy="13469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6" t="29404" r="53457" b="62969"/>
          <a:stretch/>
        </p:blipFill>
        <p:spPr bwMode="auto">
          <a:xfrm>
            <a:off x="1346912" y="1530029"/>
            <a:ext cx="2221236" cy="176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3" t="29404" r="46850" b="62973"/>
          <a:stretch/>
        </p:blipFill>
        <p:spPr bwMode="auto">
          <a:xfrm>
            <a:off x="3860499" y="1529110"/>
            <a:ext cx="2341518" cy="177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2" t="29404" r="40034" b="62986"/>
          <a:stretch/>
        </p:blipFill>
        <p:spPr bwMode="auto">
          <a:xfrm>
            <a:off x="6440556" y="1530029"/>
            <a:ext cx="2365514" cy="176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7789" y="3547872"/>
            <a:ext cx="1779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1517" y="3509626"/>
            <a:ext cx="1779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3572" y="3519062"/>
            <a:ext cx="1779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416D8-BCA2-47D9-AA13-5F9C47238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r="119"/>
          <a:stretch/>
        </p:blipFill>
        <p:spPr>
          <a:xfrm>
            <a:off x="-122808" y="-4"/>
            <a:ext cx="9255791" cy="1391616"/>
          </a:xfrm>
          <a:prstGeom prst="rect">
            <a:avLst/>
          </a:prstGeom>
        </p:spPr>
      </p:pic>
      <p:pic>
        <p:nvPicPr>
          <p:cNvPr id="5" name="Quyển sách">
            <a:extLst>
              <a:ext uri="{FF2B5EF4-FFF2-40B4-BE49-F238E27FC236}">
                <a16:creationId xmlns:a16="http://schemas.microsoft.com/office/drawing/2014/main" id="{1F366A65-0EE2-4E55-B9B3-D19ED0BD2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6554637" y="753"/>
            <a:ext cx="2107542" cy="1243178"/>
          </a:xfrm>
          <a:prstGeom prst="rect">
            <a:avLst/>
          </a:prstGeom>
        </p:spPr>
      </p:pic>
      <p:sp>
        <p:nvSpPr>
          <p:cNvPr id="6" name="Số tuần">
            <a:extLst>
              <a:ext uri="{FF2B5EF4-FFF2-40B4-BE49-F238E27FC236}">
                <a16:creationId xmlns:a16="http://schemas.microsoft.com/office/drawing/2014/main" id="{6FA1F239-454D-4FC6-B012-C13F13255161}"/>
              </a:ext>
            </a:extLst>
          </p:cNvPr>
          <p:cNvSpPr txBox="1">
            <a:spLocks/>
          </p:cNvSpPr>
          <p:nvPr/>
        </p:nvSpPr>
        <p:spPr>
          <a:xfrm>
            <a:off x="7608408" y="264827"/>
            <a:ext cx="773927" cy="604781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C00000"/>
                </a:solidFill>
                <a:latin typeface="Averta Std CY" panose="00000500000000000000" pitchFamily="50" charset="0"/>
              </a:rPr>
              <a:t>15</a:t>
            </a:r>
          </a:p>
        </p:txBody>
      </p:sp>
      <p:sp>
        <p:nvSpPr>
          <p:cNvPr id="7" name="Tuần">
            <a:extLst>
              <a:ext uri="{FF2B5EF4-FFF2-40B4-BE49-F238E27FC236}">
                <a16:creationId xmlns:a16="http://schemas.microsoft.com/office/drawing/2014/main" id="{D706EB0F-7BF6-4D2C-8D21-7A916B8FD18E}"/>
              </a:ext>
            </a:extLst>
          </p:cNvPr>
          <p:cNvSpPr txBox="1">
            <a:spLocks/>
          </p:cNvSpPr>
          <p:nvPr/>
        </p:nvSpPr>
        <p:spPr>
          <a:xfrm>
            <a:off x="6852398" y="95200"/>
            <a:ext cx="1239419" cy="424732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Tuần</a:t>
            </a:r>
            <a:endParaRPr lang="en-US" sz="2400" b="1" dirty="0">
              <a:solidFill>
                <a:srgbClr val="00B0F0"/>
              </a:solidFill>
              <a:latin typeface="Averta Std CY" panose="00000500000000000000" pitchFamily="50" charset="0"/>
            </a:endParaRPr>
          </a:p>
        </p:txBody>
      </p:sp>
      <p:sp>
        <p:nvSpPr>
          <p:cNvPr id="8" name="Chủ đề">
            <a:extLst>
              <a:ext uri="{FF2B5EF4-FFF2-40B4-BE49-F238E27FC236}">
                <a16:creationId xmlns:a16="http://schemas.microsoft.com/office/drawing/2014/main" id="{7F1BF86F-4B13-4DFC-AD9A-88E6D010204C}"/>
              </a:ext>
            </a:extLst>
          </p:cNvPr>
          <p:cNvSpPr txBox="1">
            <a:spLocks/>
          </p:cNvSpPr>
          <p:nvPr/>
        </p:nvSpPr>
        <p:spPr>
          <a:xfrm>
            <a:off x="257387" y="195900"/>
            <a:ext cx="5112297" cy="521681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TAY BẠN BÈ</a:t>
            </a:r>
          </a:p>
        </p:txBody>
      </p:sp>
      <p:pic>
        <p:nvPicPr>
          <p:cNvPr id="9" name="Banner">
            <a:extLst>
              <a:ext uri="{FF2B5EF4-FFF2-40B4-BE49-F238E27FC236}">
                <a16:creationId xmlns:a16="http://schemas.microsoft.com/office/drawing/2014/main" id="{D456F0FE-62DD-4359-AD5D-55CE34350D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1333996" y="502178"/>
            <a:ext cx="6274412" cy="1078992"/>
          </a:xfrm>
          <a:prstGeom prst="rect">
            <a:avLst/>
          </a:prstGeom>
        </p:spPr>
      </p:pic>
      <p:pic>
        <p:nvPicPr>
          <p:cNvPr id="10" name="Hoa hướng dương">
            <a:extLst>
              <a:ext uri="{FF2B5EF4-FFF2-40B4-BE49-F238E27FC236}">
                <a16:creationId xmlns:a16="http://schemas.microsoft.com/office/drawing/2014/main" id="{18437898-D262-48F2-B047-A7B7A1B27D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1032760" y="502178"/>
            <a:ext cx="1581912" cy="1316736"/>
          </a:xfrm>
          <a:prstGeom prst="rect">
            <a:avLst/>
          </a:prstGeom>
        </p:spPr>
      </p:pic>
      <p:sp>
        <p:nvSpPr>
          <p:cNvPr id="11" name="Tên bài">
            <a:extLst>
              <a:ext uri="{FF2B5EF4-FFF2-40B4-BE49-F238E27FC236}">
                <a16:creationId xmlns:a16="http://schemas.microsoft.com/office/drawing/2014/main" id="{E513E955-CBFE-41F5-80CA-31FC23E2D114}"/>
              </a:ext>
            </a:extLst>
          </p:cNvPr>
          <p:cNvSpPr txBox="1">
            <a:spLocks/>
          </p:cNvSpPr>
          <p:nvPr/>
        </p:nvSpPr>
        <p:spPr>
          <a:xfrm>
            <a:off x="2557335" y="841336"/>
            <a:ext cx="1454244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7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err="1"/>
              <a:t>Đôi</a:t>
            </a:r>
            <a:r>
              <a:rPr lang="en-US" noProof="0" dirty="0"/>
              <a:t> </a:t>
            </a:r>
            <a:r>
              <a:rPr lang="en-US" noProof="0" dirty="0" err="1"/>
              <a:t>bạn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2" name="Bài số">
            <a:extLst>
              <a:ext uri="{FF2B5EF4-FFF2-40B4-BE49-F238E27FC236}">
                <a16:creationId xmlns:a16="http://schemas.microsoft.com/office/drawing/2014/main" id="{BFE9C511-C3C3-4599-8A96-785E5E936DD9}"/>
              </a:ext>
            </a:extLst>
          </p:cNvPr>
          <p:cNvSpPr txBox="1">
            <a:spLocks/>
          </p:cNvSpPr>
          <p:nvPr/>
        </p:nvSpPr>
        <p:spPr>
          <a:xfrm>
            <a:off x="1522191" y="869608"/>
            <a:ext cx="603050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378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Bài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ysClr val="window" lastClr="FFFFFF"/>
                </a:solidFill>
              </a:rPr>
              <a:t>3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3" t="53993" r="33424" b="5382"/>
          <a:stretch/>
        </p:blipFill>
        <p:spPr bwMode="auto">
          <a:xfrm>
            <a:off x="61100" y="1670070"/>
            <a:ext cx="3950479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8" t="21102" r="33425" b="53298"/>
          <a:stretch/>
        </p:blipFill>
        <p:spPr bwMode="auto">
          <a:xfrm>
            <a:off x="4617497" y="1818914"/>
            <a:ext cx="4297903" cy="227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79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855" y="2841103"/>
            <a:ext cx="5127536" cy="239687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7303321" y="-937629"/>
            <a:ext cx="704039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95">
              <a:defRPr/>
            </a:pPr>
            <a:r>
              <a:rPr lang="zh-CN" altLang="en-US" sz="1349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" y="2596792"/>
            <a:ext cx="9141619" cy="26647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952" y="-1287918"/>
            <a:ext cx="2009101" cy="1254434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39" y="1837702"/>
            <a:ext cx="2809250" cy="3743325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48" y="2753924"/>
            <a:ext cx="3177116" cy="3428107"/>
          </a:xfrm>
          <a:prstGeom prst="rect">
            <a:avLst/>
          </a:prstGeom>
        </p:spPr>
      </p:pic>
      <p:pic>
        <p:nvPicPr>
          <p:cNvPr id="12" name="Kí hiệu - Khám phá">
            <a:extLst>
              <a:ext uri="{FF2B5EF4-FFF2-40B4-BE49-F238E27FC236}">
                <a16:creationId xmlns:a16="http://schemas.microsoft.com/office/drawing/2014/main" id="{D8D6AD4A-F07C-4EDA-8F65-E4A1990AB0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28" y="830050"/>
            <a:ext cx="1007652" cy="1007652"/>
          </a:xfrm>
          <a:prstGeom prst="rect">
            <a:avLst/>
          </a:prstGeom>
        </p:spPr>
      </p:pic>
      <p:sp>
        <p:nvSpPr>
          <p:cNvPr id="15" name="Khám phá">
            <a:extLst>
              <a:ext uri="{FF2B5EF4-FFF2-40B4-BE49-F238E27FC236}">
                <a16:creationId xmlns:a16="http://schemas.microsoft.com/office/drawing/2014/main" id="{F382444B-E117-4A9C-B844-E244B4E4CD39}"/>
              </a:ext>
            </a:extLst>
          </p:cNvPr>
          <p:cNvSpPr txBox="1"/>
          <p:nvPr/>
        </p:nvSpPr>
        <p:spPr>
          <a:xfrm>
            <a:off x="2942316" y="668151"/>
            <a:ext cx="47827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Khám</a:t>
            </a:r>
            <a:r>
              <a:rPr lang="en-US" sz="7000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7000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phá</a:t>
            </a:r>
            <a:endParaRPr lang="en-US" sz="7000" dirty="0">
              <a:solidFill>
                <a:srgbClr val="00B0F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B29C354-ED5B-4D25-92D4-16E92FE9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2" y="0"/>
            <a:ext cx="8354636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39DDD6B-4265-4E8F-A777-40EB938F3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0918" y="1649569"/>
            <a:ext cx="3524099" cy="3524099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2CBFC378-9B19-4B32-99D0-FB94DF209EE9}"/>
              </a:ext>
            </a:extLst>
          </p:cNvPr>
          <p:cNvSpPr txBox="1"/>
          <p:nvPr/>
        </p:nvSpPr>
        <p:spPr>
          <a:xfrm>
            <a:off x="1780381" y="1649569"/>
            <a:ext cx="5149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4400" dirty="0">
                <a:latin typeface="VNI-Avo" pitchFamily="2" charset="0"/>
                <a:ea typeface="仓耳今楷05-6763 W05" panose="02020400000000000000" pitchFamily="18" charset="-122"/>
              </a:rPr>
              <a:t>1.</a:t>
            </a:r>
            <a:r>
              <a:rPr lang="en-US" altLang="zh-CN" sz="44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Luyện </a:t>
            </a:r>
            <a:r>
              <a:rPr lang="en-US" altLang="zh-CN" sz="4400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đọc</a:t>
            </a:r>
            <a:r>
              <a:rPr lang="en-US" altLang="zh-CN" sz="44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thành</a:t>
            </a:r>
            <a:r>
              <a:rPr lang="en-US" altLang="zh-CN" sz="44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tiếng</a:t>
            </a:r>
            <a:endParaRPr lang="zh-CN" altLang="en-US" sz="44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69276"/>
      </p:ext>
    </p:extLst>
  </p:cSld>
  <p:clrMapOvr>
    <a:masterClrMapping/>
  </p:clrMapOvr>
  <p:transition spd="slow" advTm="2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3" t="53993" r="33424" b="5382"/>
          <a:stretch/>
        </p:blipFill>
        <p:spPr bwMode="auto">
          <a:xfrm>
            <a:off x="391404" y="688700"/>
            <a:ext cx="8104896" cy="445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3142011" y="555226"/>
            <a:ext cx="31878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Mưa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về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như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khách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lạ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Ngập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ngừng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đứng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ngoài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sân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baseline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Gió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về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như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người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thân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Thoăn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thoắt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đến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gõ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cửa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.</a:t>
            </a:r>
          </a:p>
          <a:p>
            <a:pPr lvl="0" algn="just">
              <a:defRPr/>
            </a:pPr>
            <a:endParaRPr lang="en-US" sz="1800" baseline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Bức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mành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reo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khe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khẽ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Đón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gió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vào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tron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g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nhà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Gió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mở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túi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hươn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g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ra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Tỏa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đầy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nôi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bé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ngủ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!</a:t>
            </a:r>
          </a:p>
          <a:p>
            <a:pPr lvl="0" algn="just">
              <a:defRPr/>
            </a:pPr>
            <a:endParaRPr lang="en-US" sz="1800" baseline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Rồi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gió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lại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tất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tả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chẳng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kịp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chào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ai</a:t>
            </a:r>
            <a:endParaRPr lang="en-US" sz="1800" noProof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Làm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cho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cả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vườn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cây</a:t>
            </a:r>
            <a:endParaRPr kumimoji="0" lang="en-US" sz="18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baseline="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Lặng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nhìn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theo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ngơ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ngác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752501" y="89038"/>
            <a:ext cx="536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lang="en-US" sz="2400" b="1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Đôi</a:t>
            </a:r>
            <a:r>
              <a:rPr lang="en-US" sz="2400" b="1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255AA4-815E-42C2-8A94-A7352C96A80C}"/>
              </a:ext>
            </a:extLst>
          </p:cNvPr>
          <p:cNvSpPr/>
          <p:nvPr/>
        </p:nvSpPr>
        <p:spPr>
          <a:xfrm>
            <a:off x="7024263" y="-19021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kern="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mẫu</a:t>
            </a:r>
            <a:endParaRPr lang="zh-CN" altLang="en-US" sz="3200" b="1" kern="0" dirty="0">
              <a:solidFill>
                <a:srgbClr val="FF000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8" t="21102" r="33425" b="53298"/>
          <a:stretch/>
        </p:blipFill>
        <p:spPr bwMode="auto">
          <a:xfrm>
            <a:off x="391404" y="688700"/>
            <a:ext cx="8308095" cy="445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2553771" y="1469243"/>
            <a:ext cx="3631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Còn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mưa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thì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từng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bước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Đủng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đỉnh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dạo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quanh</a:t>
            </a:r>
            <a:r>
              <a:rPr lang="en-US" sz="18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nhà</a:t>
            </a:r>
            <a:endParaRPr lang="en-US" sz="18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Hết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đeo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nhẫn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cho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hoa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Lại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xâu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cườm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cho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lá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…</a:t>
            </a:r>
          </a:p>
          <a:p>
            <a:pPr lvl="0" algn="just"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Hai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tính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tình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khác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lạ</a:t>
            </a:r>
            <a:endParaRPr lang="en-US" sz="1800" noProof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Thế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mà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rất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thân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nhau</a:t>
            </a:r>
            <a:endParaRPr kumimoji="0" lang="en-US" sz="18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lang="en-US" sz="1800" baseline="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Hẳn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mưa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,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gió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chung</a:t>
            </a:r>
            <a:r>
              <a:rPr lang="en-US" sz="1800" noProof="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1800" noProof="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nhau</a:t>
            </a:r>
            <a:endParaRPr lang="en-US" sz="1800" noProof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just">
              <a:defRPr/>
            </a:pP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Một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ước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mơ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bạn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nhỉ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! …</a:t>
            </a:r>
          </a:p>
          <a:p>
            <a:pPr lvl="0" algn="just">
              <a:defRPr/>
            </a:pPr>
            <a:endParaRPr lang="en-US" sz="1800" baseline="0" noProof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algn="r">
              <a:defRPr/>
            </a:pP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Hoàng</a:t>
            </a:r>
            <a:r>
              <a:rPr kumimoji="0" lang="en-US" sz="1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18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Tá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4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自定义 10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65154"/>
      </a:accent1>
      <a:accent2>
        <a:srgbClr val="EA6087"/>
      </a:accent2>
      <a:accent3>
        <a:srgbClr val="FCA2B1"/>
      </a:accent3>
      <a:accent4>
        <a:srgbClr val="D65154"/>
      </a:accent4>
      <a:accent5>
        <a:srgbClr val="EA6087"/>
      </a:accent5>
      <a:accent6>
        <a:srgbClr val="FCA2B1"/>
      </a:accent6>
      <a:hlink>
        <a:srgbClr val="0563C1"/>
      </a:hlink>
      <a:folHlink>
        <a:srgbClr val="954F72"/>
      </a:folHlink>
    </a:clrScheme>
    <a:fontScheme name="千图PP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主题">
  <a:themeElements>
    <a:clrScheme name="自定义 102">
      <a:dk1>
        <a:sysClr val="windowText" lastClr="000000"/>
      </a:dk1>
      <a:lt1>
        <a:sysClr val="window" lastClr="FFFFFF"/>
      </a:lt1>
      <a:dk2>
        <a:srgbClr val="7CB554"/>
      </a:dk2>
      <a:lt2>
        <a:srgbClr val="D9D9D9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7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5566</TotalTime>
  <Words>767</Words>
  <Application>Microsoft Office PowerPoint</Application>
  <PresentationFormat>On-screen Show (16:9)</PresentationFormat>
  <Paragraphs>145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24</vt:i4>
      </vt:variant>
    </vt:vector>
  </HeadingPairs>
  <TitlesOfParts>
    <vt:vector size="62" baseType="lpstr">
      <vt:lpstr>等线</vt:lpstr>
      <vt:lpstr>等线 Light</vt:lpstr>
      <vt:lpstr>微软雅黑</vt:lpstr>
      <vt:lpstr>Arial</vt:lpstr>
      <vt:lpstr>Arial Black</vt:lpstr>
      <vt:lpstr>Arial Rounded MT Bold</vt:lpstr>
      <vt:lpstr>Arial-Rounded</vt:lpstr>
      <vt:lpstr>Averta Std CY</vt:lpstr>
      <vt:lpstr>Averta Std CY Bold</vt:lpstr>
      <vt:lpstr>Calibri</vt:lpstr>
      <vt:lpstr>Calibri Light</vt:lpstr>
      <vt:lpstr>方正姚体</vt:lpstr>
      <vt:lpstr>OpenSans</vt:lpstr>
      <vt:lpstr>Quicksand Medium</vt:lpstr>
      <vt:lpstr>Times New Roman</vt:lpstr>
      <vt:lpstr>UTM Avo</vt:lpstr>
      <vt:lpstr>VNI-Avo</vt:lpstr>
      <vt:lpstr>Wingdings</vt:lpstr>
      <vt:lpstr>华康少女文字W5</vt:lpstr>
      <vt:lpstr>字魂107号-萌趣欢乐体</vt:lpstr>
      <vt:lpstr>字魂59号-创粗黑</vt:lpstr>
      <vt:lpstr>Hoạt động</vt:lpstr>
      <vt:lpstr>Khởi động</vt:lpstr>
      <vt:lpstr>Khám phá và Luyện tập</vt:lpstr>
      <vt:lpstr>9_www.33ppt.com</vt:lpstr>
      <vt:lpstr>1_Office 主题​​</vt:lpstr>
      <vt:lpstr>PPT定制1801380800</vt:lpstr>
      <vt:lpstr>1_Khởi động</vt:lpstr>
      <vt:lpstr>2_Khởi động</vt:lpstr>
      <vt:lpstr>Office 主题</vt:lpstr>
      <vt:lpstr>3_Office 主题</vt:lpstr>
      <vt:lpstr>4_Office 主题</vt:lpstr>
      <vt:lpstr>Office 主题​​</vt:lpstr>
      <vt:lpstr>5_Office 主题</vt:lpstr>
      <vt:lpstr>1_Office 主题</vt:lpstr>
      <vt:lpstr>1_PPT定制1801380800</vt:lpstr>
      <vt:lpstr>2_Office 主题​​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HỒNG LOAN</dc:creator>
  <cp:lastModifiedBy>GIANG</cp:lastModifiedBy>
  <cp:revision>78</cp:revision>
  <dcterms:created xsi:type="dcterms:W3CDTF">2021-03-08T07:39:19Z</dcterms:created>
  <dcterms:modified xsi:type="dcterms:W3CDTF">2024-12-20T22:53:32Z</dcterms:modified>
  <cp:contentStatus/>
</cp:coreProperties>
</file>