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95" r:id="rId6"/>
    <p:sldId id="277" r:id="rId7"/>
    <p:sldId id="296" r:id="rId8"/>
    <p:sldId id="297" r:id="rId9"/>
    <p:sldId id="298" r:id="rId10"/>
    <p:sldId id="294" r:id="rId11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13"/>
    </p:embeddedFont>
    <p:embeddedFont>
      <p:font typeface="Bradley Hand ITC" panose="03070402050302030203" pitchFamily="66" charset="0"/>
      <p:regular r:id="rId14"/>
    </p:embeddedFont>
    <p:embeddedFont>
      <p:font typeface="Modern Love" panose="04090805081005020601" pitchFamily="82" charset="0"/>
      <p:regular r:id="rId15"/>
    </p:embeddedFont>
    <p:embeddedFont>
      <p:font typeface="Montserrat" panose="00000500000000000000" pitchFamily="50" charset="0"/>
      <p:regular r:id="rId16"/>
      <p:bold r:id="rId17"/>
      <p:italic r:id="rId18"/>
      <p:boldItalic r:id="rId19"/>
    </p:embeddedFont>
    <p:embeddedFont>
      <p:font typeface="Montserrat ExtraBold" panose="00000900000000000000" pitchFamily="50" charset="0"/>
      <p:bold r:id="rId20"/>
      <p:boldItalic r:id="rId21"/>
    </p:embeddedFont>
    <p:embeddedFont>
      <p:font typeface="Montserrat Medium" panose="00000600000000000000" pitchFamily="50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Signika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AB70A-75CC-4217-8F93-7729D40909CD}">
  <a:tblStyle styleId="{CDDAB70A-75CC-4217-8F93-7729D4090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6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3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84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174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ac85b9cf0f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ac85b9cf0f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picture of a smiley face to play the Goodbye song.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381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70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3" r:id="rId5"/>
    <p:sldLayoutId id="2147483674" r:id="rId6"/>
    <p:sldLayoutId id="2147483677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73171" y="124287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858906" y="3012055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</a:t>
            </a:r>
            <a:r>
              <a:rPr lang="en" sz="2000"/>
              <a:t>Five – Skills Time</a:t>
            </a:r>
            <a:endParaRPr sz="2000" dirty="0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75730" y="2339607"/>
            <a:ext cx="4266300" cy="706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That is his ruler. </a:t>
            </a:r>
            <a:endParaRPr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5E6DD-8CD2-7D82-1286-C478FBD94C16}"/>
              </a:ext>
            </a:extLst>
          </p:cNvPr>
          <p:cNvSpPr/>
          <p:nvPr/>
        </p:nvSpPr>
        <p:spPr>
          <a:xfrm>
            <a:off x="3892086" y="1795920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2</a:t>
            </a:r>
          </a:p>
        </p:txBody>
      </p:sp>
      <p:pic>
        <p:nvPicPr>
          <p:cNvPr id="166" name="Picture 165" descr="Capture">
            <a:hlinkClick r:id="rId3"/>
            <a:extLst>
              <a:ext uri="{FF2B5EF4-FFF2-40B4-BE49-F238E27FC236}">
                <a16:creationId xmlns:a16="http://schemas.microsoft.com/office/drawing/2014/main" id="{2319E991-91A9-75BB-2A62-742A57E9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145492" y="110474"/>
            <a:ext cx="712902" cy="95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1;p49">
            <a:extLst>
              <a:ext uri="{FF2B5EF4-FFF2-40B4-BE49-F238E27FC236}">
                <a16:creationId xmlns:a16="http://schemas.microsoft.com/office/drawing/2014/main" id="{1BD93DFE-9909-3A5C-D6CA-229156559D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486" y="997285"/>
            <a:ext cx="7717500" cy="2171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Modern Love" panose="04090805081005020601" pitchFamily="82" charset="0"/>
              </a:rPr>
              <a:t>Goodbye!</a:t>
            </a:r>
            <a:br>
              <a:rPr lang="en" sz="6000" dirty="0">
                <a:latin typeface="Modern Love" panose="04090805081005020601" pitchFamily="82" charset="0"/>
              </a:rPr>
            </a:br>
            <a:r>
              <a:rPr lang="en" sz="6000" dirty="0">
                <a:latin typeface="Modern Love" panose="04090805081005020601" pitchFamily="82" charset="0"/>
              </a:rPr>
              <a:t> See you later!</a:t>
            </a:r>
            <a:endParaRPr sz="6000" dirty="0">
              <a:latin typeface="Modern Love" panose="04090805081005020601" pitchFamily="82" charset="0"/>
            </a:endParaRPr>
          </a:p>
        </p:txBody>
      </p:sp>
      <p:pic>
        <p:nvPicPr>
          <p:cNvPr id="10" name="Picture 9" descr="Capture">
            <a:hlinkClick r:id="rId3"/>
            <a:extLst>
              <a:ext uri="{FF2B5EF4-FFF2-40B4-BE49-F238E27FC236}">
                <a16:creationId xmlns:a16="http://schemas.microsoft.com/office/drawing/2014/main" id="{B88681D3-7B36-86B7-C294-1F579699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87014" y="414333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0E773658-2414-22F9-E128-AF7589CB3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41" y="3060316"/>
            <a:ext cx="2095787" cy="197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6;p29">
            <a:extLst>
              <a:ext uri="{FF2B5EF4-FFF2-40B4-BE49-F238E27FC236}">
                <a16:creationId xmlns:a16="http://schemas.microsoft.com/office/drawing/2014/main" id="{78615695-0C56-D42F-6402-5ECC7EF0EAF9}"/>
              </a:ext>
            </a:extLst>
          </p:cNvPr>
          <p:cNvSpPr txBox="1">
            <a:spLocks/>
          </p:cNvSpPr>
          <p:nvPr/>
        </p:nvSpPr>
        <p:spPr>
          <a:xfrm>
            <a:off x="705420" y="394595"/>
            <a:ext cx="3526727" cy="70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/>
              <a:t>Hello song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8B6D9739-5C64-ADC2-E949-4D77FC4B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48423ED9-CF00-91AF-CAE8-2CC954DF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07810" y="1343608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2DAC72-51FF-2237-BB6C-930B2AC0A59D}"/>
              </a:ext>
            </a:extLst>
          </p:cNvPr>
          <p:cNvSpPr/>
          <p:nvPr/>
        </p:nvSpPr>
        <p:spPr>
          <a:xfrm>
            <a:off x="304514" y="47743"/>
            <a:ext cx="31938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Five</a:t>
            </a:r>
          </a:p>
        </p:txBody>
      </p:sp>
      <p:pic>
        <p:nvPicPr>
          <p:cNvPr id="47" name="Picture 46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61A2E72-FC50-C14C-EE55-E691F86E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1086916"/>
            <a:ext cx="1470921" cy="1388108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7671EE-43E6-2D4A-8D51-7B57B3FB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05" y="767882"/>
            <a:ext cx="1000265" cy="885949"/>
          </a:xfrm>
          <a:prstGeom prst="rect">
            <a:avLst/>
          </a:prstGeom>
        </p:spPr>
      </p:pic>
      <p:pic>
        <p:nvPicPr>
          <p:cNvPr id="49" name="Picture 48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9E6A4894-A538-2148-0044-4105CAFA5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4" y="1299040"/>
            <a:ext cx="2943699" cy="3808704"/>
          </a:xfrm>
          <a:prstGeom prst="rect">
            <a:avLst/>
          </a:prstGeom>
        </p:spPr>
      </p:pic>
      <p:pic>
        <p:nvPicPr>
          <p:cNvPr id="50" name="Picture 49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6E9DCB-FB01-02DD-1F8E-AFDD83E53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3" y="1913909"/>
            <a:ext cx="2210396" cy="2157515"/>
          </a:xfrm>
          <a:prstGeom prst="rect">
            <a:avLst/>
          </a:prstGeom>
        </p:spPr>
      </p:pic>
      <p:pic>
        <p:nvPicPr>
          <p:cNvPr id="51" name="Picture 5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79BB942-F141-56DC-2863-AA20DFA4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6" y="2241987"/>
            <a:ext cx="1466121" cy="156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136838" y="276343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F08FE-EB47-931A-51F9-B30072B2B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12" y="1302210"/>
            <a:ext cx="2204522" cy="2676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27878-7ABE-BA1B-8C75-70C6DCDC4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688" y="1303252"/>
            <a:ext cx="1969430" cy="2676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C3B96-9E88-A94B-C682-617AF2A7BFBB}"/>
              </a:ext>
            </a:extLst>
          </p:cNvPr>
          <p:cNvSpPr txBox="1"/>
          <p:nvPr/>
        </p:nvSpPr>
        <p:spPr>
          <a:xfrm>
            <a:off x="1282505" y="4074574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1E75E-E983-334C-E92D-DAA8B6D8B7B0}"/>
              </a:ext>
            </a:extLst>
          </p:cNvPr>
          <p:cNvSpPr txBox="1"/>
          <p:nvPr/>
        </p:nvSpPr>
        <p:spPr>
          <a:xfrm>
            <a:off x="3470702" y="4074574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F54B8-5EF1-38C3-3D9C-6EEDC64D4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8422" y="1383261"/>
            <a:ext cx="2229043" cy="2514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D4CE3-67A4-C3B5-54BB-D5B55BFA465B}"/>
              </a:ext>
            </a:extLst>
          </p:cNvPr>
          <p:cNvSpPr txBox="1"/>
          <p:nvPr/>
        </p:nvSpPr>
        <p:spPr>
          <a:xfrm>
            <a:off x="5675422" y="4074574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E45B8A-401E-F479-74D4-B34A18AEA3B7}"/>
              </a:ext>
            </a:extLst>
          </p:cNvPr>
          <p:cNvSpPr/>
          <p:nvPr/>
        </p:nvSpPr>
        <p:spPr>
          <a:xfrm>
            <a:off x="2148973" y="223003"/>
            <a:ext cx="46269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Answer</a:t>
            </a:r>
          </a:p>
        </p:txBody>
      </p:sp>
      <p:pic>
        <p:nvPicPr>
          <p:cNvPr id="3" name="Unit 02">
            <a:hlinkClick r:id="" action="ppaction://media"/>
            <a:extLst>
              <a:ext uri="{FF2B5EF4-FFF2-40B4-BE49-F238E27FC236}">
                <a16:creationId xmlns:a16="http://schemas.microsoft.com/office/drawing/2014/main" id="{554D9F41-FB5D-408F-A7DA-95FEC6F07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393" y="1030134"/>
            <a:ext cx="6468194" cy="36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67123" y="-53340"/>
            <a:ext cx="39825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A2DCA3-5FED-C515-6365-BC455EE60417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09" name="Graphic 108" descr="Headphones with solid fill">
              <a:extLst>
                <a:ext uri="{FF2B5EF4-FFF2-40B4-BE49-F238E27FC236}">
                  <a16:creationId xmlns:a16="http://schemas.microsoft.com/office/drawing/2014/main" id="{6EF2A675-5958-59C4-6583-79F3B115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10" name="Graphic 109" descr="Right pointing backhand index with solid fill">
              <a:extLst>
                <a:ext uri="{FF2B5EF4-FFF2-40B4-BE49-F238E27FC236}">
                  <a16:creationId xmlns:a16="http://schemas.microsoft.com/office/drawing/2014/main" id="{2C3B45FA-BE79-DDBD-CA11-D38E286C6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DCD516-5320-A39B-F3EE-C5DDE140D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8831" y="755410"/>
            <a:ext cx="4609441" cy="410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30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89192" y="-53340"/>
            <a:ext cx="43383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7DF8E5-7203-9C35-319D-C6E0447A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831" y="839108"/>
            <a:ext cx="4609441" cy="410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8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352386" y="178308"/>
            <a:ext cx="431272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and 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3AD4C-D013-A750-F51F-5A9C6826C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78" y="1209376"/>
            <a:ext cx="7830137" cy="2643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45FFE1-CF1E-8EBC-9100-0B47C097D315}"/>
              </a:ext>
            </a:extLst>
          </p:cNvPr>
          <p:cNvSpPr/>
          <p:nvPr/>
        </p:nvSpPr>
        <p:spPr>
          <a:xfrm>
            <a:off x="1315010" y="2725812"/>
            <a:ext cx="18822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 blue pen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B46A7-149A-ADE0-6F82-BA0C906F4083}"/>
              </a:ext>
            </a:extLst>
          </p:cNvPr>
          <p:cNvSpPr/>
          <p:nvPr/>
        </p:nvSpPr>
        <p:spPr>
          <a:xfrm>
            <a:off x="1256500" y="3267897"/>
            <a:ext cx="19992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 pink 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5015B-5A8B-8491-25A7-F58C8CC0DA1D}"/>
              </a:ext>
            </a:extLst>
          </p:cNvPr>
          <p:cNvSpPr/>
          <p:nvPr/>
        </p:nvSpPr>
        <p:spPr>
          <a:xfrm>
            <a:off x="5951728" y="2238636"/>
            <a:ext cx="15007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 pencil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BB2AB-F22D-CA01-FCCF-996791B01B41}"/>
              </a:ext>
            </a:extLst>
          </p:cNvPr>
          <p:cNvSpPr/>
          <p:nvPr/>
        </p:nvSpPr>
        <p:spPr>
          <a:xfrm>
            <a:off x="5888237" y="2753266"/>
            <a:ext cx="17347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an eraser</a:t>
            </a:r>
          </a:p>
        </p:txBody>
      </p:sp>
    </p:spTree>
    <p:extLst>
      <p:ext uri="{BB962C8B-B14F-4D97-AF65-F5344CB8AC3E}">
        <p14:creationId xmlns:p14="http://schemas.microsoft.com/office/powerpoint/2010/main" val="24706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874118" y="329683"/>
            <a:ext cx="154593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889D383D-2528-5194-666C-2BABC0DE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18" y="1190289"/>
            <a:ext cx="6258608" cy="454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77158"/>
      </p:ext>
    </p:extLst>
  </p:cSld>
  <p:clrMapOvr>
    <a:masterClrMapping/>
  </p:clrMapOvr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68</Words>
  <Application>Microsoft Office PowerPoint</Application>
  <PresentationFormat>On-screen Show (16:9)</PresentationFormat>
  <Paragraphs>20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Roboto</vt:lpstr>
      <vt:lpstr>Signika</vt:lpstr>
      <vt:lpstr>Montserrat</vt:lpstr>
      <vt:lpstr>Chau Philomene One</vt:lpstr>
      <vt:lpstr>Arial</vt:lpstr>
      <vt:lpstr>Montserrat ExtraBold</vt:lpstr>
      <vt:lpstr>Bradley Hand ITC</vt:lpstr>
      <vt:lpstr>Modern Love</vt:lpstr>
      <vt:lpstr>Montserrat Medium</vt:lpstr>
      <vt:lpstr>.VnVogue</vt:lpstr>
      <vt:lpstr>Fun Games Classroom Kit by Slidesgo</vt:lpstr>
      <vt:lpstr>That is his ruler.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 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 is his ruler. </dc:title>
  <dc:creator>Trang Nguyen</dc:creator>
  <cp:lastModifiedBy>Trang</cp:lastModifiedBy>
  <cp:revision>9</cp:revision>
  <dcterms:modified xsi:type="dcterms:W3CDTF">2022-07-03T04:27:24Z</dcterms:modified>
</cp:coreProperties>
</file>