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Lst>
  <p:sldIdLst>
    <p:sldId id="271" r:id="rId3"/>
    <p:sldId id="337" r:id="rId4"/>
    <p:sldId id="338" r:id="rId5"/>
    <p:sldId id="280" r:id="rId6"/>
    <p:sldId id="258" r:id="rId7"/>
    <p:sldId id="353" r:id="rId8"/>
    <p:sldId id="314" r:id="rId9"/>
    <p:sldId id="349" r:id="rId10"/>
    <p:sldId id="330" r:id="rId11"/>
    <p:sldId id="309" r:id="rId12"/>
    <p:sldId id="260" r:id="rId13"/>
    <p:sldId id="342" r:id="rId14"/>
    <p:sldId id="354" r:id="rId15"/>
    <p:sldId id="351" r:id="rId16"/>
    <p:sldId id="311" r:id="rId17"/>
    <p:sldId id="263" r:id="rId18"/>
    <p:sldId id="285" r:id="rId19"/>
    <p:sldId id="343" r:id="rId20"/>
    <p:sldId id="355" r:id="rId21"/>
    <p:sldId id="356" r:id="rId22"/>
    <p:sldId id="357" r:id="rId23"/>
    <p:sldId id="352" r:id="rId24"/>
    <p:sldId id="344" r:id="rId25"/>
    <p:sldId id="268" r:id="rId26"/>
    <p:sldId id="350" r:id="rId27"/>
    <p:sldId id="348" r:id="rId28"/>
    <p:sldId id="358" r:id="rId29"/>
    <p:sldId id="345" r:id="rId30"/>
    <p:sldId id="291" r:id="rId31"/>
    <p:sldId id="329" r:id="rId32"/>
    <p:sldId id="301" r:id="rId33"/>
    <p:sldId id="320" r:id="rId34"/>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B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25" d="100"/>
          <a:sy n="25" d="100"/>
        </p:scale>
        <p:origin x="2442" y="8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png"/><Relationship Id="rId5" Type="http://schemas.microsoft.com/office/2007/relationships/hdphoto" Target="../media/hdphoto2.wdp"/><Relationship Id="rId10"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png"/><Relationship Id="rId5" Type="http://schemas.microsoft.com/office/2007/relationships/hdphoto" Target="../media/hdphoto2.wdp"/><Relationship Id="rId10"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4828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24526-AB47-4C7E-FD78-D48892ED8E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5B5399C-3F0B-07D2-2747-478B1551AB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ED5848F-D25E-1DCE-7FCF-7F7DBDFCADE8}"/>
              </a:ext>
            </a:extLst>
          </p:cNvPr>
          <p:cNvSpPr>
            <a:spLocks noGrp="1"/>
          </p:cNvSpPr>
          <p:nvPr>
            <p:ph type="dt" sz="half" idx="10"/>
          </p:nvPr>
        </p:nvSpPr>
        <p:spPr/>
        <p:txBody>
          <a:bodyPr/>
          <a:lstStyle/>
          <a:p>
            <a:fld id="{8CDF9E1E-4D90-4E08-BFC8-D47F362788A0}" type="datetimeFigureOut">
              <a:rPr lang="en-US" smtClean="0"/>
              <a:t>12/07/2024</a:t>
            </a:fld>
            <a:endParaRPr lang="en-US"/>
          </a:p>
        </p:txBody>
      </p:sp>
      <p:sp>
        <p:nvSpPr>
          <p:cNvPr id="5" name="Footer Placeholder 4">
            <a:extLst>
              <a:ext uri="{FF2B5EF4-FFF2-40B4-BE49-F238E27FC236}">
                <a16:creationId xmlns:a16="http://schemas.microsoft.com/office/drawing/2014/main" id="{BD03DF59-241A-2822-8356-3E79A738F4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605A77-FEE7-5C22-C297-6FBD73AA188B}"/>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1284448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26E34-CAEC-053C-B7FD-CCAB9AA77E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6FC050-7260-008C-E700-EAAC61F98F6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6AD060-F42E-0679-9932-769DB5011E22}"/>
              </a:ext>
            </a:extLst>
          </p:cNvPr>
          <p:cNvSpPr>
            <a:spLocks noGrp="1"/>
          </p:cNvSpPr>
          <p:nvPr>
            <p:ph type="dt" sz="half" idx="10"/>
          </p:nvPr>
        </p:nvSpPr>
        <p:spPr/>
        <p:txBody>
          <a:bodyPr/>
          <a:lstStyle/>
          <a:p>
            <a:fld id="{8CDF9E1E-4D90-4E08-BFC8-D47F362788A0}" type="datetimeFigureOut">
              <a:rPr lang="en-US" smtClean="0"/>
              <a:t>12/07/2024</a:t>
            </a:fld>
            <a:endParaRPr lang="en-US"/>
          </a:p>
        </p:txBody>
      </p:sp>
      <p:sp>
        <p:nvSpPr>
          <p:cNvPr id="5" name="Footer Placeholder 4">
            <a:extLst>
              <a:ext uri="{FF2B5EF4-FFF2-40B4-BE49-F238E27FC236}">
                <a16:creationId xmlns:a16="http://schemas.microsoft.com/office/drawing/2014/main" id="{FD23BC71-BA8D-54EC-4D2F-BD07B8F9F4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B73087-24D1-B375-A05D-7D22C9981BF1}"/>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40998204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8EACC-348B-7643-3E64-CF1909C51A8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EFCFB57-1230-65AD-EC40-A77DCD41543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091BD12-E915-650F-029B-69DFE02672E9}"/>
              </a:ext>
            </a:extLst>
          </p:cNvPr>
          <p:cNvSpPr>
            <a:spLocks noGrp="1"/>
          </p:cNvSpPr>
          <p:nvPr>
            <p:ph type="dt" sz="half" idx="10"/>
          </p:nvPr>
        </p:nvSpPr>
        <p:spPr/>
        <p:txBody>
          <a:bodyPr/>
          <a:lstStyle/>
          <a:p>
            <a:fld id="{8CDF9E1E-4D90-4E08-BFC8-D47F362788A0}" type="datetimeFigureOut">
              <a:rPr lang="en-US" smtClean="0"/>
              <a:t>12/07/2024</a:t>
            </a:fld>
            <a:endParaRPr lang="en-US"/>
          </a:p>
        </p:txBody>
      </p:sp>
      <p:sp>
        <p:nvSpPr>
          <p:cNvPr id="5" name="Footer Placeholder 4">
            <a:extLst>
              <a:ext uri="{FF2B5EF4-FFF2-40B4-BE49-F238E27FC236}">
                <a16:creationId xmlns:a16="http://schemas.microsoft.com/office/drawing/2014/main" id="{50FB8926-2050-3C27-C9F2-600010F87A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BD613A-F99D-8B07-BEED-77AB87D0781B}"/>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1075456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71B7F-B41C-C586-196F-C5F6FC3843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7BB1CE-2A04-9D26-E77C-F1B9D830FE9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BD0EF51-5509-6C05-3408-3FE344DE06C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AA95257-66E4-AC71-F88E-3E1D3F668A0E}"/>
              </a:ext>
            </a:extLst>
          </p:cNvPr>
          <p:cNvSpPr>
            <a:spLocks noGrp="1"/>
          </p:cNvSpPr>
          <p:nvPr>
            <p:ph type="dt" sz="half" idx="10"/>
          </p:nvPr>
        </p:nvSpPr>
        <p:spPr/>
        <p:txBody>
          <a:bodyPr/>
          <a:lstStyle/>
          <a:p>
            <a:fld id="{8CDF9E1E-4D90-4E08-BFC8-D47F362788A0}" type="datetimeFigureOut">
              <a:rPr lang="en-US" smtClean="0"/>
              <a:t>12/07/2024</a:t>
            </a:fld>
            <a:endParaRPr lang="en-US"/>
          </a:p>
        </p:txBody>
      </p:sp>
      <p:sp>
        <p:nvSpPr>
          <p:cNvPr id="6" name="Footer Placeholder 5">
            <a:extLst>
              <a:ext uri="{FF2B5EF4-FFF2-40B4-BE49-F238E27FC236}">
                <a16:creationId xmlns:a16="http://schemas.microsoft.com/office/drawing/2014/main" id="{4EDD8CF3-5A36-BFFE-6E14-F87EDF7C45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2960BD-AA1B-D967-BD3E-D5C6C07D3F57}"/>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6905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52408-A5DE-39EA-6B59-18E88FECBB4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ECDF101-4308-974D-FDF2-2ED3AA348A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1B7B0C-E059-E5C0-E57E-05654C08675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89A067-BDE3-CAB7-B049-F6FEB564CB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7A7191-EC28-BCBB-BCED-C8A39A9AB05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4813714-5551-C875-7EB1-391B578A5110}"/>
              </a:ext>
            </a:extLst>
          </p:cNvPr>
          <p:cNvSpPr>
            <a:spLocks noGrp="1"/>
          </p:cNvSpPr>
          <p:nvPr>
            <p:ph type="dt" sz="half" idx="10"/>
          </p:nvPr>
        </p:nvSpPr>
        <p:spPr/>
        <p:txBody>
          <a:bodyPr/>
          <a:lstStyle/>
          <a:p>
            <a:fld id="{8CDF9E1E-4D90-4E08-BFC8-D47F362788A0}" type="datetimeFigureOut">
              <a:rPr lang="en-US" smtClean="0"/>
              <a:t>12/07/2024</a:t>
            </a:fld>
            <a:endParaRPr lang="en-US"/>
          </a:p>
        </p:txBody>
      </p:sp>
      <p:sp>
        <p:nvSpPr>
          <p:cNvPr id="8" name="Footer Placeholder 7">
            <a:extLst>
              <a:ext uri="{FF2B5EF4-FFF2-40B4-BE49-F238E27FC236}">
                <a16:creationId xmlns:a16="http://schemas.microsoft.com/office/drawing/2014/main" id="{D01F3CFF-D529-AD30-3382-068432B4F6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46B8531-CC7B-2B79-811A-91822B4B8703}"/>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15856845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9EFDA-5440-BF09-4AB7-0D0F5029DA0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710D25B-5E27-F326-8AFE-536DBEA88EFF}"/>
              </a:ext>
            </a:extLst>
          </p:cNvPr>
          <p:cNvSpPr>
            <a:spLocks noGrp="1"/>
          </p:cNvSpPr>
          <p:nvPr>
            <p:ph type="dt" sz="half" idx="10"/>
          </p:nvPr>
        </p:nvSpPr>
        <p:spPr/>
        <p:txBody>
          <a:bodyPr/>
          <a:lstStyle/>
          <a:p>
            <a:fld id="{8CDF9E1E-4D90-4E08-BFC8-D47F362788A0}" type="datetimeFigureOut">
              <a:rPr lang="en-US" smtClean="0"/>
              <a:t>12/07/2024</a:t>
            </a:fld>
            <a:endParaRPr lang="en-US"/>
          </a:p>
        </p:txBody>
      </p:sp>
      <p:sp>
        <p:nvSpPr>
          <p:cNvPr id="4" name="Footer Placeholder 3">
            <a:extLst>
              <a:ext uri="{FF2B5EF4-FFF2-40B4-BE49-F238E27FC236}">
                <a16:creationId xmlns:a16="http://schemas.microsoft.com/office/drawing/2014/main" id="{CD8835EE-6893-5111-9926-A5EADB47AF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52FA077-3D71-683F-DF76-5D2D9DEB74DA}"/>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9615585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517707-2575-6493-A3C3-CFDA5E605623}"/>
              </a:ext>
            </a:extLst>
          </p:cNvPr>
          <p:cNvSpPr>
            <a:spLocks noGrp="1"/>
          </p:cNvSpPr>
          <p:nvPr>
            <p:ph type="dt" sz="half" idx="10"/>
          </p:nvPr>
        </p:nvSpPr>
        <p:spPr/>
        <p:txBody>
          <a:bodyPr/>
          <a:lstStyle/>
          <a:p>
            <a:fld id="{8CDF9E1E-4D90-4E08-BFC8-D47F362788A0}" type="datetimeFigureOut">
              <a:rPr lang="en-US" smtClean="0"/>
              <a:t>12/07/2024</a:t>
            </a:fld>
            <a:endParaRPr lang="en-US"/>
          </a:p>
        </p:txBody>
      </p:sp>
      <p:sp>
        <p:nvSpPr>
          <p:cNvPr id="3" name="Footer Placeholder 2">
            <a:extLst>
              <a:ext uri="{FF2B5EF4-FFF2-40B4-BE49-F238E27FC236}">
                <a16:creationId xmlns:a16="http://schemas.microsoft.com/office/drawing/2014/main" id="{1739B067-692E-7E6A-DE10-0D0B07751A1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8724EF4-7696-00AA-8C28-1B8677EB831D}"/>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42056883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E18B4-D855-84AE-A083-F2AACD9EB6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E53C377-9154-1008-3B1F-E33C65F795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939D192-93A9-00F3-6421-E895B5791F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6AD307-66D3-6C49-338A-F21C4A3835B8}"/>
              </a:ext>
            </a:extLst>
          </p:cNvPr>
          <p:cNvSpPr>
            <a:spLocks noGrp="1"/>
          </p:cNvSpPr>
          <p:nvPr>
            <p:ph type="dt" sz="half" idx="10"/>
          </p:nvPr>
        </p:nvSpPr>
        <p:spPr/>
        <p:txBody>
          <a:bodyPr/>
          <a:lstStyle/>
          <a:p>
            <a:fld id="{8CDF9E1E-4D90-4E08-BFC8-D47F362788A0}" type="datetimeFigureOut">
              <a:rPr lang="en-US" smtClean="0"/>
              <a:t>12/07/2024</a:t>
            </a:fld>
            <a:endParaRPr lang="en-US"/>
          </a:p>
        </p:txBody>
      </p:sp>
      <p:sp>
        <p:nvSpPr>
          <p:cNvPr id="6" name="Footer Placeholder 5">
            <a:extLst>
              <a:ext uri="{FF2B5EF4-FFF2-40B4-BE49-F238E27FC236}">
                <a16:creationId xmlns:a16="http://schemas.microsoft.com/office/drawing/2014/main" id="{E65BFC18-5610-B3CB-DC7E-3D35CA521B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DB4676-826D-C8ED-7A61-B4741884BC3B}"/>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41520781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FFC6B-8AA6-98FF-4BA9-BCFBD92420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6EA64B3-4F5C-BCF3-2823-4B4337A6D62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1C7E76A-15AE-E893-3902-77FD3330D4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F0FDDE-78C5-7B63-39E5-CC449D3D9BE3}"/>
              </a:ext>
            </a:extLst>
          </p:cNvPr>
          <p:cNvSpPr>
            <a:spLocks noGrp="1"/>
          </p:cNvSpPr>
          <p:nvPr>
            <p:ph type="dt" sz="half" idx="10"/>
          </p:nvPr>
        </p:nvSpPr>
        <p:spPr/>
        <p:txBody>
          <a:bodyPr/>
          <a:lstStyle/>
          <a:p>
            <a:fld id="{8CDF9E1E-4D90-4E08-BFC8-D47F362788A0}" type="datetimeFigureOut">
              <a:rPr lang="en-US" smtClean="0"/>
              <a:t>12/07/2024</a:t>
            </a:fld>
            <a:endParaRPr lang="en-US"/>
          </a:p>
        </p:txBody>
      </p:sp>
      <p:sp>
        <p:nvSpPr>
          <p:cNvPr id="6" name="Footer Placeholder 5">
            <a:extLst>
              <a:ext uri="{FF2B5EF4-FFF2-40B4-BE49-F238E27FC236}">
                <a16:creationId xmlns:a16="http://schemas.microsoft.com/office/drawing/2014/main" id="{604B82A9-08C7-900A-D5F6-451E1DC216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3E0C21-545E-CD78-B2EA-C1D01EC8A895}"/>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23565777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FAEF5-210F-45A8-C14E-9AC08AC7306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8CDBE6-9D73-A883-71A9-8D033AD0FDF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99E93E-46F1-563B-9D63-4AD187FCCF11}"/>
              </a:ext>
            </a:extLst>
          </p:cNvPr>
          <p:cNvSpPr>
            <a:spLocks noGrp="1"/>
          </p:cNvSpPr>
          <p:nvPr>
            <p:ph type="dt" sz="half" idx="10"/>
          </p:nvPr>
        </p:nvSpPr>
        <p:spPr/>
        <p:txBody>
          <a:bodyPr/>
          <a:lstStyle/>
          <a:p>
            <a:fld id="{8CDF9E1E-4D90-4E08-BFC8-D47F362788A0}" type="datetimeFigureOut">
              <a:rPr lang="en-US" smtClean="0"/>
              <a:t>12/07/2024</a:t>
            </a:fld>
            <a:endParaRPr lang="en-US"/>
          </a:p>
        </p:txBody>
      </p:sp>
      <p:sp>
        <p:nvSpPr>
          <p:cNvPr id="5" name="Footer Placeholder 4">
            <a:extLst>
              <a:ext uri="{FF2B5EF4-FFF2-40B4-BE49-F238E27FC236}">
                <a16:creationId xmlns:a16="http://schemas.microsoft.com/office/drawing/2014/main" id="{755FF5C9-BD55-EBB6-AF32-FAAE2A06F6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924FE8-9083-DEA9-FC4F-9C1927E2F1DA}"/>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9947900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6831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38B8BC-ADAE-D764-D3B6-1191803059A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2A0ACD-5218-0FFD-6118-94E9672E3FF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B9327A-1107-B704-FB62-D6B4105C8D91}"/>
              </a:ext>
            </a:extLst>
          </p:cNvPr>
          <p:cNvSpPr>
            <a:spLocks noGrp="1"/>
          </p:cNvSpPr>
          <p:nvPr>
            <p:ph type="dt" sz="half" idx="10"/>
          </p:nvPr>
        </p:nvSpPr>
        <p:spPr/>
        <p:txBody>
          <a:bodyPr/>
          <a:lstStyle/>
          <a:p>
            <a:fld id="{8CDF9E1E-4D90-4E08-BFC8-D47F362788A0}" type="datetimeFigureOut">
              <a:rPr lang="en-US" smtClean="0"/>
              <a:t>12/07/2024</a:t>
            </a:fld>
            <a:endParaRPr lang="en-US"/>
          </a:p>
        </p:txBody>
      </p:sp>
      <p:sp>
        <p:nvSpPr>
          <p:cNvPr id="5" name="Footer Placeholder 4">
            <a:extLst>
              <a:ext uri="{FF2B5EF4-FFF2-40B4-BE49-F238E27FC236}">
                <a16:creationId xmlns:a16="http://schemas.microsoft.com/office/drawing/2014/main" id="{4CEE9FBA-DC2A-11F3-78A5-E336898746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F163C1-D5CD-7A49-22F1-A855C347E2F3}"/>
              </a:ext>
            </a:extLst>
          </p:cNvPr>
          <p:cNvSpPr>
            <a:spLocks noGrp="1"/>
          </p:cNvSpPr>
          <p:nvPr>
            <p:ph type="sldNum" sz="quarter" idx="12"/>
          </p:nvPr>
        </p:nvSpPr>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3894436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8518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7" cstate="print">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29226053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7" cstate="print">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1201166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389062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443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4B497CC-AD7D-EA94-1EA2-258CCE16371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C298404D-EDD5-2B74-A447-D0EEEF4349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6E2C7521-2C09-2A95-81C6-0DFA05B36248}"/>
              </a:ext>
            </a:extLst>
          </p:cNvPr>
          <p:cNvSpPr>
            <a:spLocks noGrp="1"/>
          </p:cNvSpPr>
          <p:nvPr>
            <p:ph type="dt" sz="half" idx="10"/>
          </p:nvPr>
        </p:nvSpPr>
        <p:spPr>
          <a:xfrm>
            <a:off x="838200" y="6356350"/>
            <a:ext cx="2743200" cy="365125"/>
          </a:xfrm>
          <a:prstGeom prst="rect">
            <a:avLst/>
          </a:prstGeom>
        </p:spPr>
        <p:txBody>
          <a:bodyPr/>
          <a:lstStyle/>
          <a:p>
            <a:fld id="{6FF37232-8B02-4A57-A2F0-E895E7CE7251}" type="datetimeFigureOut">
              <a:rPr lang="vi-VN" smtClean="0"/>
              <a:t>12/07/2024</a:t>
            </a:fld>
            <a:endParaRPr lang="vi-VN"/>
          </a:p>
        </p:txBody>
      </p:sp>
      <p:sp>
        <p:nvSpPr>
          <p:cNvPr id="5" name="Chỗ dành sẵn cho Chân trang 4">
            <a:extLst>
              <a:ext uri="{FF2B5EF4-FFF2-40B4-BE49-F238E27FC236}">
                <a16:creationId xmlns:a16="http://schemas.microsoft.com/office/drawing/2014/main" id="{0DD5E4C5-5578-AEB3-8CF1-141249B937F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924DA3B7-6FA9-84BE-4D76-F9CD6946A782}"/>
              </a:ext>
            </a:extLst>
          </p:cNvPr>
          <p:cNvSpPr>
            <a:spLocks noGrp="1"/>
          </p:cNvSpPr>
          <p:nvPr>
            <p:ph type="sldNum" sz="quarter" idx="12"/>
          </p:nvPr>
        </p:nvSpPr>
        <p:spPr>
          <a:xfrm>
            <a:off x="8610600" y="6356350"/>
            <a:ext cx="2743200" cy="365125"/>
          </a:xfrm>
          <a:prstGeom prst="rect">
            <a:avLst/>
          </a:prstGeom>
        </p:spPr>
        <p:txBody>
          <a:bodyPr/>
          <a:lstStyle/>
          <a:p>
            <a:fld id="{6AC79E57-7E87-4041-901A-C383FD38DE91}" type="slidenum">
              <a:rPr lang="vi-VN" smtClean="0"/>
              <a:t>‹#›</a:t>
            </a:fld>
            <a:endParaRPr lang="vi-VN"/>
          </a:p>
        </p:txBody>
      </p:sp>
    </p:spTree>
    <p:extLst>
      <p:ext uri="{BB962C8B-B14F-4D97-AF65-F5344CB8AC3E}">
        <p14:creationId xmlns:p14="http://schemas.microsoft.com/office/powerpoint/2010/main" val="38933278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785286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BA1F7BA3-9F3C-61BB-5177-01C461751C5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1221308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E859D49A-694E-F935-D235-D7C033816AC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FB39E1EB-DD79-79EA-3B93-C354A35487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845FFD5-D7BB-C434-8D33-D42BA0F80D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CC5751-7A6A-D4A4-9674-2D70DAF719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DF9E1E-4D90-4E08-BFC8-D47F362788A0}" type="datetimeFigureOut">
              <a:rPr lang="en-US" smtClean="0"/>
              <a:t>12/07/2024</a:t>
            </a:fld>
            <a:endParaRPr lang="en-US"/>
          </a:p>
        </p:txBody>
      </p:sp>
      <p:sp>
        <p:nvSpPr>
          <p:cNvPr id="5" name="Footer Placeholder 4">
            <a:extLst>
              <a:ext uri="{FF2B5EF4-FFF2-40B4-BE49-F238E27FC236}">
                <a16:creationId xmlns:a16="http://schemas.microsoft.com/office/drawing/2014/main" id="{AC7147AF-5CDD-31B1-5BEB-C88E5D6A1A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0CD8224-83CB-96FC-2D80-8AFE6B6413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A8369F-1CE7-43CE-AD09-DC6AAE3D8941}" type="slidenum">
              <a:rPr lang="en-US" smtClean="0"/>
              <a:t>‹#›</a:t>
            </a:fld>
            <a:endParaRPr lang="en-US"/>
          </a:p>
        </p:txBody>
      </p:sp>
    </p:spTree>
    <p:extLst>
      <p:ext uri="{BB962C8B-B14F-4D97-AF65-F5344CB8AC3E}">
        <p14:creationId xmlns:p14="http://schemas.microsoft.com/office/powerpoint/2010/main" val="128874031"/>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microsoft.com/office/2007/relationships/hdphoto" Target="../media/hdphoto7.wdp"/><Relationship Id="rId18" Type="http://schemas.openxmlformats.org/officeDocument/2006/relationships/image" Target="../media/image18.emf"/><Relationship Id="rId3" Type="http://schemas.microsoft.com/office/2007/relationships/hdphoto" Target="../media/hdphoto4.wdp"/><Relationship Id="rId7" Type="http://schemas.microsoft.com/office/2007/relationships/hdphoto" Target="../media/hdphoto5.wdp"/><Relationship Id="rId12" Type="http://schemas.openxmlformats.org/officeDocument/2006/relationships/image" Target="../media/image14.png"/><Relationship Id="rId17" Type="http://schemas.openxmlformats.org/officeDocument/2006/relationships/image" Target="../media/image17.png"/><Relationship Id="rId2" Type="http://schemas.openxmlformats.org/officeDocument/2006/relationships/image" Target="../media/image7.png"/><Relationship Id="rId16"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3.png"/><Relationship Id="rId5" Type="http://schemas.openxmlformats.org/officeDocument/2006/relationships/image" Target="../media/image9.png"/><Relationship Id="rId15" Type="http://schemas.microsoft.com/office/2007/relationships/hdphoto" Target="../media/hdphoto8.wdp"/><Relationship Id="rId10" Type="http://schemas.openxmlformats.org/officeDocument/2006/relationships/image" Target="../media/image12.png"/><Relationship Id="rId19" Type="http://schemas.openxmlformats.org/officeDocument/2006/relationships/image" Target="../media/image19.emf"/><Relationship Id="rId4" Type="http://schemas.openxmlformats.org/officeDocument/2006/relationships/image" Target="../media/image8.png"/><Relationship Id="rId9" Type="http://schemas.microsoft.com/office/2007/relationships/hdphoto" Target="../media/hdphoto6.wdp"/><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13" Type="http://schemas.microsoft.com/office/2007/relationships/hdphoto" Target="../media/hdphoto7.wdp"/><Relationship Id="rId3" Type="http://schemas.microsoft.com/office/2007/relationships/hdphoto" Target="../media/hdphoto4.wdp"/><Relationship Id="rId7" Type="http://schemas.microsoft.com/office/2007/relationships/hdphoto" Target="../media/hdphoto5.wdp"/><Relationship Id="rId12" Type="http://schemas.openxmlformats.org/officeDocument/2006/relationships/image" Target="../media/image14.png"/><Relationship Id="rId17" Type="http://schemas.openxmlformats.org/officeDocument/2006/relationships/image" Target="../media/image25.png"/><Relationship Id="rId2" Type="http://schemas.openxmlformats.org/officeDocument/2006/relationships/image" Target="../media/image7.png"/><Relationship Id="rId16"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3.png"/><Relationship Id="rId5" Type="http://schemas.openxmlformats.org/officeDocument/2006/relationships/image" Target="../media/image8.png"/><Relationship Id="rId15" Type="http://schemas.microsoft.com/office/2007/relationships/hdphoto" Target="../media/hdphoto8.wdp"/><Relationship Id="rId10" Type="http://schemas.openxmlformats.org/officeDocument/2006/relationships/image" Target="../media/image12.png"/><Relationship Id="rId4" Type="http://schemas.openxmlformats.org/officeDocument/2006/relationships/image" Target="../media/image24.png"/><Relationship Id="rId9" Type="http://schemas.microsoft.com/office/2007/relationships/hdphoto" Target="../media/hdphoto6.wdp"/><Relationship Id="rId1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9.svg"/><Relationship Id="rId7" Type="http://schemas.openxmlformats.org/officeDocument/2006/relationships/image" Target="../media/image13.png"/><Relationship Id="rId2" Type="http://schemas.openxmlformats.org/officeDocument/2006/relationships/image" Target="../media/image28.png"/><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8" Type="http://schemas.openxmlformats.org/officeDocument/2006/relationships/image" Target="../media/image16.png"/><Relationship Id="rId13" Type="http://schemas.microsoft.com/office/2007/relationships/hdphoto" Target="../media/hdphoto9.wdp"/><Relationship Id="rId3" Type="http://schemas.openxmlformats.org/officeDocument/2006/relationships/image" Target="../media/image33.png"/><Relationship Id="rId7" Type="http://schemas.openxmlformats.org/officeDocument/2006/relationships/image" Target="../media/image13.png"/><Relationship Id="rId12"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4.xml"/><Relationship Id="rId6" Type="http://schemas.openxmlformats.org/officeDocument/2006/relationships/image" Target="../media/image12.png"/><Relationship Id="rId11" Type="http://schemas.openxmlformats.org/officeDocument/2006/relationships/image" Target="../media/image36.svg"/><Relationship Id="rId5" Type="http://schemas.openxmlformats.org/officeDocument/2006/relationships/image" Target="../media/image31.png"/><Relationship Id="rId10" Type="http://schemas.openxmlformats.org/officeDocument/2006/relationships/image" Target="../media/image35.png"/><Relationship Id="rId4" Type="http://schemas.openxmlformats.org/officeDocument/2006/relationships/image" Target="../media/image30.png"/><Relationship Id="rId9" Type="http://schemas.openxmlformats.org/officeDocument/2006/relationships/image" Target="../media/image34.jpg"/></Relationships>
</file>

<file path=ppt/slides/_rels/slide15.xml.rels><?xml version="1.0" encoding="UTF-8" standalone="yes"?>
<Relationships xmlns="http://schemas.openxmlformats.org/package/2006/relationships"><Relationship Id="rId8" Type="http://schemas.openxmlformats.org/officeDocument/2006/relationships/image" Target="../media/image11.png"/><Relationship Id="rId13" Type="http://schemas.microsoft.com/office/2007/relationships/hdphoto" Target="../media/hdphoto7.wdp"/><Relationship Id="rId3" Type="http://schemas.microsoft.com/office/2007/relationships/hdphoto" Target="../media/hdphoto4.wdp"/><Relationship Id="rId7" Type="http://schemas.microsoft.com/office/2007/relationships/hdphoto" Target="../media/hdphoto5.wdp"/><Relationship Id="rId12" Type="http://schemas.openxmlformats.org/officeDocument/2006/relationships/image" Target="../media/image14.png"/><Relationship Id="rId17" Type="http://schemas.openxmlformats.org/officeDocument/2006/relationships/image" Target="../media/image25.png"/><Relationship Id="rId2" Type="http://schemas.openxmlformats.org/officeDocument/2006/relationships/image" Target="../media/image7.png"/><Relationship Id="rId16"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3.png"/><Relationship Id="rId5" Type="http://schemas.openxmlformats.org/officeDocument/2006/relationships/image" Target="../media/image8.png"/><Relationship Id="rId15" Type="http://schemas.microsoft.com/office/2007/relationships/hdphoto" Target="../media/hdphoto8.wdp"/><Relationship Id="rId10" Type="http://schemas.openxmlformats.org/officeDocument/2006/relationships/image" Target="../media/image12.png"/><Relationship Id="rId4" Type="http://schemas.openxmlformats.org/officeDocument/2006/relationships/image" Target="../media/image24.png"/><Relationship Id="rId9" Type="http://schemas.microsoft.com/office/2007/relationships/hdphoto" Target="../media/hdphoto6.wdp"/><Relationship Id="rId14" Type="http://schemas.openxmlformats.org/officeDocument/2006/relationships/image" Target="../media/image15.png"/></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5.png"/><Relationship Id="rId3" Type="http://schemas.microsoft.com/office/2007/relationships/hdphoto" Target="../media/hdphoto10.wdp"/><Relationship Id="rId7" Type="http://schemas.microsoft.com/office/2007/relationships/hdphoto" Target="../media/hdphoto11.wdp"/><Relationship Id="rId12" Type="http://schemas.microsoft.com/office/2007/relationships/hdphoto" Target="../media/hdphoto13.wdp"/><Relationship Id="rId2" Type="http://schemas.openxmlformats.org/officeDocument/2006/relationships/image" Target="../media/image38.png"/><Relationship Id="rId1" Type="http://schemas.openxmlformats.org/officeDocument/2006/relationships/slideLayout" Target="../slideLayouts/slideLayout16.xml"/><Relationship Id="rId6" Type="http://schemas.openxmlformats.org/officeDocument/2006/relationships/image" Target="../media/image41.png"/><Relationship Id="rId11" Type="http://schemas.openxmlformats.org/officeDocument/2006/relationships/image" Target="../media/image44.png"/><Relationship Id="rId5" Type="http://schemas.openxmlformats.org/officeDocument/2006/relationships/image" Target="../media/image40.jpeg"/><Relationship Id="rId10" Type="http://schemas.openxmlformats.org/officeDocument/2006/relationships/image" Target="../media/image43.png"/><Relationship Id="rId4" Type="http://schemas.openxmlformats.org/officeDocument/2006/relationships/image" Target="../media/image39.png"/><Relationship Id="rId9" Type="http://schemas.microsoft.com/office/2007/relationships/hdphoto" Target="../media/hdphoto12.wdp"/></Relationships>
</file>

<file path=ppt/slides/_rels/slide1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9.svg"/><Relationship Id="rId7" Type="http://schemas.openxmlformats.org/officeDocument/2006/relationships/image" Target="../media/image13.png"/><Relationship Id="rId2" Type="http://schemas.openxmlformats.org/officeDocument/2006/relationships/image" Target="../media/image28.png"/><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microsoft.com/office/2007/relationships/hdphoto" Target="../media/hdphoto7.wdp"/><Relationship Id="rId18" Type="http://schemas.openxmlformats.org/officeDocument/2006/relationships/image" Target="../media/image18.emf"/><Relationship Id="rId3" Type="http://schemas.microsoft.com/office/2007/relationships/hdphoto" Target="../media/hdphoto4.wdp"/><Relationship Id="rId7" Type="http://schemas.microsoft.com/office/2007/relationships/hdphoto" Target="../media/hdphoto5.wdp"/><Relationship Id="rId12" Type="http://schemas.openxmlformats.org/officeDocument/2006/relationships/image" Target="../media/image14.png"/><Relationship Id="rId17" Type="http://schemas.openxmlformats.org/officeDocument/2006/relationships/image" Target="../media/image17.png"/><Relationship Id="rId2" Type="http://schemas.openxmlformats.org/officeDocument/2006/relationships/image" Target="../media/image7.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3.png"/><Relationship Id="rId5" Type="http://schemas.openxmlformats.org/officeDocument/2006/relationships/image" Target="../media/image9.png"/><Relationship Id="rId15" Type="http://schemas.microsoft.com/office/2007/relationships/hdphoto" Target="../media/hdphoto8.wdp"/><Relationship Id="rId10" Type="http://schemas.openxmlformats.org/officeDocument/2006/relationships/image" Target="../media/image12.png"/><Relationship Id="rId19" Type="http://schemas.openxmlformats.org/officeDocument/2006/relationships/image" Target="../media/image19.emf"/><Relationship Id="rId4" Type="http://schemas.openxmlformats.org/officeDocument/2006/relationships/image" Target="../media/image8.png"/><Relationship Id="rId9" Type="http://schemas.microsoft.com/office/2007/relationships/hdphoto" Target="../media/hdphoto6.wdp"/><Relationship Id="rId14" Type="http://schemas.openxmlformats.org/officeDocument/2006/relationships/image" Target="../media/image15.png"/></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8" Type="http://schemas.openxmlformats.org/officeDocument/2006/relationships/image" Target="../media/image16.png"/><Relationship Id="rId13" Type="http://schemas.microsoft.com/office/2007/relationships/hdphoto" Target="../media/hdphoto14.wdp"/><Relationship Id="rId3" Type="http://schemas.openxmlformats.org/officeDocument/2006/relationships/image" Target="../media/image33.png"/><Relationship Id="rId7" Type="http://schemas.openxmlformats.org/officeDocument/2006/relationships/image" Target="../media/image13.png"/><Relationship Id="rId12" Type="http://schemas.openxmlformats.org/officeDocument/2006/relationships/image" Target="../media/image46.png"/><Relationship Id="rId2" Type="http://schemas.openxmlformats.org/officeDocument/2006/relationships/image" Target="../media/image32.png"/><Relationship Id="rId1" Type="http://schemas.openxmlformats.org/officeDocument/2006/relationships/slideLayout" Target="../slideLayouts/slideLayout4.xml"/><Relationship Id="rId6" Type="http://schemas.openxmlformats.org/officeDocument/2006/relationships/image" Target="../media/image12.png"/><Relationship Id="rId11" Type="http://schemas.openxmlformats.org/officeDocument/2006/relationships/image" Target="../media/image36.svg"/><Relationship Id="rId5" Type="http://schemas.openxmlformats.org/officeDocument/2006/relationships/image" Target="../media/image31.png"/><Relationship Id="rId10" Type="http://schemas.openxmlformats.org/officeDocument/2006/relationships/image" Target="../media/image35.png"/><Relationship Id="rId4" Type="http://schemas.openxmlformats.org/officeDocument/2006/relationships/image" Target="../media/image30.png"/><Relationship Id="rId9" Type="http://schemas.openxmlformats.org/officeDocument/2006/relationships/image" Target="../media/image34.jpg"/></Relationships>
</file>

<file path=ppt/slides/_rels/slide23.xml.rels><?xml version="1.0" encoding="UTF-8" standalone="yes"?>
<Relationships xmlns="http://schemas.openxmlformats.org/package/2006/relationships"><Relationship Id="rId8" Type="http://schemas.openxmlformats.org/officeDocument/2006/relationships/image" Target="../media/image11.png"/><Relationship Id="rId13" Type="http://schemas.microsoft.com/office/2007/relationships/hdphoto" Target="../media/hdphoto7.wdp"/><Relationship Id="rId3" Type="http://schemas.microsoft.com/office/2007/relationships/hdphoto" Target="../media/hdphoto4.wdp"/><Relationship Id="rId7" Type="http://schemas.microsoft.com/office/2007/relationships/hdphoto" Target="../media/hdphoto5.wdp"/><Relationship Id="rId12" Type="http://schemas.openxmlformats.org/officeDocument/2006/relationships/image" Target="../media/image14.png"/><Relationship Id="rId17" Type="http://schemas.openxmlformats.org/officeDocument/2006/relationships/image" Target="../media/image25.png"/><Relationship Id="rId2" Type="http://schemas.openxmlformats.org/officeDocument/2006/relationships/image" Target="../media/image7.png"/><Relationship Id="rId16"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3.png"/><Relationship Id="rId5" Type="http://schemas.openxmlformats.org/officeDocument/2006/relationships/image" Target="../media/image8.png"/><Relationship Id="rId15" Type="http://schemas.microsoft.com/office/2007/relationships/hdphoto" Target="../media/hdphoto8.wdp"/><Relationship Id="rId10" Type="http://schemas.openxmlformats.org/officeDocument/2006/relationships/image" Target="../media/image12.png"/><Relationship Id="rId4" Type="http://schemas.openxmlformats.org/officeDocument/2006/relationships/image" Target="../media/image24.png"/><Relationship Id="rId9" Type="http://schemas.microsoft.com/office/2007/relationships/hdphoto" Target="../media/hdphoto6.wdp"/><Relationship Id="rId14" Type="http://schemas.openxmlformats.org/officeDocument/2006/relationships/image" Target="../media/image15.png"/></Relationships>
</file>

<file path=ppt/slides/_rels/slide24.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9.svg"/><Relationship Id="rId7" Type="http://schemas.openxmlformats.org/officeDocument/2006/relationships/image" Target="../media/image13.png"/><Relationship Id="rId2" Type="http://schemas.openxmlformats.org/officeDocument/2006/relationships/image" Target="../media/image28.png"/><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31.pn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svg"/><Relationship Id="rId3" Type="http://schemas.openxmlformats.org/officeDocument/2006/relationships/image" Target="../media/image30.png"/><Relationship Id="rId7" Type="http://schemas.openxmlformats.org/officeDocument/2006/relationships/image" Target="../media/image16.png"/><Relationship Id="rId12" Type="http://schemas.openxmlformats.org/officeDocument/2006/relationships/image" Target="../media/image53.png"/><Relationship Id="rId2" Type="http://schemas.openxmlformats.org/officeDocument/2006/relationships/image" Target="../media/image34.jpg"/><Relationship Id="rId1" Type="http://schemas.openxmlformats.org/officeDocument/2006/relationships/slideLayout" Target="../slideLayouts/slideLayout4.xml"/><Relationship Id="rId6" Type="http://schemas.openxmlformats.org/officeDocument/2006/relationships/image" Target="../media/image13.png"/><Relationship Id="rId11" Type="http://schemas.openxmlformats.org/officeDocument/2006/relationships/image" Target="../media/image52.svg"/><Relationship Id="rId5" Type="http://schemas.openxmlformats.org/officeDocument/2006/relationships/image" Target="../media/image12.png"/><Relationship Id="rId10" Type="http://schemas.openxmlformats.org/officeDocument/2006/relationships/image" Target="../media/image51.png"/><Relationship Id="rId4" Type="http://schemas.openxmlformats.org/officeDocument/2006/relationships/image" Target="../media/image31.png"/><Relationship Id="rId9" Type="http://schemas.openxmlformats.org/officeDocument/2006/relationships/image" Target="../media/image50.svg"/></Relationships>
</file>

<file path=ppt/slides/_rels/slide2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9.png"/><Relationship Id="rId7"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4.xml"/><Relationship Id="rId6" Type="http://schemas.openxmlformats.org/officeDocument/2006/relationships/image" Target="../media/image56.svg"/><Relationship Id="rId11" Type="http://schemas.openxmlformats.org/officeDocument/2006/relationships/image" Target="../media/image16.png"/><Relationship Id="rId5" Type="http://schemas.openxmlformats.org/officeDocument/2006/relationships/image" Target="../media/image55.png"/><Relationship Id="rId10" Type="http://schemas.openxmlformats.org/officeDocument/2006/relationships/image" Target="../media/image13.png"/><Relationship Id="rId4" Type="http://schemas.openxmlformats.org/officeDocument/2006/relationships/image" Target="../media/image50.svg"/><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image" Target="../media/image22.png"/></Relationships>
</file>

<file path=ppt/slides/_rels/slide3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9.svg"/><Relationship Id="rId7" Type="http://schemas.openxmlformats.org/officeDocument/2006/relationships/image" Target="../media/image13.png"/><Relationship Id="rId2" Type="http://schemas.openxmlformats.org/officeDocument/2006/relationships/image" Target="../media/image28.png"/><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31.png"/><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57.png"/><Relationship Id="rId2" Type="http://schemas.openxmlformats.org/officeDocument/2006/relationships/image" Target="../media/image30.png"/><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image" Target="../media/image12.png"/></Relationships>
</file>

<file path=ppt/slides/_rels/slide32.xml.rels><?xml version="1.0" encoding="UTF-8" standalone="yes"?>
<Relationships xmlns="http://schemas.openxmlformats.org/package/2006/relationships"><Relationship Id="rId8" Type="http://schemas.openxmlformats.org/officeDocument/2006/relationships/image" Target="../media/image11.png"/><Relationship Id="rId13" Type="http://schemas.microsoft.com/office/2007/relationships/hdphoto" Target="../media/hdphoto7.wdp"/><Relationship Id="rId18" Type="http://schemas.openxmlformats.org/officeDocument/2006/relationships/image" Target="../media/image18.emf"/><Relationship Id="rId3" Type="http://schemas.microsoft.com/office/2007/relationships/hdphoto" Target="../media/hdphoto4.wdp"/><Relationship Id="rId7" Type="http://schemas.microsoft.com/office/2007/relationships/hdphoto" Target="../media/hdphoto5.wdp"/><Relationship Id="rId12" Type="http://schemas.openxmlformats.org/officeDocument/2006/relationships/image" Target="../media/image14.png"/><Relationship Id="rId17" Type="http://schemas.openxmlformats.org/officeDocument/2006/relationships/image" Target="../media/image17.png"/><Relationship Id="rId2" Type="http://schemas.openxmlformats.org/officeDocument/2006/relationships/image" Target="../media/image7.png"/><Relationship Id="rId16"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3.png"/><Relationship Id="rId5" Type="http://schemas.openxmlformats.org/officeDocument/2006/relationships/image" Target="../media/image9.png"/><Relationship Id="rId15" Type="http://schemas.microsoft.com/office/2007/relationships/hdphoto" Target="../media/hdphoto8.wdp"/><Relationship Id="rId10" Type="http://schemas.openxmlformats.org/officeDocument/2006/relationships/image" Target="../media/image12.png"/><Relationship Id="rId19" Type="http://schemas.openxmlformats.org/officeDocument/2006/relationships/image" Target="../media/image19.emf"/><Relationship Id="rId4" Type="http://schemas.openxmlformats.org/officeDocument/2006/relationships/image" Target="../media/image8.png"/><Relationship Id="rId9" Type="http://schemas.microsoft.com/office/2007/relationships/hdphoto" Target="../media/hdphoto6.wdp"/><Relationship Id="rId1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14.png"/><Relationship Id="rId18" Type="http://schemas.openxmlformats.org/officeDocument/2006/relationships/image" Target="../media/image25.png"/><Relationship Id="rId3" Type="http://schemas.microsoft.com/office/2007/relationships/hdphoto" Target="../media/hdphoto4.wdp"/><Relationship Id="rId7" Type="http://schemas.openxmlformats.org/officeDocument/2006/relationships/image" Target="../media/image10.png"/><Relationship Id="rId12" Type="http://schemas.openxmlformats.org/officeDocument/2006/relationships/image" Target="../media/image13.png"/><Relationship Id="rId17" Type="http://schemas.openxmlformats.org/officeDocument/2006/relationships/image" Target="../media/image16.png"/><Relationship Id="rId2" Type="http://schemas.openxmlformats.org/officeDocument/2006/relationships/image" Target="../media/image7.png"/><Relationship Id="rId16" Type="http://schemas.microsoft.com/office/2007/relationships/hdphoto" Target="../media/hdphoto8.wdp"/><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2.png"/><Relationship Id="rId5" Type="http://schemas.openxmlformats.org/officeDocument/2006/relationships/image" Target="../media/image8.png"/><Relationship Id="rId15" Type="http://schemas.openxmlformats.org/officeDocument/2006/relationships/image" Target="../media/image15.png"/><Relationship Id="rId10" Type="http://schemas.microsoft.com/office/2007/relationships/hdphoto" Target="../media/hdphoto6.wdp"/><Relationship Id="rId4" Type="http://schemas.openxmlformats.org/officeDocument/2006/relationships/image" Target="../media/image24.png"/><Relationship Id="rId9" Type="http://schemas.openxmlformats.org/officeDocument/2006/relationships/image" Target="../media/image11.png"/><Relationship Id="rId14" Type="http://schemas.microsoft.com/office/2007/relationships/hdphoto" Target="../media/hdphoto7.wdp"/></Relationships>
</file>

<file path=ppt/slides/_rels/slide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9.svg"/><Relationship Id="rId7" Type="http://schemas.openxmlformats.org/officeDocument/2006/relationships/image" Target="../media/image13.png"/><Relationship Id="rId2" Type="http://schemas.openxmlformats.org/officeDocument/2006/relationships/image" Target="../media/image28.png"/><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31.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3.png"/><Relationship Id="rId7" Type="http://schemas.openxmlformats.org/officeDocument/2006/relationships/image" Target="../media/image13.png"/><Relationship Id="rId2" Type="http://schemas.openxmlformats.org/officeDocument/2006/relationships/image" Target="../media/image32.png"/><Relationship Id="rId1" Type="http://schemas.openxmlformats.org/officeDocument/2006/relationships/slideLayout" Target="../slideLayouts/slideLayout4.xml"/><Relationship Id="rId6" Type="http://schemas.openxmlformats.org/officeDocument/2006/relationships/image" Target="../media/image12.png"/><Relationship Id="rId11" Type="http://schemas.openxmlformats.org/officeDocument/2006/relationships/image" Target="../media/image36.svg"/><Relationship Id="rId5" Type="http://schemas.openxmlformats.org/officeDocument/2006/relationships/image" Target="../media/image31.png"/><Relationship Id="rId10" Type="http://schemas.openxmlformats.org/officeDocument/2006/relationships/image" Target="../media/image35.png"/><Relationship Id="rId4" Type="http://schemas.openxmlformats.org/officeDocument/2006/relationships/image" Target="../media/image30.png"/><Relationship Id="rId9" Type="http://schemas.openxmlformats.org/officeDocument/2006/relationships/image" Target="../media/image3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1" name="图片 2">
            <a:extLst>
              <a:ext uri="{FF2B5EF4-FFF2-40B4-BE49-F238E27FC236}">
                <a16:creationId xmlns:a16="http://schemas.microsoft.com/office/drawing/2014/main" id="{9BDB2558-146E-F4F2-0347-850C531AB926}"/>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743" name="图片 39">
            <a:extLst>
              <a:ext uri="{FF2B5EF4-FFF2-40B4-BE49-F238E27FC236}">
                <a16:creationId xmlns:a16="http://schemas.microsoft.com/office/drawing/2014/main" id="{C8BC8085-626A-C05A-67A0-BF7AE3C95508}"/>
              </a:ext>
            </a:extLst>
          </p:cNvPr>
          <p:cNvPicPr>
            <a:picLocks noChangeAspect="1"/>
          </p:cNvPicPr>
          <p:nvPr/>
        </p:nvPicPr>
        <p:blipFill>
          <a:blip r:embed="rId4"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744" name="图片 38">
            <a:extLst>
              <a:ext uri="{FF2B5EF4-FFF2-40B4-BE49-F238E27FC236}">
                <a16:creationId xmlns:a16="http://schemas.microsoft.com/office/drawing/2014/main" id="{610E773D-0253-9C84-ACBE-AF8BB8794A67}"/>
              </a:ext>
            </a:extLst>
          </p:cNvPr>
          <p:cNvPicPr>
            <a:picLocks noChangeAspect="1"/>
          </p:cNvPicPr>
          <p:nvPr/>
        </p:nvPicPr>
        <p:blipFill>
          <a:blip r:embed="rId4" cstate="print">
            <a:extLst>
              <a:ext uri="{28A0092B-C50C-407E-A947-70E740481C1C}">
                <a14:useLocalDpi xmlns:a14="http://schemas.microsoft.com/office/drawing/2010/main" val="0"/>
              </a:ext>
            </a:extLst>
          </a:blip>
          <a:srcRect l="65712" t="86481" r="3705"/>
          <a:stretch>
            <a:fillRect/>
          </a:stretch>
        </p:blipFill>
        <p:spPr>
          <a:xfrm>
            <a:off x="10420149" y="3253554"/>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745" name="图片 37">
            <a:extLst>
              <a:ext uri="{FF2B5EF4-FFF2-40B4-BE49-F238E27FC236}">
                <a16:creationId xmlns:a16="http://schemas.microsoft.com/office/drawing/2014/main" id="{F0ADCB7B-7EAA-D1BE-ECC1-72A26236F28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746" name="图片 43">
            <a:extLst>
              <a:ext uri="{FF2B5EF4-FFF2-40B4-BE49-F238E27FC236}">
                <a16:creationId xmlns:a16="http://schemas.microsoft.com/office/drawing/2014/main" id="{8A17ABA0-3889-6702-6E8B-0D4BAE06C460}"/>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26244" y="526394"/>
            <a:ext cx="4910533" cy="6858000"/>
          </a:xfrm>
          <a:prstGeom prst="rect">
            <a:avLst/>
          </a:prstGeom>
        </p:spPr>
      </p:pic>
      <p:pic>
        <p:nvPicPr>
          <p:cNvPr id="747" name="图片 44">
            <a:extLst>
              <a:ext uri="{FF2B5EF4-FFF2-40B4-BE49-F238E27FC236}">
                <a16:creationId xmlns:a16="http://schemas.microsoft.com/office/drawing/2014/main" id="{713E04B5-4BFD-B5B7-6703-C22201B6C863}"/>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293505" y="80340"/>
            <a:ext cx="4910533" cy="6858000"/>
          </a:xfrm>
          <a:prstGeom prst="rect">
            <a:avLst/>
          </a:prstGeom>
        </p:spPr>
      </p:pic>
      <p:pic>
        <p:nvPicPr>
          <p:cNvPr id="748" name="图片 45">
            <a:extLst>
              <a:ext uri="{FF2B5EF4-FFF2-40B4-BE49-F238E27FC236}">
                <a16:creationId xmlns:a16="http://schemas.microsoft.com/office/drawing/2014/main" id="{38B3CEA9-552D-EB60-C19C-0DB67DBEB024}"/>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749" name="组合 1">
            <a:extLst>
              <a:ext uri="{FF2B5EF4-FFF2-40B4-BE49-F238E27FC236}">
                <a16:creationId xmlns:a16="http://schemas.microsoft.com/office/drawing/2014/main" id="{2B9532B0-D67D-AEBA-316E-D260D9057D62}"/>
              </a:ext>
            </a:extLst>
          </p:cNvPr>
          <p:cNvGrpSpPr/>
          <p:nvPr/>
        </p:nvGrpSpPr>
        <p:grpSpPr>
          <a:xfrm>
            <a:off x="0" y="5207000"/>
            <a:ext cx="12192000" cy="1650999"/>
            <a:chOff x="0" y="5207000"/>
            <a:chExt cx="12192000" cy="1650999"/>
          </a:xfrm>
        </p:grpSpPr>
        <p:pic>
          <p:nvPicPr>
            <p:cNvPr id="750" name="图片 5">
              <a:extLst>
                <a:ext uri="{FF2B5EF4-FFF2-40B4-BE49-F238E27FC236}">
                  <a16:creationId xmlns:a16="http://schemas.microsoft.com/office/drawing/2014/main" id="{EC45ED9F-1673-28FC-0856-5DFEA8ECEEDA}"/>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751" name="图片 7">
              <a:extLst>
                <a:ext uri="{FF2B5EF4-FFF2-40B4-BE49-F238E27FC236}">
                  <a16:creationId xmlns:a16="http://schemas.microsoft.com/office/drawing/2014/main" id="{24BC7ECC-C419-A010-AB6A-02EB4E847912}"/>
                </a:ext>
              </a:extLst>
            </p:cNvPr>
            <p:cNvPicPr>
              <a:picLocks noChangeAspect="1"/>
            </p:cNvPicPr>
            <p:nvPr/>
          </p:nvPicPr>
          <p:blipFill>
            <a:blip r:embed="rId8" cstate="print">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752" name="图片 24">
              <a:extLst>
                <a:ext uri="{FF2B5EF4-FFF2-40B4-BE49-F238E27FC236}">
                  <a16:creationId xmlns:a16="http://schemas.microsoft.com/office/drawing/2014/main" id="{81DE3EF4-7EF6-103C-B46D-907CE3F0C9CB}"/>
                </a:ext>
              </a:extLst>
            </p:cNvPr>
            <p:cNvPicPr>
              <a:picLocks noChangeAspect="1"/>
            </p:cNvPicPr>
            <p:nvPr/>
          </p:nvPicPr>
          <p:blipFill>
            <a:blip r:embed="rId10"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753" name="图片 23">
              <a:extLst>
                <a:ext uri="{FF2B5EF4-FFF2-40B4-BE49-F238E27FC236}">
                  <a16:creationId xmlns:a16="http://schemas.microsoft.com/office/drawing/2014/main" id="{8368BE30-3EF6-2E7F-9D4C-913F77455B28}"/>
                </a:ext>
              </a:extLst>
            </p:cNvPr>
            <p:cNvPicPr>
              <a:picLocks noChangeAspect="1"/>
            </p:cNvPicPr>
            <p:nvPr/>
          </p:nvPicPr>
          <p:blipFill>
            <a:blip r:embed="rId11"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754" name="图片 9">
              <a:extLst>
                <a:ext uri="{FF2B5EF4-FFF2-40B4-BE49-F238E27FC236}">
                  <a16:creationId xmlns:a16="http://schemas.microsoft.com/office/drawing/2014/main" id="{70DA4067-AB1E-BB6A-8D46-1F508B87F4B2}"/>
                </a:ext>
              </a:extLst>
            </p:cNvPr>
            <p:cNvPicPr>
              <a:picLocks noChangeAspect="1"/>
            </p:cNvPicPr>
            <p:nvPr/>
          </p:nvPicPr>
          <p:blipFill>
            <a:blip r:embed="rId12">
              <a:extLst>
                <a:ext uri="{BEBA8EAE-BF5A-486C-A8C5-ECC9F3942E4B}">
                  <a14:imgProps xmlns:a14="http://schemas.microsoft.com/office/drawing/2010/main">
                    <a14:imgLayer r:embed="rId13">
                      <a14:imgEffect>
                        <a14:saturation sat="200000"/>
                      </a14:imgEffect>
                    </a14:imgLayer>
                  </a14:imgProps>
                </a:ex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755" name="图片 12">
              <a:extLst>
                <a:ext uri="{FF2B5EF4-FFF2-40B4-BE49-F238E27FC236}">
                  <a16:creationId xmlns:a16="http://schemas.microsoft.com/office/drawing/2014/main" id="{4CB146F7-1132-1531-2CCF-C40C80F9F48A}"/>
                </a:ext>
              </a:extLst>
            </p:cNvPr>
            <p:cNvPicPr>
              <a:picLocks noChangeAspect="1"/>
            </p:cNvPicPr>
            <p:nvPr/>
          </p:nvPicPr>
          <p:blipFill>
            <a:blip r:embed="rId14" cstate="print">
              <a:extLst>
                <a:ext uri="{BEBA8EAE-BF5A-486C-A8C5-ECC9F3942E4B}">
                  <a14:imgProps xmlns:a14="http://schemas.microsoft.com/office/drawing/2010/main">
                    <a14:imgLayer r:embed="rId15">
                      <a14:imgEffect>
                        <a14:saturation sat="200000"/>
                      </a14:imgEffect>
                    </a14:imgLayer>
                  </a14:imgProps>
                </a:ex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756" name="图片 22">
              <a:extLst>
                <a:ext uri="{FF2B5EF4-FFF2-40B4-BE49-F238E27FC236}">
                  <a16:creationId xmlns:a16="http://schemas.microsoft.com/office/drawing/2014/main" id="{A10E2525-8B01-AC52-3111-AECE746ACBB5}"/>
                </a:ext>
              </a:extLst>
            </p:cNvPr>
            <p:cNvPicPr>
              <a:picLocks noChangeAspect="1"/>
            </p:cNvPicPr>
            <p:nvPr/>
          </p:nvPicPr>
          <p:blipFill>
            <a:blip r:embed="rId1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sp>
        <p:nvSpPr>
          <p:cNvPr id="34" name="任意多边形: 形状 59">
            <a:extLst>
              <a:ext uri="{FF2B5EF4-FFF2-40B4-BE49-F238E27FC236}">
                <a16:creationId xmlns:a16="http://schemas.microsoft.com/office/drawing/2014/main" id="{178BF963-E750-0A01-9359-3640B6BC35D8}"/>
              </a:ext>
            </a:extLst>
          </p:cNvPr>
          <p:cNvSpPr/>
          <p:nvPr/>
        </p:nvSpPr>
        <p:spPr>
          <a:xfrm>
            <a:off x="1706880" y="239439"/>
            <a:ext cx="8667093" cy="4769703"/>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35" name="文本框 21">
            <a:extLst>
              <a:ext uri="{FF2B5EF4-FFF2-40B4-BE49-F238E27FC236}">
                <a16:creationId xmlns:a16="http://schemas.microsoft.com/office/drawing/2014/main" id="{61140438-D033-A23B-1ED5-5EDD3B9CA589}"/>
              </a:ext>
            </a:extLst>
          </p:cNvPr>
          <p:cNvSpPr txBox="1"/>
          <p:nvPr/>
        </p:nvSpPr>
        <p:spPr>
          <a:xfrm>
            <a:off x="2696288" y="571699"/>
            <a:ext cx="67994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w="12700">
                  <a:noFill/>
                </a:ln>
                <a:solidFill>
                  <a:srgbClr val="002060"/>
                </a:solidFill>
                <a:effectLst/>
                <a:uLnTx/>
                <a:uFillTx/>
                <a:latin typeface="UTM Edwardian" panose="02040603050506020204" pitchFamily="18" charset="0"/>
                <a:ea typeface="微软雅黑" panose="020B0503020204020204" pitchFamily="34" charset="-122"/>
                <a:cs typeface="+mn-cs"/>
              </a:rPr>
              <a:t>Thứ</a:t>
            </a:r>
            <a:r>
              <a:rPr kumimoji="0" lang="en-US" altLang="zh-CN" sz="4800" b="1" i="0" u="none" strike="noStrike" kern="1200" cap="none" spc="0" normalizeH="0" baseline="0" noProof="0" dirty="0">
                <a:ln w="12700">
                  <a:noFill/>
                </a:ln>
                <a:solidFill>
                  <a:srgbClr val="002060"/>
                </a:solidFill>
                <a:effectLst/>
                <a:uLnTx/>
                <a:uFillTx/>
                <a:latin typeface="UTM Edwardian" panose="02040603050506020204" pitchFamily="18" charset="0"/>
                <a:ea typeface="微软雅黑" panose="020B0503020204020204" pitchFamily="34" charset="-122"/>
                <a:cs typeface="+mn-cs"/>
              </a:rPr>
              <a:t> … </a:t>
            </a:r>
            <a:r>
              <a:rPr kumimoji="0" lang="en-US" altLang="zh-CN" sz="4800" b="1" i="0" u="none" strike="noStrike" kern="1200" cap="none" spc="0" normalizeH="0" baseline="0" noProof="0" dirty="0" err="1">
                <a:ln w="12700">
                  <a:noFill/>
                </a:ln>
                <a:solidFill>
                  <a:srgbClr val="002060"/>
                </a:solidFill>
                <a:effectLst/>
                <a:uLnTx/>
                <a:uFillTx/>
                <a:latin typeface="UTM Edwardian" panose="02040603050506020204" pitchFamily="18" charset="0"/>
                <a:ea typeface="微软雅黑" panose="020B0503020204020204" pitchFamily="34" charset="-122"/>
                <a:cs typeface="+mn-cs"/>
              </a:rPr>
              <a:t>ngày</a:t>
            </a:r>
            <a:r>
              <a:rPr kumimoji="0" lang="en-US" altLang="zh-CN" sz="4800" b="1" i="0" u="none" strike="noStrike" kern="1200" cap="none" spc="0" normalizeH="0" baseline="0" noProof="0" dirty="0">
                <a:ln w="12700">
                  <a:noFill/>
                </a:ln>
                <a:solidFill>
                  <a:srgbClr val="002060"/>
                </a:solidFill>
                <a:effectLst/>
                <a:uLnTx/>
                <a:uFillTx/>
                <a:latin typeface="UTM Edwardian" panose="02040603050506020204" pitchFamily="18" charset="0"/>
                <a:ea typeface="微软雅黑" panose="020B0503020204020204" pitchFamily="34" charset="-122"/>
                <a:cs typeface="+mn-cs"/>
              </a:rPr>
              <a:t> … </a:t>
            </a:r>
            <a:r>
              <a:rPr kumimoji="0" lang="en-US" altLang="zh-CN" sz="4800" b="1" i="0" u="none" strike="noStrike" kern="1200" cap="none" spc="0" normalizeH="0" baseline="0" noProof="0" dirty="0" err="1">
                <a:ln w="12700">
                  <a:noFill/>
                </a:ln>
                <a:solidFill>
                  <a:srgbClr val="002060"/>
                </a:solidFill>
                <a:effectLst/>
                <a:uLnTx/>
                <a:uFillTx/>
                <a:latin typeface="UTM Edwardian" panose="02040603050506020204" pitchFamily="18" charset="0"/>
                <a:ea typeface="微软雅黑" panose="020B0503020204020204" pitchFamily="34" charset="-122"/>
                <a:cs typeface="+mn-cs"/>
              </a:rPr>
              <a:t>tháng</a:t>
            </a:r>
            <a:r>
              <a:rPr kumimoji="0" lang="en-US" altLang="zh-CN" sz="4800" b="1" i="0" u="none" strike="noStrike" kern="1200" cap="none" spc="0" normalizeH="0" baseline="0" noProof="0" dirty="0">
                <a:ln w="12700">
                  <a:noFill/>
                </a:ln>
                <a:solidFill>
                  <a:srgbClr val="002060"/>
                </a:solidFill>
                <a:effectLst/>
                <a:uLnTx/>
                <a:uFillTx/>
                <a:latin typeface="UTM Edwardian" panose="02040603050506020204" pitchFamily="18" charset="0"/>
                <a:ea typeface="微软雅黑" panose="020B0503020204020204" pitchFamily="34" charset="-122"/>
                <a:cs typeface="+mn-cs"/>
              </a:rPr>
              <a:t> … </a:t>
            </a:r>
            <a:r>
              <a:rPr kumimoji="0" lang="en-US" altLang="zh-CN" sz="4800" b="1" i="0" u="none" strike="noStrike" kern="1200" cap="none" spc="0" normalizeH="0" baseline="0" noProof="0" dirty="0" err="1">
                <a:ln w="12700">
                  <a:noFill/>
                </a:ln>
                <a:solidFill>
                  <a:srgbClr val="002060"/>
                </a:solidFill>
                <a:effectLst/>
                <a:uLnTx/>
                <a:uFillTx/>
                <a:latin typeface="UTM Edwardian" panose="02040603050506020204" pitchFamily="18" charset="0"/>
                <a:ea typeface="微软雅黑" panose="020B0503020204020204" pitchFamily="34" charset="-122"/>
                <a:cs typeface="+mn-cs"/>
              </a:rPr>
              <a:t>năm</a:t>
            </a:r>
            <a:r>
              <a:rPr kumimoji="0" lang="en-US" altLang="zh-CN" sz="4800" b="1" i="0" u="none" strike="noStrike" kern="1200" cap="none" spc="0" normalizeH="0" baseline="0" noProof="0" dirty="0">
                <a:ln w="12700">
                  <a:noFill/>
                </a:ln>
                <a:solidFill>
                  <a:srgbClr val="002060"/>
                </a:solidFill>
                <a:effectLst/>
                <a:uLnTx/>
                <a:uFillTx/>
                <a:latin typeface="UTM Edwardian" panose="02040603050506020204" pitchFamily="18" charset="0"/>
                <a:ea typeface="微软雅黑" panose="020B0503020204020204" pitchFamily="34" charset="-122"/>
                <a:cs typeface="+mn-cs"/>
              </a:rPr>
              <a:t> …</a:t>
            </a:r>
            <a:endParaRPr kumimoji="0" lang="zh-CN" altLang="en-US" sz="4800" b="1" i="0" u="none" strike="noStrike" kern="1200" cap="none" spc="0" normalizeH="0" baseline="0" noProof="0" dirty="0">
              <a:ln w="12700">
                <a:noFill/>
              </a:ln>
              <a:solidFill>
                <a:srgbClr val="002060"/>
              </a:solidFill>
              <a:effectLst/>
              <a:uLnTx/>
              <a:uFillTx/>
              <a:latin typeface="UTM Edwardian" panose="02040603050506020204" pitchFamily="18" charset="0"/>
              <a:ea typeface="微软雅黑" panose="020B0503020204020204" pitchFamily="34" charset="-122"/>
              <a:cs typeface="+mn-cs"/>
            </a:endParaRPr>
          </a:p>
        </p:txBody>
      </p:sp>
      <p:sp>
        <p:nvSpPr>
          <p:cNvPr id="36" name="文本框 23">
            <a:extLst>
              <a:ext uri="{FF2B5EF4-FFF2-40B4-BE49-F238E27FC236}">
                <a16:creationId xmlns:a16="http://schemas.microsoft.com/office/drawing/2014/main" id="{EB353150-502A-058A-53DE-1E31EA7B2D28}"/>
              </a:ext>
            </a:extLst>
          </p:cNvPr>
          <p:cNvSpPr txBox="1"/>
          <p:nvPr/>
        </p:nvSpPr>
        <p:spPr>
          <a:xfrm>
            <a:off x="4757335" y="1387100"/>
            <a:ext cx="265777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w="0"/>
                <a:solidFill>
                  <a:srgbClr val="ED7D31">
                    <a:lumMod val="50000"/>
                  </a:srgbClr>
                </a:solidFill>
                <a:effectLst>
                  <a:reflection blurRad="6350" stA="53000" endA="300" endPos="35500" dir="5400000" sy="-90000" algn="bl" rotWithShape="0"/>
                </a:effectLst>
                <a:uLnTx/>
                <a:uFillTx/>
                <a:latin typeface="UTM Duepuntozero" panose="02040603050506020204" pitchFamily="18" charset="0"/>
                <a:ea typeface="微软雅黑" panose="020B0503020204020204" pitchFamily="34" charset="-122"/>
                <a:cs typeface="+mn-cs"/>
              </a:rPr>
              <a:t>Tiếng</a:t>
            </a:r>
            <a:r>
              <a:rPr kumimoji="0" lang="en-US" altLang="zh-CN" sz="4800" b="1" i="0" u="none" strike="noStrike" kern="1200" cap="none" spc="0" normalizeH="0" baseline="0" noProof="0" dirty="0">
                <a:ln w="0"/>
                <a:solidFill>
                  <a:srgbClr val="ED7D31">
                    <a:lumMod val="50000"/>
                  </a:srgbClr>
                </a:solidFill>
                <a:effectLst>
                  <a:reflection blurRad="6350" stA="53000" endA="300" endPos="35500" dir="5400000" sy="-90000" algn="bl" rotWithShape="0"/>
                </a:effectLst>
                <a:uLnTx/>
                <a:uFillTx/>
                <a:latin typeface="UTM Duepuntozero" panose="02040603050506020204" pitchFamily="18" charset="0"/>
                <a:ea typeface="微软雅黑" panose="020B0503020204020204" pitchFamily="34" charset="-122"/>
                <a:cs typeface="+mn-cs"/>
              </a:rPr>
              <a:t> </a:t>
            </a:r>
            <a:r>
              <a:rPr kumimoji="0" lang="en-US" altLang="zh-CN" sz="4800" b="1" i="0" u="none" strike="noStrike" kern="1200" cap="none" spc="0" normalizeH="0" baseline="0" noProof="0" dirty="0" err="1">
                <a:ln w="0"/>
                <a:solidFill>
                  <a:srgbClr val="ED7D31">
                    <a:lumMod val="50000"/>
                  </a:srgbClr>
                </a:solidFill>
                <a:effectLst>
                  <a:reflection blurRad="6350" stA="53000" endA="300" endPos="35500" dir="5400000" sy="-90000" algn="bl" rotWithShape="0"/>
                </a:effectLst>
                <a:uLnTx/>
                <a:uFillTx/>
                <a:latin typeface="UTM Duepuntozero" panose="02040603050506020204" pitchFamily="18" charset="0"/>
                <a:ea typeface="微软雅黑" panose="020B0503020204020204" pitchFamily="34" charset="-122"/>
                <a:cs typeface="+mn-cs"/>
              </a:rPr>
              <a:t>Việt</a:t>
            </a:r>
            <a:endParaRPr kumimoji="0" lang="zh-CN" altLang="en-US" sz="4800" b="1" i="0" u="none" strike="noStrike" kern="1200" cap="none" spc="0" normalizeH="0" baseline="0" noProof="0" dirty="0">
              <a:ln w="0"/>
              <a:solidFill>
                <a:srgbClr val="ED7D31">
                  <a:lumMod val="50000"/>
                </a:srgbClr>
              </a:solidFill>
              <a:effectLst>
                <a:reflection blurRad="6350" stA="53000" endA="300" endPos="35500" dir="5400000" sy="-90000" algn="bl" rotWithShape="0"/>
              </a:effectLst>
              <a:uLnTx/>
              <a:uFillTx/>
              <a:latin typeface="UTM Duepuntozero" panose="02040603050506020204" pitchFamily="18" charset="0"/>
              <a:ea typeface="微软雅黑" panose="020B0503020204020204" pitchFamily="34" charset="-122"/>
              <a:cs typeface="+mn-cs"/>
            </a:endParaRPr>
          </a:p>
        </p:txBody>
      </p:sp>
      <p:grpSp>
        <p:nvGrpSpPr>
          <p:cNvPr id="26" name="组合 69">
            <a:extLst>
              <a:ext uri="{FF2B5EF4-FFF2-40B4-BE49-F238E27FC236}">
                <a16:creationId xmlns:a16="http://schemas.microsoft.com/office/drawing/2014/main" id="{7B9ED8BC-E0CC-8A0B-2531-BCA96E30799D}"/>
              </a:ext>
            </a:extLst>
          </p:cNvPr>
          <p:cNvGrpSpPr/>
          <p:nvPr/>
        </p:nvGrpSpPr>
        <p:grpSpPr>
          <a:xfrm>
            <a:off x="4010417" y="4123823"/>
            <a:ext cx="4086960" cy="2608564"/>
            <a:chOff x="5736735" y="2728183"/>
            <a:chExt cx="5516445" cy="3428646"/>
          </a:xfrm>
        </p:grpSpPr>
        <p:pic>
          <p:nvPicPr>
            <p:cNvPr id="27" name="图片 68">
              <a:extLst>
                <a:ext uri="{FF2B5EF4-FFF2-40B4-BE49-F238E27FC236}">
                  <a16:creationId xmlns:a16="http://schemas.microsoft.com/office/drawing/2014/main" id="{20413057-8F6E-1088-DFA8-243D1A598051}"/>
                </a:ext>
              </a:extLst>
            </p:cNvPr>
            <p:cNvPicPr>
              <a:picLocks noChangeAspect="1"/>
            </p:cNvPicPr>
            <p:nvPr/>
          </p:nvPicPr>
          <p:blipFill>
            <a:blip r:embed="rId17"/>
            <a:srcRect t="11154" r="55753"/>
            <a:stretch>
              <a:fillRect/>
            </a:stretch>
          </p:blipFill>
          <p:spPr>
            <a:xfrm rot="1517539">
              <a:off x="5736735" y="2728183"/>
              <a:ext cx="3487868" cy="3428646"/>
            </a:xfrm>
            <a:custGeom>
              <a:avLst/>
              <a:gdLst>
                <a:gd name="connsiteX0" fmla="*/ 0 w 3487868"/>
                <a:gd name="connsiteY0" fmla="*/ 0 h 3428646"/>
                <a:gd name="connsiteX1" fmla="*/ 3487868 w 3487868"/>
                <a:gd name="connsiteY1" fmla="*/ 0 h 3428646"/>
                <a:gd name="connsiteX2" fmla="*/ 3487868 w 3487868"/>
                <a:gd name="connsiteY2" fmla="*/ 3428646 h 3428646"/>
                <a:gd name="connsiteX3" fmla="*/ 0 w 3487868"/>
                <a:gd name="connsiteY3" fmla="*/ 3428646 h 3428646"/>
                <a:gd name="connsiteX4" fmla="*/ 0 w 3487868"/>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7868" h="3428646">
                  <a:moveTo>
                    <a:pt x="0" y="0"/>
                  </a:moveTo>
                  <a:lnTo>
                    <a:pt x="3487868" y="0"/>
                  </a:lnTo>
                  <a:lnTo>
                    <a:pt x="3487868" y="3428646"/>
                  </a:lnTo>
                  <a:lnTo>
                    <a:pt x="0" y="3428646"/>
                  </a:lnTo>
                  <a:lnTo>
                    <a:pt x="0" y="0"/>
                  </a:lnTo>
                  <a:close/>
                </a:path>
              </a:pathLst>
            </a:custGeom>
          </p:spPr>
        </p:pic>
        <p:pic>
          <p:nvPicPr>
            <p:cNvPr id="28" name="图片 67">
              <a:extLst>
                <a:ext uri="{FF2B5EF4-FFF2-40B4-BE49-F238E27FC236}">
                  <a16:creationId xmlns:a16="http://schemas.microsoft.com/office/drawing/2014/main" id="{DE6D96F0-CC99-AD53-66E0-890D8FF3F76D}"/>
                </a:ext>
              </a:extLst>
            </p:cNvPr>
            <p:cNvPicPr>
              <a:picLocks noChangeAspect="1"/>
            </p:cNvPicPr>
            <p:nvPr/>
          </p:nvPicPr>
          <p:blipFill>
            <a:blip r:embed="rId17"/>
            <a:srcRect l="52736" t="11154"/>
            <a:stretch>
              <a:fillRect/>
            </a:stretch>
          </p:blipFill>
          <p:spPr>
            <a:xfrm rot="20391307">
              <a:off x="8148797" y="3287526"/>
              <a:ext cx="3104383" cy="2856840"/>
            </a:xfrm>
            <a:custGeom>
              <a:avLst/>
              <a:gdLst>
                <a:gd name="connsiteX0" fmla="*/ 0 w 3725735"/>
                <a:gd name="connsiteY0" fmla="*/ 0 h 3428646"/>
                <a:gd name="connsiteX1" fmla="*/ 3725735 w 3725735"/>
                <a:gd name="connsiteY1" fmla="*/ 0 h 3428646"/>
                <a:gd name="connsiteX2" fmla="*/ 3725735 w 3725735"/>
                <a:gd name="connsiteY2" fmla="*/ 3428646 h 3428646"/>
                <a:gd name="connsiteX3" fmla="*/ 0 w 3725735"/>
                <a:gd name="connsiteY3" fmla="*/ 3428646 h 3428646"/>
                <a:gd name="connsiteX4" fmla="*/ 0 w 3725735"/>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735" h="3428646">
                  <a:moveTo>
                    <a:pt x="0" y="0"/>
                  </a:moveTo>
                  <a:lnTo>
                    <a:pt x="3725735" y="0"/>
                  </a:lnTo>
                  <a:lnTo>
                    <a:pt x="3725735" y="3428646"/>
                  </a:lnTo>
                  <a:lnTo>
                    <a:pt x="0" y="3428646"/>
                  </a:lnTo>
                  <a:lnTo>
                    <a:pt x="0" y="0"/>
                  </a:lnTo>
                  <a:close/>
                </a:path>
              </a:pathLst>
            </a:custGeom>
          </p:spPr>
        </p:pic>
      </p:grpSp>
      <p:pic>
        <p:nvPicPr>
          <p:cNvPr id="739" name="Picture 738">
            <a:extLst>
              <a:ext uri="{FF2B5EF4-FFF2-40B4-BE49-F238E27FC236}">
                <a16:creationId xmlns:a16="http://schemas.microsoft.com/office/drawing/2014/main" id="{4BF97804-7806-4D8A-A2BB-30C6504D1C76}"/>
              </a:ext>
            </a:extLst>
          </p:cNvPr>
          <p:cNvPicPr>
            <a:picLocks noChangeAspect="1"/>
          </p:cNvPicPr>
          <p:nvPr/>
        </p:nvPicPr>
        <p:blipFill>
          <a:blip r:embed="rId18"/>
          <a:stretch>
            <a:fillRect/>
          </a:stretch>
        </p:blipFill>
        <p:spPr>
          <a:xfrm>
            <a:off x="9869204" y="3799848"/>
            <a:ext cx="2234055" cy="2921023"/>
          </a:xfrm>
          <a:prstGeom prst="rect">
            <a:avLst/>
          </a:prstGeom>
        </p:spPr>
      </p:pic>
      <p:pic>
        <p:nvPicPr>
          <p:cNvPr id="740" name="Picture 739">
            <a:extLst>
              <a:ext uri="{FF2B5EF4-FFF2-40B4-BE49-F238E27FC236}">
                <a16:creationId xmlns:a16="http://schemas.microsoft.com/office/drawing/2014/main" id="{DE9E9D6F-E11C-4B10-1377-F0D1089E23F7}"/>
              </a:ext>
            </a:extLst>
          </p:cNvPr>
          <p:cNvPicPr>
            <a:picLocks noChangeAspect="1"/>
          </p:cNvPicPr>
          <p:nvPr/>
        </p:nvPicPr>
        <p:blipFill>
          <a:blip r:embed="rId19"/>
          <a:stretch>
            <a:fillRect/>
          </a:stretch>
        </p:blipFill>
        <p:spPr>
          <a:xfrm>
            <a:off x="26691" y="3753958"/>
            <a:ext cx="1975893" cy="2921023"/>
          </a:xfrm>
          <a:prstGeom prst="rect">
            <a:avLst/>
          </a:prstGeom>
        </p:spPr>
      </p:pic>
      <p:sp>
        <p:nvSpPr>
          <p:cNvPr id="2" name="文本框 23">
            <a:extLst>
              <a:ext uri="{FF2B5EF4-FFF2-40B4-BE49-F238E27FC236}">
                <a16:creationId xmlns:a16="http://schemas.microsoft.com/office/drawing/2014/main" id="{3F6EC40C-07DB-98D6-A888-50C5AA781C11}"/>
              </a:ext>
            </a:extLst>
          </p:cNvPr>
          <p:cNvSpPr txBox="1"/>
          <p:nvPr/>
        </p:nvSpPr>
        <p:spPr>
          <a:xfrm>
            <a:off x="4022926" y="2448583"/>
            <a:ext cx="40350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a:ln w="0"/>
                <a:solidFill>
                  <a:schemeClr val="accent1">
                    <a:lumMod val="50000"/>
                  </a:schemeClr>
                </a:solidFill>
                <a:effectLst>
                  <a:reflection blurRad="6350" stA="53000" endA="300" endPos="35500" dir="5400000" sy="-90000" algn="bl" rotWithShape="0"/>
                </a:effectLst>
                <a:uLnTx/>
                <a:uFillTx/>
                <a:latin typeface="UTM Duepuntozero" panose="02040603050506020204" pitchFamily="18" charset="0"/>
                <a:ea typeface="微软雅黑" panose="020B0503020204020204" pitchFamily="34" charset="-122"/>
                <a:cs typeface="+mn-cs"/>
              </a:rPr>
              <a:t>Tuần 15 - Bài </a:t>
            </a:r>
            <a:r>
              <a:rPr kumimoji="0" lang="en-US" altLang="zh-CN" sz="4800" b="1" i="0" u="none" strike="noStrike" kern="1200" cap="none" spc="0" normalizeH="0" baseline="0">
                <a:ln w="0"/>
                <a:solidFill>
                  <a:schemeClr val="accent1">
                    <a:lumMod val="50000"/>
                  </a:schemeClr>
                </a:solidFill>
                <a:effectLst>
                  <a:reflection blurRad="6350" stA="53000" endA="300" endPos="35500" dir="5400000" sy="-90000" algn="bl" rotWithShape="0"/>
                </a:effectLst>
                <a:uLnTx/>
                <a:uFillTx/>
                <a:latin typeface="UTM Duepuntozero" panose="02040603050506020204" pitchFamily="18" charset="0"/>
                <a:ea typeface="微软雅黑" panose="020B0503020204020204" pitchFamily="34" charset="-122"/>
                <a:cs typeface="+mn-cs"/>
              </a:rPr>
              <a:t>3</a:t>
            </a:r>
            <a:endParaRPr kumimoji="0" lang="zh-CN" altLang="en-US" sz="4800" b="1" i="0" u="none" strike="noStrike" kern="1200" cap="none" spc="0" normalizeH="0" baseline="0" noProof="0" dirty="0">
              <a:ln w="0"/>
              <a:solidFill>
                <a:schemeClr val="accent1">
                  <a:lumMod val="50000"/>
                </a:schemeClr>
              </a:solidFill>
              <a:effectLst>
                <a:reflection blurRad="6350" stA="53000" endA="300" endPos="35500" dir="5400000" sy="-90000" algn="bl" rotWithShape="0"/>
              </a:effectLst>
              <a:uLnTx/>
              <a:uFillTx/>
              <a:latin typeface="UTM Duepuntozero" panose="02040603050506020204" pitchFamily="18" charset="0"/>
              <a:ea typeface="微软雅黑" panose="020B0503020204020204" pitchFamily="34" charset="-122"/>
              <a:cs typeface="+mn-cs"/>
            </a:endParaRPr>
          </a:p>
        </p:txBody>
      </p:sp>
      <p:sp>
        <p:nvSpPr>
          <p:cNvPr id="3" name="文本框 23">
            <a:extLst>
              <a:ext uri="{FF2B5EF4-FFF2-40B4-BE49-F238E27FC236}">
                <a16:creationId xmlns:a16="http://schemas.microsoft.com/office/drawing/2014/main" id="{D7E5941B-4239-3633-DC21-CF5580C2B029}"/>
              </a:ext>
            </a:extLst>
          </p:cNvPr>
          <p:cNvSpPr txBox="1"/>
          <p:nvPr/>
        </p:nvSpPr>
        <p:spPr>
          <a:xfrm>
            <a:off x="2184573" y="3624148"/>
            <a:ext cx="753384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a:ln w="0"/>
                <a:solidFill>
                  <a:srgbClr val="FF0000"/>
                </a:solidFill>
                <a:effectLst>
                  <a:reflection blurRad="6350" stA="53000" endA="300" endPos="35500" dir="5400000" sy="-90000" algn="bl" rotWithShape="0"/>
                </a:effectLst>
                <a:uLnTx/>
                <a:uFillTx/>
                <a:latin typeface="UTM Duepuntozero" panose="02040603050506020204" pitchFamily="18" charset="0"/>
                <a:ea typeface="微软雅黑" panose="020B0503020204020204" pitchFamily="34" charset="-122"/>
                <a:cs typeface="+mn-cs"/>
              </a:rPr>
              <a:t>LUYỆN TẬP VỀ KẾT</a:t>
            </a:r>
            <a:r>
              <a:rPr kumimoji="0" lang="en-US" altLang="zh-CN" sz="5400" b="1" i="0" u="none" strike="noStrike" kern="1200" cap="none" spc="0" normalizeH="0" noProof="0">
                <a:ln w="0"/>
                <a:solidFill>
                  <a:srgbClr val="FF0000"/>
                </a:solidFill>
                <a:effectLst>
                  <a:reflection blurRad="6350" stA="53000" endA="300" endPos="35500" dir="5400000" sy="-90000" algn="bl" rotWithShape="0"/>
                </a:effectLst>
                <a:uLnTx/>
                <a:uFillTx/>
                <a:latin typeface="UTM Duepuntozero" panose="02040603050506020204" pitchFamily="18" charset="0"/>
                <a:ea typeface="微软雅黑" panose="020B0503020204020204" pitchFamily="34" charset="-122"/>
                <a:cs typeface="+mn-cs"/>
              </a:rPr>
              <a:t> TỪ</a:t>
            </a:r>
            <a:endParaRPr kumimoji="0" lang="zh-CN" altLang="en-US" sz="54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UTM Duepuntozero" panose="02040603050506020204" pitchFamily="18" charset="0"/>
              <a:ea typeface="微软雅黑" panose="020B0503020204020204" pitchFamily="34" charset="-122"/>
              <a:cs typeface="+mn-cs"/>
            </a:endParaRPr>
          </a:p>
        </p:txBody>
      </p:sp>
    </p:spTree>
    <p:extLst>
      <p:ext uri="{BB962C8B-B14F-4D97-AF65-F5344CB8AC3E}">
        <p14:creationId xmlns:p14="http://schemas.microsoft.com/office/powerpoint/2010/main" val="38604995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500"/>
                                        <p:tgtEl>
                                          <p:spTgt spid="3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P spid="3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2">
            <a:extLst>
              <a:ext uri="{FF2B5EF4-FFF2-40B4-BE49-F238E27FC236}">
                <a16:creationId xmlns:a16="http://schemas.microsoft.com/office/drawing/2014/main" id="{029C3614-292B-DC1C-3E00-098134CBC4E4}"/>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91238" cy="6858000"/>
          </a:xfrm>
          <a:prstGeom prst="rect">
            <a:avLst/>
          </a:prstGeom>
        </p:spPr>
      </p:pic>
      <p:pic>
        <p:nvPicPr>
          <p:cNvPr id="20" name="图片 11">
            <a:extLst>
              <a:ext uri="{FF2B5EF4-FFF2-40B4-BE49-F238E27FC236}">
                <a16:creationId xmlns:a16="http://schemas.microsoft.com/office/drawing/2014/main" id="{70486D3C-8CF0-2426-172E-431E43F631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4724" y="3626428"/>
            <a:ext cx="5964338" cy="2919844"/>
          </a:xfrm>
          <a:prstGeom prst="rect">
            <a:avLst/>
          </a:prstGeom>
        </p:spPr>
      </p:pic>
      <p:pic>
        <p:nvPicPr>
          <p:cNvPr id="21" name="图片 39">
            <a:extLst>
              <a:ext uri="{FF2B5EF4-FFF2-40B4-BE49-F238E27FC236}">
                <a16:creationId xmlns:a16="http://schemas.microsoft.com/office/drawing/2014/main" id="{390D9F2F-AD56-64BB-7C9C-2E2A1CFA54B2}"/>
              </a:ext>
            </a:extLst>
          </p:cNvPr>
          <p:cNvPicPr>
            <a:picLocks noChangeAspect="1"/>
          </p:cNvPicPr>
          <p:nvPr/>
        </p:nvPicPr>
        <p:blipFill>
          <a:blip r:embed="rId5"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22" name="图片 38">
            <a:extLst>
              <a:ext uri="{FF2B5EF4-FFF2-40B4-BE49-F238E27FC236}">
                <a16:creationId xmlns:a16="http://schemas.microsoft.com/office/drawing/2014/main" id="{7DE66B98-37D2-AE3E-4EE5-AB18A1CF570C}"/>
              </a:ext>
            </a:extLst>
          </p:cNvPr>
          <p:cNvPicPr>
            <a:picLocks noChangeAspect="1"/>
          </p:cNvPicPr>
          <p:nvPr/>
        </p:nvPicPr>
        <p:blipFill>
          <a:blip r:embed="rId5"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26" name="图片 37">
            <a:extLst>
              <a:ext uri="{FF2B5EF4-FFF2-40B4-BE49-F238E27FC236}">
                <a16:creationId xmlns:a16="http://schemas.microsoft.com/office/drawing/2014/main" id="{E56C6893-A152-E030-EB48-EE7059C459E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498833" y="509509"/>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grpSp>
        <p:nvGrpSpPr>
          <p:cNvPr id="30" name="组合 1">
            <a:extLst>
              <a:ext uri="{FF2B5EF4-FFF2-40B4-BE49-F238E27FC236}">
                <a16:creationId xmlns:a16="http://schemas.microsoft.com/office/drawing/2014/main" id="{D55C06AF-AB6A-D22A-1D52-0AA362E98785}"/>
              </a:ext>
            </a:extLst>
          </p:cNvPr>
          <p:cNvGrpSpPr/>
          <p:nvPr/>
        </p:nvGrpSpPr>
        <p:grpSpPr>
          <a:xfrm>
            <a:off x="0" y="5256605"/>
            <a:ext cx="12192000" cy="1650999"/>
            <a:chOff x="0" y="5207000"/>
            <a:chExt cx="12192000" cy="1650999"/>
          </a:xfrm>
        </p:grpSpPr>
        <p:pic>
          <p:nvPicPr>
            <p:cNvPr id="31" name="图片 5">
              <a:extLst>
                <a:ext uri="{FF2B5EF4-FFF2-40B4-BE49-F238E27FC236}">
                  <a16:creationId xmlns:a16="http://schemas.microsoft.com/office/drawing/2014/main" id="{15FD2224-D9EE-C44C-D2FC-5820890F448A}"/>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32" name="图片 7">
              <a:extLst>
                <a:ext uri="{FF2B5EF4-FFF2-40B4-BE49-F238E27FC236}">
                  <a16:creationId xmlns:a16="http://schemas.microsoft.com/office/drawing/2014/main" id="{096C99F6-C3B4-D42B-53B0-00B5921494F6}"/>
                </a:ext>
              </a:extLst>
            </p:cNvPr>
            <p:cNvPicPr>
              <a:picLocks noChangeAspect="1"/>
            </p:cNvPicPr>
            <p:nvPr/>
          </p:nvPicPr>
          <p:blipFill>
            <a:blip r:embed="rId8" cstate="print">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33" name="图片 24">
              <a:extLst>
                <a:ext uri="{FF2B5EF4-FFF2-40B4-BE49-F238E27FC236}">
                  <a16:creationId xmlns:a16="http://schemas.microsoft.com/office/drawing/2014/main" id="{0D32194E-11E3-7A72-E615-B9A17281B02E}"/>
                </a:ext>
              </a:extLst>
            </p:cNvPr>
            <p:cNvPicPr>
              <a:picLocks noChangeAspect="1"/>
            </p:cNvPicPr>
            <p:nvPr/>
          </p:nvPicPr>
          <p:blipFill>
            <a:blip r:embed="rId10"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34" name="图片 23">
              <a:extLst>
                <a:ext uri="{FF2B5EF4-FFF2-40B4-BE49-F238E27FC236}">
                  <a16:creationId xmlns:a16="http://schemas.microsoft.com/office/drawing/2014/main" id="{EE813CCE-3BBA-B021-75B5-8C9E4A24CB83}"/>
                </a:ext>
              </a:extLst>
            </p:cNvPr>
            <p:cNvPicPr>
              <a:picLocks noChangeAspect="1"/>
            </p:cNvPicPr>
            <p:nvPr/>
          </p:nvPicPr>
          <p:blipFill>
            <a:blip r:embed="rId11"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35" name="图片 9">
              <a:extLst>
                <a:ext uri="{FF2B5EF4-FFF2-40B4-BE49-F238E27FC236}">
                  <a16:creationId xmlns:a16="http://schemas.microsoft.com/office/drawing/2014/main" id="{E2E51775-72C8-D7C8-D3BB-75655ECE34CD}"/>
                </a:ext>
              </a:extLst>
            </p:cNvPr>
            <p:cNvPicPr>
              <a:picLocks noChangeAspect="1"/>
            </p:cNvPicPr>
            <p:nvPr/>
          </p:nvPicPr>
          <p:blipFill>
            <a:blip r:embed="rId12">
              <a:extLst>
                <a:ext uri="{BEBA8EAE-BF5A-486C-A8C5-ECC9F3942E4B}">
                  <a14:imgProps xmlns:a14="http://schemas.microsoft.com/office/drawing/2010/main">
                    <a14:imgLayer r:embed="rId13">
                      <a14:imgEffect>
                        <a14:saturation sat="200000"/>
                      </a14:imgEffect>
                    </a14:imgLayer>
                  </a14:imgProps>
                </a:ex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36" name="图片 12">
              <a:extLst>
                <a:ext uri="{FF2B5EF4-FFF2-40B4-BE49-F238E27FC236}">
                  <a16:creationId xmlns:a16="http://schemas.microsoft.com/office/drawing/2014/main" id="{4FBD63FA-AB35-06FF-0058-668E1E214001}"/>
                </a:ext>
              </a:extLst>
            </p:cNvPr>
            <p:cNvPicPr>
              <a:picLocks noChangeAspect="1"/>
            </p:cNvPicPr>
            <p:nvPr/>
          </p:nvPicPr>
          <p:blipFill>
            <a:blip r:embed="rId14" cstate="print">
              <a:extLst>
                <a:ext uri="{BEBA8EAE-BF5A-486C-A8C5-ECC9F3942E4B}">
                  <a14:imgProps xmlns:a14="http://schemas.microsoft.com/office/drawing/2010/main">
                    <a14:imgLayer r:embed="rId15">
                      <a14:imgEffect>
                        <a14:saturation sat="200000"/>
                      </a14:imgEffect>
                    </a14:imgLayer>
                  </a14:imgProps>
                </a:ex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37" name="图片 22">
              <a:extLst>
                <a:ext uri="{FF2B5EF4-FFF2-40B4-BE49-F238E27FC236}">
                  <a16:creationId xmlns:a16="http://schemas.microsoft.com/office/drawing/2014/main" id="{158DAC58-8C82-B233-B497-125800679CD0}"/>
                </a:ext>
              </a:extLst>
            </p:cNvPr>
            <p:cNvPicPr>
              <a:picLocks noChangeAspect="1"/>
            </p:cNvPicPr>
            <p:nvPr/>
          </p:nvPicPr>
          <p:blipFill>
            <a:blip r:embed="rId1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sp>
        <p:nvSpPr>
          <p:cNvPr id="5" name="TextBox 3">
            <a:extLst>
              <a:ext uri="{FF2B5EF4-FFF2-40B4-BE49-F238E27FC236}">
                <a16:creationId xmlns:a16="http://schemas.microsoft.com/office/drawing/2014/main" id="{97672836-F358-0B43-DB88-9014D013CFFD}"/>
              </a:ext>
            </a:extLst>
          </p:cNvPr>
          <p:cNvSpPr txBox="1"/>
          <p:nvPr/>
        </p:nvSpPr>
        <p:spPr>
          <a:xfrm>
            <a:off x="3205370" y="3201619"/>
            <a:ext cx="9305357" cy="1446550"/>
          </a:xfrm>
          <a:prstGeom prst="rect">
            <a:avLst/>
          </a:prstGeom>
          <a:noFill/>
        </p:spPr>
        <p:txBody>
          <a:bodyPr wrap="square" rtlCol="0">
            <a:prstTxWarp prst="textArchUp">
              <a:avLst>
                <a:gd name="adj" fmla="val 11683825"/>
              </a:avLst>
            </a:prstTxWarp>
            <a:spAutoFit/>
            <a:scene3d>
              <a:camera prst="orthographicFront"/>
              <a:lightRig rig="soft" dir="t">
                <a:rot lat="0" lon="0" rev="15600000"/>
              </a:lightRig>
            </a:scene3d>
            <a:sp3d prstMaterial="softEdge"/>
          </a:bodyPr>
          <a:lstStyle/>
          <a:p>
            <a:pPr lvl="0" algn="ctr">
              <a:defRPr/>
            </a:pPr>
            <a:r>
              <a:rPr lang="en-US" sz="6600" b="1" spc="50">
                <a:ln w="0"/>
                <a:solidFill>
                  <a:srgbClr val="0070C0"/>
                </a:solidFill>
                <a:effectLst>
                  <a:innerShdw blurRad="63500" dist="50800" dir="13500000">
                    <a:srgbClr val="000000">
                      <a:alpha val="50000"/>
                    </a:srgbClr>
                  </a:innerShdw>
                </a:effectLst>
                <a:latin typeface="UTM Cookies" panose="02040603050506020204" pitchFamily="18" charset="0"/>
              </a:rPr>
              <a:t>Sử dụng </a:t>
            </a:r>
          </a:p>
          <a:p>
            <a:pPr lvl="0" algn="ctr">
              <a:defRPr/>
            </a:pPr>
            <a:r>
              <a:rPr lang="en-US" sz="6600" b="1" spc="50">
                <a:ln w="0"/>
                <a:solidFill>
                  <a:srgbClr val="0070C0"/>
                </a:solidFill>
                <a:effectLst>
                  <a:innerShdw blurRad="63500" dist="50800" dir="13500000">
                    <a:srgbClr val="000000">
                      <a:alpha val="50000"/>
                    </a:srgbClr>
                  </a:innerShdw>
                </a:effectLst>
                <a:latin typeface="UTM Cookies" panose="02040603050506020204" pitchFamily="18" charset="0"/>
              </a:rPr>
              <a:t>cặp kết từ </a:t>
            </a:r>
            <a:endParaRPr kumimoji="0" lang="en-US" sz="6600" b="1" i="0" u="none" strike="noStrike" kern="1200" cap="none" spc="50" normalizeH="0" baseline="0" noProof="0" dirty="0">
              <a:ln w="0"/>
              <a:solidFill>
                <a:srgbClr val="0070C0"/>
              </a:solidFill>
              <a:effectLst>
                <a:innerShdw blurRad="63500" dist="50800" dir="13500000">
                  <a:srgbClr val="000000">
                    <a:alpha val="50000"/>
                  </a:srgbClr>
                </a:innerShdw>
              </a:effectLst>
              <a:uLnTx/>
              <a:uFillTx/>
              <a:latin typeface="UTM Cookies" panose="02040603050506020204" pitchFamily="18" charset="0"/>
              <a:ea typeface="+mn-ea"/>
              <a:cs typeface="+mn-cs"/>
            </a:endParaRPr>
          </a:p>
        </p:txBody>
      </p:sp>
      <p:pic>
        <p:nvPicPr>
          <p:cNvPr id="2" name="Hình ảnh 1" descr="Ảnh có chứa phim hoạt hình, minh họa, thiết kế&#10;&#10;Mô tả được tạo tự động">
            <a:extLst>
              <a:ext uri="{FF2B5EF4-FFF2-40B4-BE49-F238E27FC236}">
                <a16:creationId xmlns:a16="http://schemas.microsoft.com/office/drawing/2014/main" id="{1A8F1A5D-922B-40D5-9755-52DFE7EF2C8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82224" y="888564"/>
            <a:ext cx="4811602" cy="3789257"/>
          </a:xfrm>
          <a:prstGeom prst="rect">
            <a:avLst/>
          </a:prstGeom>
        </p:spPr>
      </p:pic>
      <p:sp>
        <p:nvSpPr>
          <p:cNvPr id="3" name="Hộp Văn bản 2">
            <a:extLst>
              <a:ext uri="{FF2B5EF4-FFF2-40B4-BE49-F238E27FC236}">
                <a16:creationId xmlns:a16="http://schemas.microsoft.com/office/drawing/2014/main" id="{F911040D-BC49-ADDD-24CF-A4C8674E9483}"/>
              </a:ext>
            </a:extLst>
          </p:cNvPr>
          <p:cNvSpPr txBox="1"/>
          <p:nvPr/>
        </p:nvSpPr>
        <p:spPr>
          <a:xfrm>
            <a:off x="815495" y="1943640"/>
            <a:ext cx="4044597"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dirty="0">
                <a:ln>
                  <a:noFill/>
                </a:ln>
                <a:solidFill>
                  <a:srgbClr val="FF0000"/>
                </a:solidFill>
                <a:effectLst/>
                <a:uLnTx/>
                <a:uFillTx/>
                <a:latin typeface="SVN-Apple" panose="02040603050506020204" pitchFamily="18" charset="0"/>
                <a:ea typeface="+mn-ea"/>
                <a:cs typeface="Arial" panose="020B0604020202020204" pitchFamily="34" charset="0"/>
              </a:rPr>
              <a:t>BÀI TẬP 2</a:t>
            </a:r>
            <a:endParaRPr kumimoji="0" lang="vi-VN" sz="66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03293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14" presetClass="entr" presetSubtype="10" fill="hold" grpId="0" nodeType="afterEffect">
                                  <p:stCondLst>
                                    <p:cond delay="0"/>
                                  </p:stCondLst>
                                  <p:iterate type="lt">
                                    <p:tmPct val="0"/>
                                  </p:iterate>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par>
                          <p:cTn id="21" fill="hold">
                            <p:stCondLst>
                              <p:cond delay="2000"/>
                            </p:stCondLst>
                            <p:childTnLst>
                              <p:par>
                                <p:cTn id="22" presetID="32" presetClass="emph" presetSubtype="0" fill="hold" grpId="1" nodeType="afterEffect">
                                  <p:stCondLst>
                                    <p:cond delay="0"/>
                                  </p:stCondLst>
                                  <p:iterate type="lt">
                                    <p:tmPct val="0"/>
                                  </p:iterate>
                                  <p:childTnLst>
                                    <p:animRot by="120000">
                                      <p:cBhvr>
                                        <p:cTn id="23" dur="100" fill="hold">
                                          <p:stCondLst>
                                            <p:cond delay="0"/>
                                          </p:stCondLst>
                                        </p:cTn>
                                        <p:tgtEl>
                                          <p:spTgt spid="5"/>
                                        </p:tgtEl>
                                        <p:attrNameLst>
                                          <p:attrName>r</p:attrName>
                                        </p:attrNameLst>
                                      </p:cBhvr>
                                    </p:animRot>
                                    <p:animRot by="-240000">
                                      <p:cBhvr>
                                        <p:cTn id="24" dur="200" fill="hold">
                                          <p:stCondLst>
                                            <p:cond delay="200"/>
                                          </p:stCondLst>
                                        </p:cTn>
                                        <p:tgtEl>
                                          <p:spTgt spid="5"/>
                                        </p:tgtEl>
                                        <p:attrNameLst>
                                          <p:attrName>r</p:attrName>
                                        </p:attrNameLst>
                                      </p:cBhvr>
                                    </p:animRot>
                                    <p:animRot by="240000">
                                      <p:cBhvr>
                                        <p:cTn id="25" dur="200" fill="hold">
                                          <p:stCondLst>
                                            <p:cond delay="400"/>
                                          </p:stCondLst>
                                        </p:cTn>
                                        <p:tgtEl>
                                          <p:spTgt spid="5"/>
                                        </p:tgtEl>
                                        <p:attrNameLst>
                                          <p:attrName>r</p:attrName>
                                        </p:attrNameLst>
                                      </p:cBhvr>
                                    </p:animRot>
                                    <p:animRot by="-240000">
                                      <p:cBhvr>
                                        <p:cTn id="26" dur="200" fill="hold">
                                          <p:stCondLst>
                                            <p:cond delay="600"/>
                                          </p:stCondLst>
                                        </p:cTn>
                                        <p:tgtEl>
                                          <p:spTgt spid="5"/>
                                        </p:tgtEl>
                                        <p:attrNameLst>
                                          <p:attrName>r</p:attrName>
                                        </p:attrNameLst>
                                      </p:cBhvr>
                                    </p:animRot>
                                    <p:animRot by="120000">
                                      <p:cBhvr>
                                        <p:cTn id="27"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Hình ảnh 21" descr="Ảnh có chứa bầu trời, cối xay gió, cây cối, mây&#10;&#10;Mô tả được tạo tự động">
            <a:extLst>
              <a:ext uri="{FF2B5EF4-FFF2-40B4-BE49-F238E27FC236}">
                <a16:creationId xmlns:a16="http://schemas.microsoft.com/office/drawing/2014/main" id="{AB6B8B2F-D4AD-5E90-570B-5A588C4B9E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902"/>
            <a:ext cx="12192000" cy="6774195"/>
          </a:xfrm>
          <a:prstGeom prst="rect">
            <a:avLst/>
          </a:prstGeom>
        </p:spPr>
      </p:pic>
      <p:sp>
        <p:nvSpPr>
          <p:cNvPr id="23" name="Rectangle: Rounded Corners 7">
            <a:extLst>
              <a:ext uri="{FF2B5EF4-FFF2-40B4-BE49-F238E27FC236}">
                <a16:creationId xmlns:a16="http://schemas.microsoft.com/office/drawing/2014/main" id="{11318066-AD9D-8866-E6C5-45173376F8AD}"/>
              </a:ext>
            </a:extLst>
          </p:cNvPr>
          <p:cNvSpPr/>
          <p:nvPr/>
        </p:nvSpPr>
        <p:spPr>
          <a:xfrm>
            <a:off x="326175" y="180975"/>
            <a:ext cx="11702211" cy="6383693"/>
          </a:xfrm>
          <a:custGeom>
            <a:avLst/>
            <a:gdLst>
              <a:gd name="connsiteX0" fmla="*/ 0 w 11702211"/>
              <a:gd name="connsiteY0" fmla="*/ 634731 h 6383693"/>
              <a:gd name="connsiteX1" fmla="*/ 634731 w 11702211"/>
              <a:gd name="connsiteY1" fmla="*/ 0 h 6383693"/>
              <a:gd name="connsiteX2" fmla="*/ 11067480 w 11702211"/>
              <a:gd name="connsiteY2" fmla="*/ 0 h 6383693"/>
              <a:gd name="connsiteX3" fmla="*/ 11702211 w 11702211"/>
              <a:gd name="connsiteY3" fmla="*/ 634731 h 6383693"/>
              <a:gd name="connsiteX4" fmla="*/ 11702211 w 11702211"/>
              <a:gd name="connsiteY4" fmla="*/ 5748962 h 6383693"/>
              <a:gd name="connsiteX5" fmla="*/ 11067480 w 11702211"/>
              <a:gd name="connsiteY5" fmla="*/ 6383693 h 6383693"/>
              <a:gd name="connsiteX6" fmla="*/ 634731 w 11702211"/>
              <a:gd name="connsiteY6" fmla="*/ 6383693 h 6383693"/>
              <a:gd name="connsiteX7" fmla="*/ 0 w 11702211"/>
              <a:gd name="connsiteY7" fmla="*/ 5748962 h 6383693"/>
              <a:gd name="connsiteX8" fmla="*/ 0 w 11702211"/>
              <a:gd name="connsiteY8" fmla="*/ 634731 h 638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83693" fill="none" extrusionOk="0">
                <a:moveTo>
                  <a:pt x="0" y="634731"/>
                </a:moveTo>
                <a:cubicBezTo>
                  <a:pt x="-52581" y="275674"/>
                  <a:pt x="296723" y="10259"/>
                  <a:pt x="634731" y="0"/>
                </a:cubicBezTo>
                <a:cubicBezTo>
                  <a:pt x="5427250" y="130954"/>
                  <a:pt x="8360807" y="43574"/>
                  <a:pt x="11067480" y="0"/>
                </a:cubicBezTo>
                <a:cubicBezTo>
                  <a:pt x="11446193" y="43378"/>
                  <a:pt x="11723927" y="310780"/>
                  <a:pt x="11702211" y="634731"/>
                </a:cubicBezTo>
                <a:cubicBezTo>
                  <a:pt x="11551772" y="2406345"/>
                  <a:pt x="11788090" y="3326893"/>
                  <a:pt x="11702211" y="5748962"/>
                </a:cubicBezTo>
                <a:cubicBezTo>
                  <a:pt x="11645022" y="6108905"/>
                  <a:pt x="11377067" y="6355428"/>
                  <a:pt x="11067480" y="6383693"/>
                </a:cubicBezTo>
                <a:cubicBezTo>
                  <a:pt x="6564277" y="6538890"/>
                  <a:pt x="3518810" y="6546713"/>
                  <a:pt x="634731" y="6383693"/>
                </a:cubicBezTo>
                <a:cubicBezTo>
                  <a:pt x="288598" y="6323922"/>
                  <a:pt x="-16026" y="6108872"/>
                  <a:pt x="0" y="5748962"/>
                </a:cubicBezTo>
                <a:cubicBezTo>
                  <a:pt x="64656" y="4347467"/>
                  <a:pt x="-17807" y="3080676"/>
                  <a:pt x="0" y="634731"/>
                </a:cubicBezTo>
                <a:close/>
              </a:path>
              <a:path w="11702211" h="6383693" stroke="0" extrusionOk="0">
                <a:moveTo>
                  <a:pt x="0" y="634731"/>
                </a:moveTo>
                <a:cubicBezTo>
                  <a:pt x="-7138" y="279776"/>
                  <a:pt x="249097" y="13167"/>
                  <a:pt x="634731" y="0"/>
                </a:cubicBezTo>
                <a:cubicBezTo>
                  <a:pt x="1940229" y="132882"/>
                  <a:pt x="5946488" y="-84951"/>
                  <a:pt x="11067480" y="0"/>
                </a:cubicBezTo>
                <a:cubicBezTo>
                  <a:pt x="11388630" y="28713"/>
                  <a:pt x="11699542" y="298932"/>
                  <a:pt x="11702211" y="634731"/>
                </a:cubicBezTo>
                <a:cubicBezTo>
                  <a:pt x="11722398" y="2798082"/>
                  <a:pt x="11854691" y="4129698"/>
                  <a:pt x="11702211" y="5748962"/>
                </a:cubicBezTo>
                <a:cubicBezTo>
                  <a:pt x="11762548" y="6106672"/>
                  <a:pt x="11442062" y="6334240"/>
                  <a:pt x="11067480" y="6383693"/>
                </a:cubicBezTo>
                <a:cubicBezTo>
                  <a:pt x="7361975" y="6471332"/>
                  <a:pt x="5661950" y="6311014"/>
                  <a:pt x="634731" y="6383693"/>
                </a:cubicBezTo>
                <a:cubicBezTo>
                  <a:pt x="282546" y="6368124"/>
                  <a:pt x="-36172" y="6149782"/>
                  <a:pt x="0" y="5748962"/>
                </a:cubicBezTo>
                <a:cubicBezTo>
                  <a:pt x="-38581" y="4288073"/>
                  <a:pt x="63341" y="2497961"/>
                  <a:pt x="0" y="634731"/>
                </a:cubicBezTo>
                <a:close/>
              </a:path>
            </a:pathLst>
          </a:custGeom>
          <a:solidFill>
            <a:schemeClr val="bg1">
              <a:alpha val="92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4" name="Hộp Văn bản 3">
            <a:extLst>
              <a:ext uri="{FF2B5EF4-FFF2-40B4-BE49-F238E27FC236}">
                <a16:creationId xmlns:a16="http://schemas.microsoft.com/office/drawing/2014/main" id="{BF6CD3E7-FDAF-E407-3318-61F9ED2E50BA}"/>
              </a:ext>
            </a:extLst>
          </p:cNvPr>
          <p:cNvSpPr txBox="1"/>
          <p:nvPr/>
        </p:nvSpPr>
        <p:spPr>
          <a:xfrm>
            <a:off x="874002" y="2892968"/>
            <a:ext cx="11154384" cy="3108543"/>
          </a:xfrm>
          <a:prstGeom prst="rect">
            <a:avLst/>
          </a:prstGeom>
          <a:noFill/>
        </p:spPr>
        <p:txBody>
          <a:bodyPr wrap="square" rtlCol="0">
            <a:spAutoFit/>
          </a:bodyPr>
          <a:lstStyle/>
          <a:p>
            <a:r>
              <a:rPr lang="vi-VN" sz="3200" b="1">
                <a:solidFill>
                  <a:srgbClr val="000000"/>
                </a:solidFill>
                <a:latin typeface="ArialMT"/>
              </a:rPr>
              <a:t>a. </a:t>
            </a:r>
            <a:r>
              <a:rPr lang="vi-VN" sz="4400" b="1">
                <a:solidFill>
                  <a:srgbClr val="FF00FF"/>
                </a:solidFill>
                <a:latin typeface="Wingdings-Regular"/>
              </a:rPr>
              <a:t></a:t>
            </a:r>
            <a:r>
              <a:rPr lang="vi-VN" sz="3200" b="1">
                <a:solidFill>
                  <a:srgbClr val="000000"/>
                </a:solidFill>
                <a:latin typeface="ArialMT"/>
              </a:rPr>
              <a:t>nhà ở xa trường </a:t>
            </a:r>
            <a:r>
              <a:rPr lang="vi-VN" sz="4400" b="1">
                <a:solidFill>
                  <a:srgbClr val="FF00FF"/>
                </a:solidFill>
                <a:latin typeface="Wingdings-Regular"/>
              </a:rPr>
              <a:t></a:t>
            </a:r>
            <a:r>
              <a:rPr lang="vi-VN" sz="3200" b="1">
                <a:solidFill>
                  <a:srgbClr val="000000"/>
                </a:solidFill>
                <a:latin typeface="ArialMT"/>
              </a:rPr>
              <a:t>bạn Lan luôn đi học đúng giờ.</a:t>
            </a:r>
          </a:p>
          <a:p>
            <a:r>
              <a:rPr lang="vi-VN" sz="3200" b="1">
                <a:solidFill>
                  <a:srgbClr val="000000"/>
                </a:solidFill>
                <a:latin typeface="ArialMT"/>
              </a:rPr>
              <a:t>b. </a:t>
            </a:r>
            <a:r>
              <a:rPr lang="vi-VN" sz="4400" b="1">
                <a:solidFill>
                  <a:srgbClr val="FF00FF"/>
                </a:solidFill>
                <a:latin typeface="Wingdings-Regular"/>
              </a:rPr>
              <a:t></a:t>
            </a:r>
            <a:r>
              <a:rPr lang="vi-VN" sz="3200" b="1">
                <a:solidFill>
                  <a:srgbClr val="000000"/>
                </a:solidFill>
                <a:latin typeface="ArialMT"/>
              </a:rPr>
              <a:t>ngựa con nghe lời bố </a:t>
            </a:r>
            <a:r>
              <a:rPr lang="vi-VN" sz="4400" b="1">
                <a:solidFill>
                  <a:srgbClr val="FF00FF"/>
                </a:solidFill>
                <a:latin typeface="Wingdings-Regular"/>
              </a:rPr>
              <a:t></a:t>
            </a:r>
            <a:r>
              <a:rPr lang="vi-VN" sz="3200" b="1">
                <a:solidFill>
                  <a:srgbClr val="000000"/>
                </a:solidFill>
                <a:latin typeface="ArialMT"/>
              </a:rPr>
              <a:t>chú không phải bỏ cuộc chạy đua giữa chừng.</a:t>
            </a:r>
          </a:p>
          <a:p>
            <a:r>
              <a:rPr lang="en-US" sz="3200" b="1">
                <a:solidFill>
                  <a:srgbClr val="000000"/>
                </a:solidFill>
                <a:latin typeface="ArialMT"/>
              </a:rPr>
              <a:t>c. </a:t>
            </a:r>
            <a:r>
              <a:rPr lang="en-US" sz="4400" b="1">
                <a:solidFill>
                  <a:srgbClr val="FF00FF"/>
                </a:solidFill>
                <a:latin typeface="Wingdings-Regular"/>
              </a:rPr>
              <a:t></a:t>
            </a:r>
            <a:r>
              <a:rPr lang="en-US" sz="3200" b="1">
                <a:solidFill>
                  <a:srgbClr val="000000"/>
                </a:solidFill>
                <a:latin typeface="ArialMT"/>
              </a:rPr>
              <a:t>các bác sĩ tận tình chăm sóc </a:t>
            </a:r>
            <a:r>
              <a:rPr lang="en-US" sz="4400" b="1">
                <a:solidFill>
                  <a:srgbClr val="FF00FF"/>
                </a:solidFill>
                <a:latin typeface="Wingdings-Regular"/>
              </a:rPr>
              <a:t></a:t>
            </a:r>
            <a:r>
              <a:rPr lang="en-US" sz="3200" b="1">
                <a:solidFill>
                  <a:srgbClr val="000000"/>
                </a:solidFill>
                <a:latin typeface="ArialMT"/>
              </a:rPr>
              <a:t>bạn ấy đã nhanh chóng bình phục.</a:t>
            </a:r>
            <a:endParaRPr lang="vi-VN" sz="3200" b="1"/>
          </a:p>
        </p:txBody>
      </p:sp>
      <p:sp>
        <p:nvSpPr>
          <p:cNvPr id="19" name="Rectangle: Rounded Corners 18">
            <a:extLst>
              <a:ext uri="{FF2B5EF4-FFF2-40B4-BE49-F238E27FC236}">
                <a16:creationId xmlns:a16="http://schemas.microsoft.com/office/drawing/2014/main" id="{CBB0F07C-F63B-8448-B6B0-8C9AF61A0682}"/>
              </a:ext>
            </a:extLst>
          </p:cNvPr>
          <p:cNvSpPr/>
          <p:nvPr/>
        </p:nvSpPr>
        <p:spPr>
          <a:xfrm>
            <a:off x="470243" y="413803"/>
            <a:ext cx="11251513" cy="1199850"/>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ask="http://schemas.microsoft.com/office/drawing/2018/sketchyshape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 name="TextBox 6">
            <a:extLst>
              <a:ext uri="{FF2B5EF4-FFF2-40B4-BE49-F238E27FC236}">
                <a16:creationId xmlns:a16="http://schemas.microsoft.com/office/drawing/2014/main" id="{1AAEE2C7-ECB0-0C85-7E7B-874BDB8C17F0}"/>
              </a:ext>
            </a:extLst>
          </p:cNvPr>
          <p:cNvSpPr txBox="1"/>
          <p:nvPr/>
        </p:nvSpPr>
        <p:spPr>
          <a:xfrm>
            <a:off x="904008" y="446101"/>
            <a:ext cx="10014356" cy="1138773"/>
          </a:xfrm>
          <a:prstGeom prst="rect">
            <a:avLst/>
          </a:prstGeom>
          <a:noFill/>
        </p:spPr>
        <p:txBody>
          <a:bodyPr wrap="square">
            <a:spAutoFit/>
          </a:bodyPr>
          <a:lstStyle/>
          <a:p>
            <a:pPr lvl="0" eaLnBrk="0" fontAlgn="base" hangingPunct="0">
              <a:spcBef>
                <a:spcPct val="0"/>
              </a:spcBef>
              <a:spcAft>
                <a:spcPct val="0"/>
              </a:spcAft>
            </a:pPr>
            <a:r>
              <a:rPr lang="en-US" sz="2800" b="1">
                <a:solidFill>
                  <a:srgbClr val="000000"/>
                </a:solidFill>
                <a:latin typeface="Arial-BoldMT"/>
              </a:rPr>
              <a:t>2. Chọn một cặp kết từ phù hợp thay cho hai </a:t>
            </a:r>
            <a:r>
              <a:rPr lang="en-US" sz="4000">
                <a:solidFill>
                  <a:srgbClr val="FF00FF"/>
                </a:solidFill>
                <a:latin typeface="Wingdings-Regular"/>
              </a:rPr>
              <a:t></a:t>
            </a:r>
            <a:r>
              <a:rPr lang="en-US" sz="2800" b="1">
                <a:solidFill>
                  <a:srgbClr val="000000"/>
                </a:solidFill>
                <a:latin typeface="Arial-BoldMT"/>
              </a:rPr>
              <a:t>trong mỗi câu sau:</a:t>
            </a:r>
            <a:endParaRPr kumimoji="0" lang="en-US" altLang="en-US" sz="2800" b="0" i="0" u="none" strike="noStrike" cap="none" normalizeH="0" baseline="0" dirty="0">
              <a:ln>
                <a:noFill/>
              </a:ln>
              <a:solidFill>
                <a:srgbClr val="FF0C56"/>
              </a:solidFill>
              <a:effectLst/>
              <a:latin typeface="Calibri" panose="020F0502020204030204" pitchFamily="34" charset="0"/>
              <a:cs typeface="Calibri" panose="020F0502020204030204" pitchFamily="34" charset="0"/>
            </a:endParaRPr>
          </a:p>
        </p:txBody>
      </p:sp>
      <p:sp>
        <p:nvSpPr>
          <p:cNvPr id="18" name="Rectangle: Rounded Corners 17">
            <a:extLst>
              <a:ext uri="{FF2B5EF4-FFF2-40B4-BE49-F238E27FC236}">
                <a16:creationId xmlns:a16="http://schemas.microsoft.com/office/drawing/2014/main" id="{00AC9972-824E-48B5-DE79-419734FA5A37}"/>
              </a:ext>
            </a:extLst>
          </p:cNvPr>
          <p:cNvSpPr/>
          <p:nvPr/>
        </p:nvSpPr>
        <p:spPr>
          <a:xfrm>
            <a:off x="1037616" y="1967535"/>
            <a:ext cx="3041414" cy="786360"/>
          </a:xfrm>
          <a:prstGeom prst="roundRect">
            <a:avLst>
              <a:gd name="adj" fmla="val 15917"/>
            </a:avLst>
          </a:prstGeom>
          <a:solidFill>
            <a:schemeClr val="bg1"/>
          </a:solidFill>
          <a:ln w="38100">
            <a:solidFill>
              <a:srgbClr val="FFC000"/>
            </a:solidFill>
            <a:prstDash val="dash"/>
            <a:extLst>
              <a:ext uri="{C807C97D-BFC1-408E-A445-0C87EB9F89A2}">
                <ask:lineSketchStyleProps xmlns:ask="http://schemas.microsoft.com/office/drawing/2018/sketchyshape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Nhờ.....nên...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4" name="Rectangle: Rounded Corners 23">
            <a:extLst>
              <a:ext uri="{FF2B5EF4-FFF2-40B4-BE49-F238E27FC236}">
                <a16:creationId xmlns:a16="http://schemas.microsoft.com/office/drawing/2014/main" id="{2DF6B328-CBF7-041F-E989-8397BA9D05AF}"/>
              </a:ext>
            </a:extLst>
          </p:cNvPr>
          <p:cNvSpPr/>
          <p:nvPr/>
        </p:nvSpPr>
        <p:spPr>
          <a:xfrm>
            <a:off x="4656573" y="1960267"/>
            <a:ext cx="3041414" cy="786360"/>
          </a:xfrm>
          <a:prstGeom prst="roundRect">
            <a:avLst>
              <a:gd name="adj" fmla="val 15917"/>
            </a:avLst>
          </a:prstGeom>
          <a:solidFill>
            <a:schemeClr val="bg1"/>
          </a:solidFill>
          <a:ln w="38100">
            <a:solidFill>
              <a:srgbClr val="FFC000"/>
            </a:solidFill>
            <a:prstDash val="dash"/>
            <a:extLst>
              <a:ext uri="{C807C97D-BFC1-408E-A445-0C87EB9F89A2}">
                <ask:lineSketchStyleProps xmlns:ask="http://schemas.microsoft.com/office/drawing/2018/sketchyshape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Tuy...nhưng...</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5" name="Rectangle: Rounded Corners 24">
            <a:extLst>
              <a:ext uri="{FF2B5EF4-FFF2-40B4-BE49-F238E27FC236}">
                <a16:creationId xmlns:a16="http://schemas.microsoft.com/office/drawing/2014/main" id="{724E5293-11D8-B170-8D9D-0B7594BD30F1}"/>
              </a:ext>
            </a:extLst>
          </p:cNvPr>
          <p:cNvSpPr/>
          <p:nvPr/>
        </p:nvSpPr>
        <p:spPr>
          <a:xfrm>
            <a:off x="8112972" y="1967535"/>
            <a:ext cx="3041414" cy="786360"/>
          </a:xfrm>
          <a:prstGeom prst="roundRect">
            <a:avLst>
              <a:gd name="adj" fmla="val 15917"/>
            </a:avLst>
          </a:prstGeom>
          <a:solidFill>
            <a:schemeClr val="bg1"/>
          </a:solidFill>
          <a:ln w="38100">
            <a:solidFill>
              <a:srgbClr val="FFC000"/>
            </a:solidFill>
            <a:prstDash val="dash"/>
            <a:extLst>
              <a:ext uri="{C807C97D-BFC1-408E-A445-0C87EB9F89A2}">
                <ask:lineSketchStyleProps xmlns:ask="http://schemas.microsoft.com/office/drawing/2018/sketchyshape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Giá</a:t>
            </a:r>
            <a:r>
              <a:rPr kumimoji="0" lang="en-US" sz="3600" b="1" i="0" u="none" strike="noStrike" kern="1200" cap="none" spc="0" normalizeH="0" noProof="0">
                <a:ln>
                  <a:noFill/>
                </a:ln>
                <a:solidFill>
                  <a:prstClr val="black"/>
                </a:solidFill>
                <a:effectLst/>
                <a:uLnTx/>
                <a:uFillTx/>
                <a:latin typeface="Calibri" panose="020F0502020204030204" pitchFamily="34" charset="0"/>
                <a:ea typeface="+mn-ea"/>
                <a:cs typeface="Calibri" panose="020F0502020204030204" pitchFamily="34" charset="0"/>
              </a:rPr>
              <a:t> mà</a:t>
            </a:r>
            <a:r>
              <a:rPr kumimoji="0" lang="en-US" sz="3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...thì...</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2901120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E1A9FAC2-CF77-3349-6059-CBC01FFF81B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3500" y="1342662"/>
            <a:ext cx="4953145" cy="5293505"/>
          </a:xfrm>
          <a:prstGeom prst="rect">
            <a:avLst/>
          </a:prstGeom>
        </p:spPr>
      </p:pic>
      <p:grpSp>
        <p:nvGrpSpPr>
          <p:cNvPr id="10"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49CD258A-AD72-42B2-ACCF-A5966C93E4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id="{FCC04B38-87A0-4292-84B8-0EE3BAC319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id="{6760FB0B-1ABC-4A59-A737-277D091FD5A7}"/>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id="{CA6693FD-857D-4189-BA78-21BFBE636C2C}"/>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id="{7ACB3BA8-ACD1-4DBF-8113-171993D78EE1}"/>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id="{ABCAA27F-064C-4803-B10A-7CC0637757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id="{09C9CDD6-0BAF-415B-A1AA-F363B4B7B4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2" name="Speech Bubble: Rectangle with Corners Rounded 21">
            <a:extLst>
              <a:ext uri="{FF2B5EF4-FFF2-40B4-BE49-F238E27FC236}">
                <a16:creationId xmlns:a16="http://schemas.microsoft.com/office/drawing/2014/main" id="{5E572BFD-54A5-189E-5E18-4CFCB4E1EC99}"/>
              </a:ext>
            </a:extLst>
          </p:cNvPr>
          <p:cNvSpPr/>
          <p:nvPr/>
        </p:nvSpPr>
        <p:spPr>
          <a:xfrm>
            <a:off x="5359078" y="208344"/>
            <a:ext cx="6539697" cy="2893671"/>
          </a:xfrm>
          <a:custGeom>
            <a:avLst/>
            <a:gdLst>
              <a:gd name="connsiteX0" fmla="*/ 0 w 6539697"/>
              <a:gd name="connsiteY0" fmla="*/ 482288 h 2893671"/>
              <a:gd name="connsiteX1" fmla="*/ 482288 w 6539697"/>
              <a:gd name="connsiteY1" fmla="*/ 0 h 2893671"/>
              <a:gd name="connsiteX2" fmla="*/ 1089950 w 6539697"/>
              <a:gd name="connsiteY2" fmla="*/ 0 h 2893671"/>
              <a:gd name="connsiteX3" fmla="*/ 1089950 w 6539697"/>
              <a:gd name="connsiteY3" fmla="*/ 0 h 2893671"/>
              <a:gd name="connsiteX4" fmla="*/ 2724874 w 6539697"/>
              <a:gd name="connsiteY4" fmla="*/ 0 h 2893671"/>
              <a:gd name="connsiteX5" fmla="*/ 6057409 w 6539697"/>
              <a:gd name="connsiteY5" fmla="*/ 0 h 2893671"/>
              <a:gd name="connsiteX6" fmla="*/ 6539697 w 6539697"/>
              <a:gd name="connsiteY6" fmla="*/ 482288 h 2893671"/>
              <a:gd name="connsiteX7" fmla="*/ 6539697 w 6539697"/>
              <a:gd name="connsiteY7" fmla="*/ 482279 h 2893671"/>
              <a:gd name="connsiteX8" fmla="*/ 6539697 w 6539697"/>
              <a:gd name="connsiteY8" fmla="*/ 482279 h 2893671"/>
              <a:gd name="connsiteX9" fmla="*/ 6539697 w 6539697"/>
              <a:gd name="connsiteY9" fmla="*/ 1205696 h 2893671"/>
              <a:gd name="connsiteX10" fmla="*/ 6539697 w 6539697"/>
              <a:gd name="connsiteY10" fmla="*/ 2411383 h 2893671"/>
              <a:gd name="connsiteX11" fmla="*/ 6057409 w 6539697"/>
              <a:gd name="connsiteY11" fmla="*/ 2893671 h 2893671"/>
              <a:gd name="connsiteX12" fmla="*/ 2724874 w 6539697"/>
              <a:gd name="connsiteY12" fmla="*/ 2893671 h 2893671"/>
              <a:gd name="connsiteX13" fmla="*/ 1089950 w 6539697"/>
              <a:gd name="connsiteY13" fmla="*/ 2893671 h 2893671"/>
              <a:gd name="connsiteX14" fmla="*/ 1089950 w 6539697"/>
              <a:gd name="connsiteY14" fmla="*/ 2893671 h 2893671"/>
              <a:gd name="connsiteX15" fmla="*/ 482288 w 6539697"/>
              <a:gd name="connsiteY15" fmla="*/ 2893671 h 2893671"/>
              <a:gd name="connsiteX16" fmla="*/ 0 w 6539697"/>
              <a:gd name="connsiteY16" fmla="*/ 2411383 h 2893671"/>
              <a:gd name="connsiteX17" fmla="*/ 0 w 6539697"/>
              <a:gd name="connsiteY17" fmla="*/ 1205696 h 2893671"/>
              <a:gd name="connsiteX18" fmla="*/ -986252 w 6539697"/>
              <a:gd name="connsiteY18" fmla="*/ 1333982 h 2893671"/>
              <a:gd name="connsiteX19" fmla="*/ 0 w 6539697"/>
              <a:gd name="connsiteY19" fmla="*/ 482279 h 2893671"/>
              <a:gd name="connsiteX20" fmla="*/ 0 w 6539697"/>
              <a:gd name="connsiteY20" fmla="*/ 482288 h 289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39697" h="2893671" fill="none" extrusionOk="0">
                <a:moveTo>
                  <a:pt x="0" y="482288"/>
                </a:moveTo>
                <a:cubicBezTo>
                  <a:pt x="7814" y="220157"/>
                  <a:pt x="170985" y="18072"/>
                  <a:pt x="482288" y="0"/>
                </a:cubicBezTo>
                <a:cubicBezTo>
                  <a:pt x="623586" y="12302"/>
                  <a:pt x="872281" y="-30554"/>
                  <a:pt x="1089950" y="0"/>
                </a:cubicBezTo>
                <a:lnTo>
                  <a:pt x="1089950" y="0"/>
                </a:lnTo>
                <a:cubicBezTo>
                  <a:pt x="1743397" y="-130545"/>
                  <a:pt x="1927923" y="108287"/>
                  <a:pt x="2724874" y="0"/>
                </a:cubicBezTo>
                <a:cubicBezTo>
                  <a:pt x="3983452" y="-117130"/>
                  <a:pt x="4902334" y="123459"/>
                  <a:pt x="6057409" y="0"/>
                </a:cubicBezTo>
                <a:cubicBezTo>
                  <a:pt x="6330772" y="11158"/>
                  <a:pt x="6496223" y="222008"/>
                  <a:pt x="6539697" y="482288"/>
                </a:cubicBezTo>
                <a:lnTo>
                  <a:pt x="6539697" y="482279"/>
                </a:lnTo>
                <a:lnTo>
                  <a:pt x="6539697" y="482279"/>
                </a:lnTo>
                <a:cubicBezTo>
                  <a:pt x="6582900" y="688613"/>
                  <a:pt x="6539997" y="1087099"/>
                  <a:pt x="6539697" y="1205696"/>
                </a:cubicBezTo>
                <a:cubicBezTo>
                  <a:pt x="6477065" y="1357982"/>
                  <a:pt x="6586978" y="2200229"/>
                  <a:pt x="6539697" y="2411383"/>
                </a:cubicBezTo>
                <a:cubicBezTo>
                  <a:pt x="6531065" y="2666933"/>
                  <a:pt x="6319460" y="2907704"/>
                  <a:pt x="6057409" y="2893671"/>
                </a:cubicBezTo>
                <a:cubicBezTo>
                  <a:pt x="5478032" y="3027065"/>
                  <a:pt x="3197994" y="2762951"/>
                  <a:pt x="2724874" y="2893671"/>
                </a:cubicBezTo>
                <a:cubicBezTo>
                  <a:pt x="2096175" y="2978136"/>
                  <a:pt x="1358787" y="2835829"/>
                  <a:pt x="1089950" y="2893671"/>
                </a:cubicBezTo>
                <a:lnTo>
                  <a:pt x="1089950" y="2893671"/>
                </a:lnTo>
                <a:cubicBezTo>
                  <a:pt x="818320" y="2853809"/>
                  <a:pt x="635611" y="2870237"/>
                  <a:pt x="482288" y="2893671"/>
                </a:cubicBezTo>
                <a:cubicBezTo>
                  <a:pt x="180810" y="2893523"/>
                  <a:pt x="1574" y="2674514"/>
                  <a:pt x="0" y="2411383"/>
                </a:cubicBezTo>
                <a:cubicBezTo>
                  <a:pt x="-8316" y="1901794"/>
                  <a:pt x="-54409" y="1345354"/>
                  <a:pt x="0" y="1205696"/>
                </a:cubicBezTo>
                <a:cubicBezTo>
                  <a:pt x="-265775" y="1270088"/>
                  <a:pt x="-803596" y="1322659"/>
                  <a:pt x="-986252" y="1333982"/>
                </a:cubicBezTo>
                <a:cubicBezTo>
                  <a:pt x="-620192" y="921151"/>
                  <a:pt x="-217305" y="693206"/>
                  <a:pt x="0" y="482279"/>
                </a:cubicBezTo>
                <a:lnTo>
                  <a:pt x="0" y="482288"/>
                </a:lnTo>
                <a:close/>
              </a:path>
              <a:path w="6539697" h="2893671" stroke="0" extrusionOk="0">
                <a:moveTo>
                  <a:pt x="0" y="482288"/>
                </a:moveTo>
                <a:cubicBezTo>
                  <a:pt x="-15507" y="242446"/>
                  <a:pt x="249098" y="-22432"/>
                  <a:pt x="482288" y="0"/>
                </a:cubicBezTo>
                <a:cubicBezTo>
                  <a:pt x="696677" y="-49375"/>
                  <a:pt x="914385" y="37835"/>
                  <a:pt x="1089950" y="0"/>
                </a:cubicBezTo>
                <a:lnTo>
                  <a:pt x="1089950" y="0"/>
                </a:lnTo>
                <a:cubicBezTo>
                  <a:pt x="1612570" y="-115022"/>
                  <a:pt x="2202136" y="-4817"/>
                  <a:pt x="2724874" y="0"/>
                </a:cubicBezTo>
                <a:cubicBezTo>
                  <a:pt x="4104890" y="-134364"/>
                  <a:pt x="5159158" y="130381"/>
                  <a:pt x="6057409" y="0"/>
                </a:cubicBezTo>
                <a:cubicBezTo>
                  <a:pt x="6319036" y="-11157"/>
                  <a:pt x="6547089" y="210198"/>
                  <a:pt x="6539697" y="482288"/>
                </a:cubicBezTo>
                <a:lnTo>
                  <a:pt x="6539697" y="482279"/>
                </a:lnTo>
                <a:lnTo>
                  <a:pt x="6539697" y="482279"/>
                </a:lnTo>
                <a:cubicBezTo>
                  <a:pt x="6592718" y="678963"/>
                  <a:pt x="6515236" y="1118879"/>
                  <a:pt x="6539697" y="1205696"/>
                </a:cubicBezTo>
                <a:cubicBezTo>
                  <a:pt x="6528885" y="1582627"/>
                  <a:pt x="6547199" y="1809260"/>
                  <a:pt x="6539697" y="2411383"/>
                </a:cubicBezTo>
                <a:cubicBezTo>
                  <a:pt x="6578878" y="2673469"/>
                  <a:pt x="6288353" y="2903932"/>
                  <a:pt x="6057409" y="2893671"/>
                </a:cubicBezTo>
                <a:cubicBezTo>
                  <a:pt x="4629407" y="2855912"/>
                  <a:pt x="3825707" y="2944169"/>
                  <a:pt x="2724874" y="2893671"/>
                </a:cubicBezTo>
                <a:cubicBezTo>
                  <a:pt x="2174419" y="2969985"/>
                  <a:pt x="1489365" y="2913852"/>
                  <a:pt x="1089950" y="2893671"/>
                </a:cubicBezTo>
                <a:lnTo>
                  <a:pt x="1089950" y="2893671"/>
                </a:lnTo>
                <a:cubicBezTo>
                  <a:pt x="918981" y="2926999"/>
                  <a:pt x="698080" y="2901625"/>
                  <a:pt x="482288" y="2893671"/>
                </a:cubicBezTo>
                <a:cubicBezTo>
                  <a:pt x="183632" y="2864218"/>
                  <a:pt x="20864" y="2672859"/>
                  <a:pt x="0" y="2411383"/>
                </a:cubicBezTo>
                <a:cubicBezTo>
                  <a:pt x="-98787" y="1841521"/>
                  <a:pt x="32831" y="1521345"/>
                  <a:pt x="0" y="1205696"/>
                </a:cubicBezTo>
                <a:cubicBezTo>
                  <a:pt x="-185681" y="1304493"/>
                  <a:pt x="-576771" y="1351528"/>
                  <a:pt x="-986252" y="1333982"/>
                </a:cubicBezTo>
                <a:cubicBezTo>
                  <a:pt x="-600401" y="970856"/>
                  <a:pt x="-319322" y="659725"/>
                  <a:pt x="0" y="482279"/>
                </a:cubicBezTo>
                <a:lnTo>
                  <a:pt x="0" y="482288"/>
                </a:ln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sd="2842418190">
                  <a:prstGeom prst="wedgeRoundRectCallout">
                    <a:avLst>
                      <a:gd name="adj1" fmla="val -65081"/>
                      <a:gd name="adj2" fmla="val -3900"/>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mn-cs"/>
              </a:rPr>
              <a:t>CHIA SẺ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mn-cs"/>
              </a:rPr>
              <a:t>TRƯỚC LỚP</a:t>
            </a:r>
          </a:p>
        </p:txBody>
      </p:sp>
    </p:spTree>
    <p:extLst>
      <p:ext uri="{BB962C8B-B14F-4D97-AF65-F5344CB8AC3E}">
        <p14:creationId xmlns:p14="http://schemas.microsoft.com/office/powerpoint/2010/main" val="256116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2">
                                            <p:txEl>
                                              <p:pRg st="0" end="0"/>
                                            </p:txEl>
                                          </p:spTgt>
                                        </p:tgtEl>
                                        <p:attrNameLst>
                                          <p:attrName>ppt_x</p:attrName>
                                          <p:attrName>ppt_y</p:attrName>
                                        </p:attrNameLst>
                                      </p:cBhvr>
                                    </p:animMotion>
                                    <p:animRot by="1500000">
                                      <p:cBhvr>
                                        <p:cTn id="7" dur="125" fill="hold">
                                          <p:stCondLst>
                                            <p:cond delay="0"/>
                                          </p:stCondLst>
                                        </p:cTn>
                                        <p:tgtEl>
                                          <p:spTgt spid="22">
                                            <p:txEl>
                                              <p:pRg st="0" end="0"/>
                                            </p:txEl>
                                          </p:spTgt>
                                        </p:tgtEl>
                                        <p:attrNameLst>
                                          <p:attrName>r</p:attrName>
                                        </p:attrNameLst>
                                      </p:cBhvr>
                                    </p:animRot>
                                    <p:animRot by="-1500000">
                                      <p:cBhvr>
                                        <p:cTn id="8" dur="125" fill="hold">
                                          <p:stCondLst>
                                            <p:cond delay="125"/>
                                          </p:stCondLst>
                                        </p:cTn>
                                        <p:tgtEl>
                                          <p:spTgt spid="22">
                                            <p:txEl>
                                              <p:pRg st="0" end="0"/>
                                            </p:txEl>
                                          </p:spTgt>
                                        </p:tgtEl>
                                        <p:attrNameLst>
                                          <p:attrName>r</p:attrName>
                                        </p:attrNameLst>
                                      </p:cBhvr>
                                    </p:animRot>
                                    <p:animRot by="-1500000">
                                      <p:cBhvr>
                                        <p:cTn id="9" dur="125" fill="hold">
                                          <p:stCondLst>
                                            <p:cond delay="250"/>
                                          </p:stCondLst>
                                        </p:cTn>
                                        <p:tgtEl>
                                          <p:spTgt spid="22">
                                            <p:txEl>
                                              <p:pRg st="0" end="0"/>
                                            </p:txEl>
                                          </p:spTgt>
                                        </p:tgtEl>
                                        <p:attrNameLst>
                                          <p:attrName>r</p:attrName>
                                        </p:attrNameLst>
                                      </p:cBhvr>
                                    </p:animRot>
                                    <p:animRot by="1500000">
                                      <p:cBhvr>
                                        <p:cTn id="10" dur="125" fill="hold">
                                          <p:stCondLst>
                                            <p:cond delay="375"/>
                                          </p:stCondLst>
                                        </p:cTn>
                                        <p:tgtEl>
                                          <p:spTgt spid="22">
                                            <p:txEl>
                                              <p:pRg st="0" end="0"/>
                                            </p:txEl>
                                          </p:spTgt>
                                        </p:tgtEl>
                                        <p:attrNameLst>
                                          <p:attrName>r</p:attrName>
                                        </p:attrNameLst>
                                      </p:cBhvr>
                                    </p:animRot>
                                  </p:childTnLst>
                                </p:cTn>
                              </p:par>
                              <p:par>
                                <p:cTn id="11" presetID="34" presetClass="emph" presetSubtype="0"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2">
                                            <p:txEl>
                                              <p:pRg st="1" end="1"/>
                                            </p:txEl>
                                          </p:spTgt>
                                        </p:tgtEl>
                                        <p:attrNameLst>
                                          <p:attrName>ppt_x</p:attrName>
                                          <p:attrName>ppt_y</p:attrName>
                                        </p:attrNameLst>
                                      </p:cBhvr>
                                    </p:animMotion>
                                    <p:animRot by="1500000">
                                      <p:cBhvr>
                                        <p:cTn id="13" dur="125" fill="hold">
                                          <p:stCondLst>
                                            <p:cond delay="0"/>
                                          </p:stCondLst>
                                        </p:cTn>
                                        <p:tgtEl>
                                          <p:spTgt spid="22">
                                            <p:txEl>
                                              <p:pRg st="1" end="1"/>
                                            </p:txEl>
                                          </p:spTgt>
                                        </p:tgtEl>
                                        <p:attrNameLst>
                                          <p:attrName>r</p:attrName>
                                        </p:attrNameLst>
                                      </p:cBhvr>
                                    </p:animRot>
                                    <p:animRot by="-1500000">
                                      <p:cBhvr>
                                        <p:cTn id="14" dur="125" fill="hold">
                                          <p:stCondLst>
                                            <p:cond delay="125"/>
                                          </p:stCondLst>
                                        </p:cTn>
                                        <p:tgtEl>
                                          <p:spTgt spid="22">
                                            <p:txEl>
                                              <p:pRg st="1" end="1"/>
                                            </p:txEl>
                                          </p:spTgt>
                                        </p:tgtEl>
                                        <p:attrNameLst>
                                          <p:attrName>r</p:attrName>
                                        </p:attrNameLst>
                                      </p:cBhvr>
                                    </p:animRot>
                                    <p:animRot by="-1500000">
                                      <p:cBhvr>
                                        <p:cTn id="15" dur="125" fill="hold">
                                          <p:stCondLst>
                                            <p:cond delay="250"/>
                                          </p:stCondLst>
                                        </p:cTn>
                                        <p:tgtEl>
                                          <p:spTgt spid="22">
                                            <p:txEl>
                                              <p:pRg st="1" end="1"/>
                                            </p:txEl>
                                          </p:spTgt>
                                        </p:tgtEl>
                                        <p:attrNameLst>
                                          <p:attrName>r</p:attrName>
                                        </p:attrNameLst>
                                      </p:cBhvr>
                                    </p:animRot>
                                    <p:animRot by="1500000">
                                      <p:cBhvr>
                                        <p:cTn id="16" dur="125" fill="hold">
                                          <p:stCondLst>
                                            <p:cond delay="375"/>
                                          </p:stCondLst>
                                        </p:cTn>
                                        <p:tgtEl>
                                          <p:spTgt spid="22">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Hình ảnh 21" descr="Ảnh có chứa bầu trời, cối xay gió, cây cối, mây&#10;&#10;Mô tả được tạo tự động">
            <a:extLst>
              <a:ext uri="{FF2B5EF4-FFF2-40B4-BE49-F238E27FC236}">
                <a16:creationId xmlns:a16="http://schemas.microsoft.com/office/drawing/2014/main" id="{AB6B8B2F-D4AD-5E90-570B-5A588C4B9E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902"/>
            <a:ext cx="12192000" cy="6774195"/>
          </a:xfrm>
          <a:prstGeom prst="rect">
            <a:avLst/>
          </a:prstGeom>
        </p:spPr>
      </p:pic>
      <p:sp>
        <p:nvSpPr>
          <p:cNvPr id="23" name="Rectangle: Rounded Corners 7">
            <a:extLst>
              <a:ext uri="{FF2B5EF4-FFF2-40B4-BE49-F238E27FC236}">
                <a16:creationId xmlns:a16="http://schemas.microsoft.com/office/drawing/2014/main" id="{11318066-AD9D-8866-E6C5-45173376F8AD}"/>
              </a:ext>
            </a:extLst>
          </p:cNvPr>
          <p:cNvSpPr/>
          <p:nvPr/>
        </p:nvSpPr>
        <p:spPr>
          <a:xfrm>
            <a:off x="326175" y="180975"/>
            <a:ext cx="11702211" cy="6383693"/>
          </a:xfrm>
          <a:custGeom>
            <a:avLst/>
            <a:gdLst>
              <a:gd name="connsiteX0" fmla="*/ 0 w 11702211"/>
              <a:gd name="connsiteY0" fmla="*/ 634731 h 6383693"/>
              <a:gd name="connsiteX1" fmla="*/ 634731 w 11702211"/>
              <a:gd name="connsiteY1" fmla="*/ 0 h 6383693"/>
              <a:gd name="connsiteX2" fmla="*/ 11067480 w 11702211"/>
              <a:gd name="connsiteY2" fmla="*/ 0 h 6383693"/>
              <a:gd name="connsiteX3" fmla="*/ 11702211 w 11702211"/>
              <a:gd name="connsiteY3" fmla="*/ 634731 h 6383693"/>
              <a:gd name="connsiteX4" fmla="*/ 11702211 w 11702211"/>
              <a:gd name="connsiteY4" fmla="*/ 5748962 h 6383693"/>
              <a:gd name="connsiteX5" fmla="*/ 11067480 w 11702211"/>
              <a:gd name="connsiteY5" fmla="*/ 6383693 h 6383693"/>
              <a:gd name="connsiteX6" fmla="*/ 634731 w 11702211"/>
              <a:gd name="connsiteY6" fmla="*/ 6383693 h 6383693"/>
              <a:gd name="connsiteX7" fmla="*/ 0 w 11702211"/>
              <a:gd name="connsiteY7" fmla="*/ 5748962 h 6383693"/>
              <a:gd name="connsiteX8" fmla="*/ 0 w 11702211"/>
              <a:gd name="connsiteY8" fmla="*/ 634731 h 638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83693" fill="none" extrusionOk="0">
                <a:moveTo>
                  <a:pt x="0" y="634731"/>
                </a:moveTo>
                <a:cubicBezTo>
                  <a:pt x="-52581" y="275674"/>
                  <a:pt x="296723" y="10259"/>
                  <a:pt x="634731" y="0"/>
                </a:cubicBezTo>
                <a:cubicBezTo>
                  <a:pt x="5427250" y="130954"/>
                  <a:pt x="8360807" y="43574"/>
                  <a:pt x="11067480" y="0"/>
                </a:cubicBezTo>
                <a:cubicBezTo>
                  <a:pt x="11446193" y="43378"/>
                  <a:pt x="11723927" y="310780"/>
                  <a:pt x="11702211" y="634731"/>
                </a:cubicBezTo>
                <a:cubicBezTo>
                  <a:pt x="11551772" y="2406345"/>
                  <a:pt x="11788090" y="3326893"/>
                  <a:pt x="11702211" y="5748962"/>
                </a:cubicBezTo>
                <a:cubicBezTo>
                  <a:pt x="11645022" y="6108905"/>
                  <a:pt x="11377067" y="6355428"/>
                  <a:pt x="11067480" y="6383693"/>
                </a:cubicBezTo>
                <a:cubicBezTo>
                  <a:pt x="6564277" y="6538890"/>
                  <a:pt x="3518810" y="6546713"/>
                  <a:pt x="634731" y="6383693"/>
                </a:cubicBezTo>
                <a:cubicBezTo>
                  <a:pt x="288598" y="6323922"/>
                  <a:pt x="-16026" y="6108872"/>
                  <a:pt x="0" y="5748962"/>
                </a:cubicBezTo>
                <a:cubicBezTo>
                  <a:pt x="64656" y="4347467"/>
                  <a:pt x="-17807" y="3080676"/>
                  <a:pt x="0" y="634731"/>
                </a:cubicBezTo>
                <a:close/>
              </a:path>
              <a:path w="11702211" h="6383693" stroke="0" extrusionOk="0">
                <a:moveTo>
                  <a:pt x="0" y="634731"/>
                </a:moveTo>
                <a:cubicBezTo>
                  <a:pt x="-7138" y="279776"/>
                  <a:pt x="249097" y="13167"/>
                  <a:pt x="634731" y="0"/>
                </a:cubicBezTo>
                <a:cubicBezTo>
                  <a:pt x="1940229" y="132882"/>
                  <a:pt x="5946488" y="-84951"/>
                  <a:pt x="11067480" y="0"/>
                </a:cubicBezTo>
                <a:cubicBezTo>
                  <a:pt x="11388630" y="28713"/>
                  <a:pt x="11699542" y="298932"/>
                  <a:pt x="11702211" y="634731"/>
                </a:cubicBezTo>
                <a:cubicBezTo>
                  <a:pt x="11722398" y="2798082"/>
                  <a:pt x="11854691" y="4129698"/>
                  <a:pt x="11702211" y="5748962"/>
                </a:cubicBezTo>
                <a:cubicBezTo>
                  <a:pt x="11762548" y="6106672"/>
                  <a:pt x="11442062" y="6334240"/>
                  <a:pt x="11067480" y="6383693"/>
                </a:cubicBezTo>
                <a:cubicBezTo>
                  <a:pt x="7361975" y="6471332"/>
                  <a:pt x="5661950" y="6311014"/>
                  <a:pt x="634731" y="6383693"/>
                </a:cubicBezTo>
                <a:cubicBezTo>
                  <a:pt x="282546" y="6368124"/>
                  <a:pt x="-36172" y="6149782"/>
                  <a:pt x="0" y="5748962"/>
                </a:cubicBezTo>
                <a:cubicBezTo>
                  <a:pt x="-38581" y="4288073"/>
                  <a:pt x="63341" y="2497961"/>
                  <a:pt x="0" y="634731"/>
                </a:cubicBezTo>
                <a:close/>
              </a:path>
            </a:pathLst>
          </a:custGeom>
          <a:solidFill>
            <a:schemeClr val="bg1">
              <a:alpha val="92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Hộp Văn bản 3">
            <a:extLst>
              <a:ext uri="{FF2B5EF4-FFF2-40B4-BE49-F238E27FC236}">
                <a16:creationId xmlns:a16="http://schemas.microsoft.com/office/drawing/2014/main" id="{BF6CD3E7-FDAF-E407-3318-61F9ED2E50BA}"/>
              </a:ext>
            </a:extLst>
          </p:cNvPr>
          <p:cNvSpPr txBox="1"/>
          <p:nvPr/>
        </p:nvSpPr>
        <p:spPr>
          <a:xfrm>
            <a:off x="874002" y="1718873"/>
            <a:ext cx="11154384" cy="40934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0000"/>
                </a:solidFill>
                <a:effectLst/>
                <a:uLnTx/>
                <a:uFillTx/>
                <a:latin typeface="ArialMT"/>
                <a:ea typeface="+mn-ea"/>
                <a:cs typeface="+mn-cs"/>
              </a:rPr>
              <a:t>a. </a:t>
            </a:r>
            <a:r>
              <a:rPr kumimoji="0" lang="vi-VN" sz="4400" b="1" i="0" u="none" strike="noStrike" kern="1200" cap="none" spc="0" normalizeH="0" baseline="0" noProof="0">
                <a:ln>
                  <a:noFill/>
                </a:ln>
                <a:solidFill>
                  <a:srgbClr val="FF00FF"/>
                </a:solidFill>
                <a:effectLst/>
                <a:uLnTx/>
                <a:uFillTx/>
                <a:latin typeface="Wingdings-Regular"/>
                <a:ea typeface="+mn-ea"/>
                <a:cs typeface="+mn-cs"/>
              </a:rPr>
              <a:t></a:t>
            </a:r>
            <a:r>
              <a:rPr kumimoji="0" lang="vi-VN" sz="3200" b="1" i="0" u="none" strike="noStrike" kern="1200" cap="none" spc="0" normalizeH="0" baseline="0" noProof="0">
                <a:ln>
                  <a:noFill/>
                </a:ln>
                <a:solidFill>
                  <a:srgbClr val="000000"/>
                </a:solidFill>
                <a:effectLst/>
                <a:uLnTx/>
                <a:uFillTx/>
                <a:latin typeface="ArialMT"/>
                <a:ea typeface="+mn-ea"/>
                <a:cs typeface="+mn-cs"/>
              </a:rPr>
              <a:t>nhà ở xa trường </a:t>
            </a:r>
            <a:r>
              <a:rPr kumimoji="0" lang="vi-VN" sz="4400" b="1" i="0" u="none" strike="noStrike" kern="1200" cap="none" spc="0" normalizeH="0" baseline="0" noProof="0">
                <a:ln>
                  <a:noFill/>
                </a:ln>
                <a:solidFill>
                  <a:srgbClr val="FF00FF"/>
                </a:solidFill>
                <a:effectLst/>
                <a:uLnTx/>
                <a:uFillTx/>
                <a:latin typeface="Wingdings-Regular"/>
                <a:ea typeface="+mn-ea"/>
                <a:cs typeface="+mn-cs"/>
              </a:rPr>
              <a:t></a:t>
            </a:r>
            <a:r>
              <a:rPr kumimoji="0" lang="vi-VN" sz="3200" b="1" i="0" u="none" strike="noStrike" kern="1200" cap="none" spc="0" normalizeH="0" baseline="0" noProof="0">
                <a:ln>
                  <a:noFill/>
                </a:ln>
                <a:solidFill>
                  <a:srgbClr val="000000"/>
                </a:solidFill>
                <a:effectLst/>
                <a:uLnTx/>
                <a:uFillTx/>
                <a:latin typeface="ArialMT"/>
                <a:ea typeface="+mn-ea"/>
                <a:cs typeface="+mn-cs"/>
              </a:rPr>
              <a:t>bạn Lan luôn đi học đúng giờ.</a:t>
            </a:r>
            <a:endParaRPr kumimoji="0" lang="en-US" sz="3200" b="1" i="0" u="none" strike="noStrike" kern="1200" cap="none" spc="0" normalizeH="0" baseline="0" noProof="0">
              <a:ln>
                <a:noFill/>
              </a:ln>
              <a:solidFill>
                <a:srgbClr val="000000"/>
              </a:solidFill>
              <a:effectLst/>
              <a:uLnTx/>
              <a:uFillTx/>
              <a:latin typeface="Arial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a:ln>
                <a:noFill/>
              </a:ln>
              <a:solidFill>
                <a:srgbClr val="000000"/>
              </a:solidFill>
              <a:effectLst/>
              <a:uLnTx/>
              <a:uFillTx/>
              <a:latin typeface="Arial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0000"/>
                </a:solidFill>
                <a:effectLst/>
                <a:uLnTx/>
                <a:uFillTx/>
                <a:latin typeface="ArialMT"/>
                <a:ea typeface="+mn-ea"/>
                <a:cs typeface="+mn-cs"/>
              </a:rPr>
              <a:t>b. </a:t>
            </a:r>
            <a:r>
              <a:rPr kumimoji="0" lang="vi-VN" sz="4400" b="1" i="0" u="none" strike="noStrike" kern="1200" cap="none" spc="0" normalizeH="0" baseline="0" noProof="0">
                <a:ln>
                  <a:noFill/>
                </a:ln>
                <a:solidFill>
                  <a:srgbClr val="FF00FF"/>
                </a:solidFill>
                <a:effectLst/>
                <a:uLnTx/>
                <a:uFillTx/>
                <a:latin typeface="Wingdings-Regular"/>
                <a:ea typeface="+mn-ea"/>
                <a:cs typeface="+mn-cs"/>
              </a:rPr>
              <a:t></a:t>
            </a:r>
            <a:r>
              <a:rPr kumimoji="0" lang="vi-VN" sz="3200" b="1" i="0" u="none" strike="noStrike" kern="1200" cap="none" spc="0" normalizeH="0" baseline="0" noProof="0">
                <a:ln>
                  <a:noFill/>
                </a:ln>
                <a:solidFill>
                  <a:srgbClr val="000000"/>
                </a:solidFill>
                <a:effectLst/>
                <a:uLnTx/>
                <a:uFillTx/>
                <a:latin typeface="ArialMT"/>
                <a:ea typeface="+mn-ea"/>
                <a:cs typeface="+mn-cs"/>
              </a:rPr>
              <a:t>ngựa con nghe lời bố </a:t>
            </a:r>
            <a:r>
              <a:rPr kumimoji="0" lang="vi-VN" sz="4400" b="1" i="0" u="none" strike="noStrike" kern="1200" cap="none" spc="0" normalizeH="0" baseline="0" noProof="0">
                <a:ln>
                  <a:noFill/>
                </a:ln>
                <a:solidFill>
                  <a:srgbClr val="FF00FF"/>
                </a:solidFill>
                <a:effectLst/>
                <a:uLnTx/>
                <a:uFillTx/>
                <a:latin typeface="Wingdings-Regular"/>
                <a:ea typeface="+mn-ea"/>
                <a:cs typeface="+mn-cs"/>
              </a:rPr>
              <a:t></a:t>
            </a:r>
            <a:r>
              <a:rPr kumimoji="0" lang="vi-VN" sz="3200" b="1" i="0" u="none" strike="noStrike" kern="1200" cap="none" spc="0" normalizeH="0" baseline="0" noProof="0">
                <a:ln>
                  <a:noFill/>
                </a:ln>
                <a:solidFill>
                  <a:srgbClr val="000000"/>
                </a:solidFill>
                <a:effectLst/>
                <a:uLnTx/>
                <a:uFillTx/>
                <a:latin typeface="ArialMT"/>
                <a:ea typeface="+mn-ea"/>
                <a:cs typeface="+mn-cs"/>
              </a:rPr>
              <a:t>chú không phải bỏ cuộc chạy đua giữa chừng.</a:t>
            </a:r>
            <a:endParaRPr kumimoji="0" lang="en-US" sz="3200" b="1" i="0" u="none" strike="noStrike" kern="1200" cap="none" spc="0" normalizeH="0" baseline="0" noProof="0">
              <a:ln>
                <a:noFill/>
              </a:ln>
              <a:solidFill>
                <a:srgbClr val="000000"/>
              </a:solidFill>
              <a:effectLst/>
              <a:uLnTx/>
              <a:uFillTx/>
              <a:latin typeface="Arial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a:ln>
                <a:noFill/>
              </a:ln>
              <a:solidFill>
                <a:srgbClr val="000000"/>
              </a:solidFill>
              <a:effectLst/>
              <a:uLnTx/>
              <a:uFillTx/>
              <a:latin typeface="Arial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MT"/>
                <a:ea typeface="+mn-ea"/>
                <a:cs typeface="+mn-cs"/>
              </a:rPr>
              <a:t>c. </a:t>
            </a:r>
            <a:r>
              <a:rPr kumimoji="0" lang="en-US" sz="4400" b="1" i="0" u="none" strike="noStrike" kern="1200" cap="none" spc="0" normalizeH="0" baseline="0" noProof="0">
                <a:ln>
                  <a:noFill/>
                </a:ln>
                <a:solidFill>
                  <a:srgbClr val="FF00FF"/>
                </a:solidFill>
                <a:effectLst/>
                <a:uLnTx/>
                <a:uFillTx/>
                <a:latin typeface="Wingdings-Regular"/>
                <a:ea typeface="+mn-ea"/>
                <a:cs typeface="+mn-cs"/>
              </a:rPr>
              <a:t></a:t>
            </a:r>
            <a:r>
              <a:rPr kumimoji="0" lang="en-US" sz="3200" b="1" i="0" u="none" strike="noStrike" kern="1200" cap="none" spc="0" normalizeH="0" baseline="0" noProof="0">
                <a:ln>
                  <a:noFill/>
                </a:ln>
                <a:solidFill>
                  <a:srgbClr val="000000"/>
                </a:solidFill>
                <a:effectLst/>
                <a:uLnTx/>
                <a:uFillTx/>
                <a:latin typeface="ArialMT"/>
                <a:ea typeface="+mn-ea"/>
                <a:cs typeface="+mn-cs"/>
              </a:rPr>
              <a:t>các bác sĩ tận tình chăm sóc </a:t>
            </a:r>
            <a:r>
              <a:rPr kumimoji="0" lang="en-US" sz="4400" b="1" i="0" u="none" strike="noStrike" kern="1200" cap="none" spc="0" normalizeH="0" baseline="0" noProof="0">
                <a:ln>
                  <a:noFill/>
                </a:ln>
                <a:solidFill>
                  <a:srgbClr val="FF00FF"/>
                </a:solidFill>
                <a:effectLst/>
                <a:uLnTx/>
                <a:uFillTx/>
                <a:latin typeface="Wingdings-Regular"/>
                <a:ea typeface="+mn-ea"/>
                <a:cs typeface="+mn-cs"/>
              </a:rPr>
              <a:t></a:t>
            </a:r>
            <a:r>
              <a:rPr kumimoji="0" lang="en-US" sz="3200" b="1" i="0" u="none" strike="noStrike" kern="1200" cap="none" spc="0" normalizeH="0" baseline="0" noProof="0">
                <a:ln>
                  <a:noFill/>
                </a:ln>
                <a:solidFill>
                  <a:srgbClr val="000000"/>
                </a:solidFill>
                <a:effectLst/>
                <a:uLnTx/>
                <a:uFillTx/>
                <a:latin typeface="ArialMT"/>
                <a:ea typeface="+mn-ea"/>
                <a:cs typeface="+mn-cs"/>
              </a:rPr>
              <a:t>bạn ấy đã nhanh chóng bình phục.</a:t>
            </a:r>
            <a:endParaRPr kumimoji="0" lang="vi-VN" sz="32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Rectangle: Rounded Corners 17">
            <a:extLst>
              <a:ext uri="{FF2B5EF4-FFF2-40B4-BE49-F238E27FC236}">
                <a16:creationId xmlns:a16="http://schemas.microsoft.com/office/drawing/2014/main" id="{00AC9972-824E-48B5-DE79-419734FA5A37}"/>
              </a:ext>
            </a:extLst>
          </p:cNvPr>
          <p:cNvSpPr/>
          <p:nvPr/>
        </p:nvSpPr>
        <p:spPr>
          <a:xfrm>
            <a:off x="1037616" y="635785"/>
            <a:ext cx="3041414" cy="786360"/>
          </a:xfrm>
          <a:prstGeom prst="roundRect">
            <a:avLst>
              <a:gd name="adj" fmla="val 15917"/>
            </a:avLst>
          </a:prstGeom>
          <a:solidFill>
            <a:schemeClr val="bg1"/>
          </a:solidFill>
          <a:ln w="38100">
            <a:solidFill>
              <a:srgbClr val="FFC000"/>
            </a:solidFill>
            <a:prstDash val="dash"/>
            <a:extLst>
              <a:ext uri="{C807C97D-BFC1-408E-A445-0C87EB9F89A2}">
                <ask:lineSketchStyleProps xmlns:ask="http://schemas.microsoft.com/office/drawing/2018/sketchyshape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Nhờ.....nên...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4" name="Rectangle: Rounded Corners 23">
            <a:extLst>
              <a:ext uri="{FF2B5EF4-FFF2-40B4-BE49-F238E27FC236}">
                <a16:creationId xmlns:a16="http://schemas.microsoft.com/office/drawing/2014/main" id="{2DF6B328-CBF7-041F-E989-8397BA9D05AF}"/>
              </a:ext>
            </a:extLst>
          </p:cNvPr>
          <p:cNvSpPr/>
          <p:nvPr/>
        </p:nvSpPr>
        <p:spPr>
          <a:xfrm>
            <a:off x="4656573" y="628517"/>
            <a:ext cx="3041414" cy="786360"/>
          </a:xfrm>
          <a:prstGeom prst="roundRect">
            <a:avLst>
              <a:gd name="adj" fmla="val 15917"/>
            </a:avLst>
          </a:prstGeom>
          <a:solidFill>
            <a:schemeClr val="bg1"/>
          </a:solidFill>
          <a:ln w="38100">
            <a:solidFill>
              <a:srgbClr val="FFC000"/>
            </a:solidFill>
            <a:prstDash val="dash"/>
            <a:extLst>
              <a:ext uri="{C807C97D-BFC1-408E-A445-0C87EB9F89A2}">
                <ask:lineSketchStyleProps xmlns:ask="http://schemas.microsoft.com/office/drawing/2018/sketchyshape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Tuy...nhưng...</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5" name="Rectangle: Rounded Corners 24">
            <a:extLst>
              <a:ext uri="{FF2B5EF4-FFF2-40B4-BE49-F238E27FC236}">
                <a16:creationId xmlns:a16="http://schemas.microsoft.com/office/drawing/2014/main" id="{724E5293-11D8-B170-8D9D-0B7594BD30F1}"/>
              </a:ext>
            </a:extLst>
          </p:cNvPr>
          <p:cNvSpPr/>
          <p:nvPr/>
        </p:nvSpPr>
        <p:spPr>
          <a:xfrm>
            <a:off x="8112972" y="635785"/>
            <a:ext cx="3041414" cy="786360"/>
          </a:xfrm>
          <a:prstGeom prst="roundRect">
            <a:avLst>
              <a:gd name="adj" fmla="val 15917"/>
            </a:avLst>
          </a:prstGeom>
          <a:solidFill>
            <a:schemeClr val="bg1"/>
          </a:solidFill>
          <a:ln w="38100">
            <a:solidFill>
              <a:srgbClr val="FFC000"/>
            </a:solidFill>
            <a:prstDash val="dash"/>
            <a:extLst>
              <a:ext uri="{C807C97D-BFC1-408E-A445-0C87EB9F89A2}">
                <ask:lineSketchStyleProps xmlns:ask="http://schemas.microsoft.com/office/drawing/2018/sketchyshape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Giá mà...thì...</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 name="Hộp Văn bản 3">
            <a:extLst>
              <a:ext uri="{FF2B5EF4-FFF2-40B4-BE49-F238E27FC236}">
                <a16:creationId xmlns:a16="http://schemas.microsoft.com/office/drawing/2014/main" id="{C70133F4-60FB-161C-E3DE-E5398231FE78}"/>
              </a:ext>
            </a:extLst>
          </p:cNvPr>
          <p:cNvSpPr txBox="1"/>
          <p:nvPr/>
        </p:nvSpPr>
        <p:spPr>
          <a:xfrm>
            <a:off x="711441" y="1862419"/>
            <a:ext cx="11154384" cy="107721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0000"/>
                </a:solidFill>
                <a:effectLst/>
                <a:uLnTx/>
                <a:uFillTx/>
                <a:latin typeface="ArialMT"/>
                <a:ea typeface="+mn-ea"/>
                <a:cs typeface="+mn-cs"/>
              </a:rPr>
              <a:t>a. </a:t>
            </a:r>
            <a:r>
              <a:rPr kumimoji="0" lang="en-US" sz="3200" b="1" i="0" u="none" strike="noStrike" kern="1200" cap="none" spc="0" normalizeH="0" baseline="0" noProof="0">
                <a:ln>
                  <a:noFill/>
                </a:ln>
                <a:solidFill>
                  <a:srgbClr val="FF00FF"/>
                </a:solidFill>
                <a:effectLst/>
                <a:uLnTx/>
                <a:uFillTx/>
                <a:latin typeface="Arial" panose="020B0604020202020204" pitchFamily="34" charset="0"/>
                <a:cs typeface="Arial" panose="020B0604020202020204" pitchFamily="34" charset="0"/>
              </a:rPr>
              <a:t>Tuy </a:t>
            </a:r>
            <a:r>
              <a:rPr kumimoji="0" lang="vi-VN" sz="3200" b="1" i="0" u="none" strike="noStrike" kern="1200" cap="none" spc="0" normalizeH="0" baseline="0" noProof="0">
                <a:ln>
                  <a:noFill/>
                </a:ln>
                <a:solidFill>
                  <a:srgbClr val="000000"/>
                </a:solidFill>
                <a:effectLst/>
                <a:uLnTx/>
                <a:uFillTx/>
                <a:latin typeface="ArialMT"/>
                <a:ea typeface="+mn-ea"/>
                <a:cs typeface="+mn-cs"/>
              </a:rPr>
              <a:t>nhà ở xa trường </a:t>
            </a:r>
            <a:r>
              <a:rPr kumimoji="0" lang="en-US" sz="3200" b="1" i="0" u="none" strike="noStrike" kern="1200" cap="none" spc="0" normalizeH="0" baseline="0" noProof="0">
                <a:ln>
                  <a:noFill/>
                </a:ln>
                <a:solidFill>
                  <a:srgbClr val="FF00FF"/>
                </a:solidFill>
                <a:effectLst/>
                <a:uLnTx/>
                <a:uFillTx/>
                <a:latin typeface="Arial" panose="020B0604020202020204" pitchFamily="34" charset="0"/>
                <a:ea typeface="+mn-ea"/>
                <a:cs typeface="Arial" panose="020B0604020202020204" pitchFamily="34" charset="0"/>
              </a:rPr>
              <a:t>nhưng </a:t>
            </a:r>
            <a:r>
              <a:rPr kumimoji="0" lang="vi-VN" sz="3200" b="1" i="0" u="none" strike="noStrike" kern="1200" cap="none" spc="0" normalizeH="0" baseline="0" noProof="0">
                <a:ln>
                  <a:noFill/>
                </a:ln>
                <a:solidFill>
                  <a:srgbClr val="000000"/>
                </a:solidFill>
                <a:effectLst/>
                <a:uLnTx/>
                <a:uFillTx/>
                <a:latin typeface="ArialMT"/>
                <a:ea typeface="+mn-ea"/>
                <a:cs typeface="+mn-cs"/>
              </a:rPr>
              <a:t>bạn Lan luôn đi học đúng giờ.</a:t>
            </a:r>
            <a:endParaRPr kumimoji="0" lang="en-US" sz="3200" b="1" i="0" u="none" strike="noStrike" kern="1200" cap="none" spc="0" normalizeH="0" baseline="0" noProof="0">
              <a:ln>
                <a:noFill/>
              </a:ln>
              <a:solidFill>
                <a:srgbClr val="000000"/>
              </a:solidFill>
              <a:effectLst/>
              <a:uLnTx/>
              <a:uFillTx/>
              <a:latin typeface="ArialMT"/>
              <a:ea typeface="+mn-ea"/>
              <a:cs typeface="+mn-cs"/>
            </a:endParaRPr>
          </a:p>
        </p:txBody>
      </p:sp>
      <p:sp>
        <p:nvSpPr>
          <p:cNvPr id="6" name="Hộp Văn bản 3">
            <a:extLst>
              <a:ext uri="{FF2B5EF4-FFF2-40B4-BE49-F238E27FC236}">
                <a16:creationId xmlns:a16="http://schemas.microsoft.com/office/drawing/2014/main" id="{A2AABCE1-06C6-2A50-F7EE-76928100E846}"/>
              </a:ext>
            </a:extLst>
          </p:cNvPr>
          <p:cNvSpPr txBox="1"/>
          <p:nvPr/>
        </p:nvSpPr>
        <p:spPr>
          <a:xfrm>
            <a:off x="711441" y="2991702"/>
            <a:ext cx="11154384" cy="1261884"/>
          </a:xfrm>
          <a:prstGeom prst="rect">
            <a:avLst/>
          </a:prstGeom>
          <a:solidFill>
            <a:schemeClr val="bg1"/>
          </a:solidFill>
        </p:spPr>
        <p:txBody>
          <a:bodyPr wrap="square" rtlCol="0">
            <a:spAutoFit/>
          </a:bodyPr>
          <a:lstStyle/>
          <a:p>
            <a:pPr lvl="0">
              <a:defRPr/>
            </a:pPr>
            <a:r>
              <a:rPr lang="vi-VN" sz="3200" b="1">
                <a:solidFill>
                  <a:srgbClr val="000000"/>
                </a:solidFill>
                <a:latin typeface="ArialMT"/>
              </a:rPr>
              <a:t>b. </a:t>
            </a:r>
            <a:r>
              <a:rPr lang="en-US" sz="3200" b="1">
                <a:solidFill>
                  <a:srgbClr val="FF00FF"/>
                </a:solidFill>
                <a:latin typeface="Arial" panose="020B0604020202020204" pitchFamily="34" charset="0"/>
                <a:cs typeface="Arial" panose="020B0604020202020204" pitchFamily="34" charset="0"/>
              </a:rPr>
              <a:t>Giá mà</a:t>
            </a:r>
            <a:r>
              <a:rPr lang="en-US" sz="4400" b="1">
                <a:solidFill>
                  <a:srgbClr val="FF00FF"/>
                </a:solidFill>
                <a:latin typeface="Arial" panose="020B0604020202020204" pitchFamily="34" charset="0"/>
                <a:cs typeface="Arial" panose="020B0604020202020204" pitchFamily="34" charset="0"/>
              </a:rPr>
              <a:t> </a:t>
            </a:r>
            <a:r>
              <a:rPr lang="vi-VN" sz="3200" b="1">
                <a:solidFill>
                  <a:srgbClr val="000000"/>
                </a:solidFill>
                <a:latin typeface="ArialMT"/>
              </a:rPr>
              <a:t>ngựa con nghe lời bố </a:t>
            </a:r>
            <a:r>
              <a:rPr lang="en-US" sz="3200" b="1">
                <a:solidFill>
                  <a:srgbClr val="FF00FF"/>
                </a:solidFill>
                <a:latin typeface="Arial" panose="020B0604020202020204" pitchFamily="34" charset="0"/>
                <a:cs typeface="Arial" panose="020B0604020202020204" pitchFamily="34" charset="0"/>
              </a:rPr>
              <a:t>thì </a:t>
            </a:r>
            <a:r>
              <a:rPr lang="vi-VN" sz="3200" b="1">
                <a:solidFill>
                  <a:srgbClr val="000000"/>
                </a:solidFill>
                <a:latin typeface="ArialMT"/>
              </a:rPr>
              <a:t>chú không phải bỏ cuộc chạy đua giữa chừng.</a:t>
            </a:r>
            <a:endParaRPr lang="en-US" sz="3200" b="1">
              <a:solidFill>
                <a:srgbClr val="000000"/>
              </a:solidFill>
              <a:latin typeface="ArialMT"/>
            </a:endParaRPr>
          </a:p>
        </p:txBody>
      </p:sp>
      <p:sp>
        <p:nvSpPr>
          <p:cNvPr id="7" name="Hộp Văn bản 3">
            <a:extLst>
              <a:ext uri="{FF2B5EF4-FFF2-40B4-BE49-F238E27FC236}">
                <a16:creationId xmlns:a16="http://schemas.microsoft.com/office/drawing/2014/main" id="{5BB12BCE-948A-B9A1-E6AF-F5F26D47396C}"/>
              </a:ext>
            </a:extLst>
          </p:cNvPr>
          <p:cNvSpPr txBox="1"/>
          <p:nvPr/>
        </p:nvSpPr>
        <p:spPr>
          <a:xfrm>
            <a:off x="874002" y="4642274"/>
            <a:ext cx="11154384" cy="1077218"/>
          </a:xfrm>
          <a:prstGeom prst="rect">
            <a:avLst/>
          </a:prstGeom>
          <a:solidFill>
            <a:schemeClr val="bg1"/>
          </a:solidFill>
        </p:spPr>
        <p:txBody>
          <a:bodyPr wrap="square" rtlCol="0">
            <a:spAutoFit/>
          </a:bodyPr>
          <a:lstStyle/>
          <a:p>
            <a:pPr lvl="0">
              <a:defRPr/>
            </a:pPr>
            <a:r>
              <a:rPr lang="en-US" sz="3200" b="1">
                <a:solidFill>
                  <a:srgbClr val="000000"/>
                </a:solidFill>
                <a:latin typeface="ArialMT"/>
              </a:rPr>
              <a:t>c. </a:t>
            </a:r>
            <a:r>
              <a:rPr lang="en-US" sz="3200" b="1">
                <a:solidFill>
                  <a:srgbClr val="FF00FF"/>
                </a:solidFill>
                <a:latin typeface="Arial" panose="020B0604020202020204" pitchFamily="34" charset="0"/>
                <a:cs typeface="Arial" panose="020B0604020202020204" pitchFamily="34" charset="0"/>
              </a:rPr>
              <a:t>Nhờ </a:t>
            </a:r>
            <a:r>
              <a:rPr lang="en-US" sz="3200" b="1">
                <a:solidFill>
                  <a:srgbClr val="000000"/>
                </a:solidFill>
                <a:latin typeface="ArialMT"/>
              </a:rPr>
              <a:t>các bác sĩ tận tình chăm sóc </a:t>
            </a:r>
            <a:r>
              <a:rPr lang="en-US" sz="3200" b="1">
                <a:solidFill>
                  <a:srgbClr val="FF00FF"/>
                </a:solidFill>
                <a:latin typeface="Arial" panose="020B0604020202020204" pitchFamily="34" charset="0"/>
                <a:cs typeface="Arial" panose="020B0604020202020204" pitchFamily="34" charset="0"/>
              </a:rPr>
              <a:t>nên </a:t>
            </a:r>
            <a:r>
              <a:rPr lang="en-US" sz="3200" b="1">
                <a:solidFill>
                  <a:srgbClr val="000000"/>
                </a:solidFill>
                <a:latin typeface="ArialMT"/>
              </a:rPr>
              <a:t>bạn ấy đã nhanh chóng bình phục.</a:t>
            </a:r>
            <a:endParaRPr lang="vi-VN" sz="3200" b="1">
              <a:solidFill>
                <a:prstClr val="black"/>
              </a:solidFill>
            </a:endParaRPr>
          </a:p>
        </p:txBody>
      </p:sp>
    </p:spTree>
    <p:extLst>
      <p:ext uri="{BB962C8B-B14F-4D97-AF65-F5344CB8AC3E}">
        <p14:creationId xmlns:p14="http://schemas.microsoft.com/office/powerpoint/2010/main" val="15678847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4" presetClass="exit" presetSubtype="10" fill="hold" grpId="0" nodeType="afterEffect">
                                  <p:stCondLst>
                                    <p:cond delay="0"/>
                                  </p:stCondLst>
                                  <p:childTnLst>
                                    <p:animEffect transition="out" filter="randombar(horizontal)">
                                      <p:cBhvr>
                                        <p:cTn id="10" dur="500"/>
                                        <p:tgtEl>
                                          <p:spTgt spid="24"/>
                                        </p:tgtEl>
                                      </p:cBhvr>
                                    </p:animEffect>
                                    <p:set>
                                      <p:cBhvr>
                                        <p:cTn id="11" dur="1" fill="hold">
                                          <p:stCondLst>
                                            <p:cond delay="499"/>
                                          </p:stCondLst>
                                        </p:cTn>
                                        <p:tgtEl>
                                          <p:spTgt spid="2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par>
                          <p:cTn id="17" fill="hold">
                            <p:stCondLst>
                              <p:cond delay="500"/>
                            </p:stCondLst>
                            <p:childTnLst>
                              <p:par>
                                <p:cTn id="18" presetID="14" presetClass="exit" presetSubtype="10" fill="hold" grpId="0" nodeType="afterEffect">
                                  <p:stCondLst>
                                    <p:cond delay="0"/>
                                  </p:stCondLst>
                                  <p:childTnLst>
                                    <p:animEffect transition="out" filter="randombar(horizontal)">
                                      <p:cBhvr>
                                        <p:cTn id="19" dur="500"/>
                                        <p:tgtEl>
                                          <p:spTgt spid="25"/>
                                        </p:tgtEl>
                                      </p:cBhvr>
                                    </p:animEffect>
                                    <p:set>
                                      <p:cBhvr>
                                        <p:cTn id="20" dur="1" fill="hold">
                                          <p:stCondLst>
                                            <p:cond delay="499"/>
                                          </p:stCondLst>
                                        </p:cTn>
                                        <p:tgtEl>
                                          <p:spTgt spid="2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par>
                          <p:cTn id="26" fill="hold">
                            <p:stCondLst>
                              <p:cond delay="500"/>
                            </p:stCondLst>
                            <p:childTnLst>
                              <p:par>
                                <p:cTn id="27" presetID="14" presetClass="exit" presetSubtype="10" fill="hold" grpId="0" nodeType="afterEffect">
                                  <p:stCondLst>
                                    <p:cond delay="0"/>
                                  </p:stCondLst>
                                  <p:childTnLst>
                                    <p:animEffect transition="out" filter="randombar(horizontal)">
                                      <p:cBhvr>
                                        <p:cTn id="28" dur="500"/>
                                        <p:tgtEl>
                                          <p:spTgt spid="18"/>
                                        </p:tgtEl>
                                      </p:cBhvr>
                                    </p:animEffect>
                                    <p:set>
                                      <p:cBhvr>
                                        <p:cTn id="29"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4" grpId="0" animBg="1"/>
      <p:bldP spid="25" grpId="0" animBg="1"/>
      <p:bldP spid="3" grpId="0" animBg="1"/>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E5FA38A2-DF44-445F-9B72-E06CF2A8EE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32" y="4106242"/>
            <a:ext cx="12192000" cy="2498754"/>
          </a:xfrm>
          <a:prstGeom prst="rect">
            <a:avLst/>
          </a:prstGeom>
        </p:spPr>
      </p:pic>
      <p:pic>
        <p:nvPicPr>
          <p:cNvPr id="22" name="图片 21">
            <a:extLst>
              <a:ext uri="{FF2B5EF4-FFF2-40B4-BE49-F238E27FC236}">
                <a16:creationId xmlns:a16="http://schemas.microsoft.com/office/drawing/2014/main" id="{2D233C96-C049-4802-9456-CAC40B5263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grpSp>
        <p:nvGrpSpPr>
          <p:cNvPr id="63" name="组合 62">
            <a:extLst>
              <a:ext uri="{FF2B5EF4-FFF2-40B4-BE49-F238E27FC236}">
                <a16:creationId xmlns:a16="http://schemas.microsoft.com/office/drawing/2014/main" id="{057A0CC1-7597-4382-A23D-45446B4A8085}"/>
              </a:ext>
            </a:extLst>
          </p:cNvPr>
          <p:cNvGrpSpPr/>
          <p:nvPr/>
        </p:nvGrpSpPr>
        <p:grpSpPr>
          <a:xfrm>
            <a:off x="39732" y="5706559"/>
            <a:ext cx="12152268" cy="1151441"/>
            <a:chOff x="-2055784" y="5706558"/>
            <a:chExt cx="12152268" cy="1151441"/>
          </a:xfrm>
        </p:grpSpPr>
        <p:pic>
          <p:nvPicPr>
            <p:cNvPr id="64" name="图片 63">
              <a:extLst>
                <a:ext uri="{FF2B5EF4-FFF2-40B4-BE49-F238E27FC236}">
                  <a16:creationId xmlns:a16="http://schemas.microsoft.com/office/drawing/2014/main" id="{BF836161-3286-4D87-878A-647E345F62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5" name="图片 64">
              <a:extLst>
                <a:ext uri="{FF2B5EF4-FFF2-40B4-BE49-F238E27FC236}">
                  <a16:creationId xmlns:a16="http://schemas.microsoft.com/office/drawing/2014/main" id="{A45EA57C-B2D4-49A7-BB53-8663999C88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66" name="图片 65">
              <a:extLst>
                <a:ext uri="{FF2B5EF4-FFF2-40B4-BE49-F238E27FC236}">
                  <a16:creationId xmlns:a16="http://schemas.microsoft.com/office/drawing/2014/main" id="{57A1C840-F6B1-4FEF-8AF8-69F386667970}"/>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7" name="图片 66">
              <a:extLst>
                <a:ext uri="{FF2B5EF4-FFF2-40B4-BE49-F238E27FC236}">
                  <a16:creationId xmlns:a16="http://schemas.microsoft.com/office/drawing/2014/main" id="{4DC43758-75D0-4985-A4B6-9C897D88E18B}"/>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68" name="图片 67">
              <a:extLst>
                <a:ext uri="{FF2B5EF4-FFF2-40B4-BE49-F238E27FC236}">
                  <a16:creationId xmlns:a16="http://schemas.microsoft.com/office/drawing/2014/main" id="{51ACFAEB-F0CB-41AB-A614-2478DB6F864A}"/>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69" name="图片 68">
              <a:extLst>
                <a:ext uri="{FF2B5EF4-FFF2-40B4-BE49-F238E27FC236}">
                  <a16:creationId xmlns:a16="http://schemas.microsoft.com/office/drawing/2014/main" id="{66E9C615-93FF-429E-8BFD-05F6EC67E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70" name="图片 69">
              <a:extLst>
                <a:ext uri="{FF2B5EF4-FFF2-40B4-BE49-F238E27FC236}">
                  <a16:creationId xmlns:a16="http://schemas.microsoft.com/office/drawing/2014/main" id="{5B551E20-9A29-43E6-B580-9C3A1270BA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2" name="Hình ảnh 1" descr="Ảnh có chứa cỏ, cây cối, ngôi nhà, bức vẽ&#10;&#10;Mô tả được tạo tự động">
            <a:extLst>
              <a:ext uri="{FF2B5EF4-FFF2-40B4-BE49-F238E27FC236}">
                <a16:creationId xmlns:a16="http://schemas.microsoft.com/office/drawing/2014/main" id="{EB0019E1-96E2-BEAA-F41F-EB84A506810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5995"/>
            <a:ext cx="12181341" cy="6852005"/>
          </a:xfrm>
          <a:prstGeom prst="rect">
            <a:avLst/>
          </a:prstGeom>
        </p:spPr>
      </p:pic>
      <p:pic>
        <p:nvPicPr>
          <p:cNvPr id="21" name="Graphic 20">
            <a:extLst>
              <a:ext uri="{FF2B5EF4-FFF2-40B4-BE49-F238E27FC236}">
                <a16:creationId xmlns:a16="http://schemas.microsoft.com/office/drawing/2014/main" id="{BAC3C819-6ACA-DDBF-4E47-827F94E5B5C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313429" y="2381087"/>
            <a:ext cx="3500565" cy="4223909"/>
          </a:xfrm>
          <a:prstGeom prst="rect">
            <a:avLst/>
          </a:prstGeom>
        </p:spPr>
      </p:pic>
      <p:sp>
        <p:nvSpPr>
          <p:cNvPr id="3" name="Speech Bubble: Rectangle with Corners Rounded 2">
            <a:extLst>
              <a:ext uri="{FF2B5EF4-FFF2-40B4-BE49-F238E27FC236}">
                <a16:creationId xmlns:a16="http://schemas.microsoft.com/office/drawing/2014/main" id="{19739F71-F117-0440-B4C6-E6839004BAA9}"/>
              </a:ext>
            </a:extLst>
          </p:cNvPr>
          <p:cNvSpPr/>
          <p:nvPr/>
        </p:nvSpPr>
        <p:spPr>
          <a:xfrm>
            <a:off x="376667" y="616433"/>
            <a:ext cx="5860483" cy="2172743"/>
          </a:xfrm>
          <a:custGeom>
            <a:avLst/>
            <a:gdLst>
              <a:gd name="connsiteX0" fmla="*/ 0 w 5860483"/>
              <a:gd name="connsiteY0" fmla="*/ 362131 h 2172743"/>
              <a:gd name="connsiteX1" fmla="*/ 362131 w 5860483"/>
              <a:gd name="connsiteY1" fmla="*/ 0 h 2172743"/>
              <a:gd name="connsiteX2" fmla="*/ 3418615 w 5860483"/>
              <a:gd name="connsiteY2" fmla="*/ 0 h 2172743"/>
              <a:gd name="connsiteX3" fmla="*/ 3418615 w 5860483"/>
              <a:gd name="connsiteY3" fmla="*/ 0 h 2172743"/>
              <a:gd name="connsiteX4" fmla="*/ 4883736 w 5860483"/>
              <a:gd name="connsiteY4" fmla="*/ 0 h 2172743"/>
              <a:gd name="connsiteX5" fmla="*/ 5498352 w 5860483"/>
              <a:gd name="connsiteY5" fmla="*/ 0 h 2172743"/>
              <a:gd name="connsiteX6" fmla="*/ 5860483 w 5860483"/>
              <a:gd name="connsiteY6" fmla="*/ 362131 h 2172743"/>
              <a:gd name="connsiteX7" fmla="*/ 5860483 w 5860483"/>
              <a:gd name="connsiteY7" fmla="*/ 1267433 h 2172743"/>
              <a:gd name="connsiteX8" fmla="*/ 5860483 w 5860483"/>
              <a:gd name="connsiteY8" fmla="*/ 1267433 h 2172743"/>
              <a:gd name="connsiteX9" fmla="*/ 5860483 w 5860483"/>
              <a:gd name="connsiteY9" fmla="*/ 1810619 h 2172743"/>
              <a:gd name="connsiteX10" fmla="*/ 5860483 w 5860483"/>
              <a:gd name="connsiteY10" fmla="*/ 1810612 h 2172743"/>
              <a:gd name="connsiteX11" fmla="*/ 5498352 w 5860483"/>
              <a:gd name="connsiteY11" fmla="*/ 2172743 h 2172743"/>
              <a:gd name="connsiteX12" fmla="*/ 4883736 w 5860483"/>
              <a:gd name="connsiteY12" fmla="*/ 2172743 h 2172743"/>
              <a:gd name="connsiteX13" fmla="*/ 5640891 w 5860483"/>
              <a:gd name="connsiteY13" fmla="*/ 2692354 h 2172743"/>
              <a:gd name="connsiteX14" fmla="*/ 3418615 w 5860483"/>
              <a:gd name="connsiteY14" fmla="*/ 2172743 h 2172743"/>
              <a:gd name="connsiteX15" fmla="*/ 362131 w 5860483"/>
              <a:gd name="connsiteY15" fmla="*/ 2172743 h 2172743"/>
              <a:gd name="connsiteX16" fmla="*/ 0 w 5860483"/>
              <a:gd name="connsiteY16" fmla="*/ 1810612 h 2172743"/>
              <a:gd name="connsiteX17" fmla="*/ 0 w 5860483"/>
              <a:gd name="connsiteY17" fmla="*/ 1810619 h 2172743"/>
              <a:gd name="connsiteX18" fmla="*/ 0 w 5860483"/>
              <a:gd name="connsiteY18" fmla="*/ 1267433 h 2172743"/>
              <a:gd name="connsiteX19" fmla="*/ 0 w 5860483"/>
              <a:gd name="connsiteY19" fmla="*/ 1267433 h 2172743"/>
              <a:gd name="connsiteX20" fmla="*/ 0 w 5860483"/>
              <a:gd name="connsiteY20" fmla="*/ 362131 h 2172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60483" h="2172743" fill="none" extrusionOk="0">
                <a:moveTo>
                  <a:pt x="0" y="362131"/>
                </a:moveTo>
                <a:cubicBezTo>
                  <a:pt x="24737" y="175521"/>
                  <a:pt x="125805" y="14608"/>
                  <a:pt x="362131" y="0"/>
                </a:cubicBezTo>
                <a:cubicBezTo>
                  <a:pt x="1268746" y="160942"/>
                  <a:pt x="1981674" y="155406"/>
                  <a:pt x="3418615" y="0"/>
                </a:cubicBezTo>
                <a:lnTo>
                  <a:pt x="3418615" y="0"/>
                </a:lnTo>
                <a:cubicBezTo>
                  <a:pt x="4033276" y="47788"/>
                  <a:pt x="4300032" y="-83250"/>
                  <a:pt x="4883736" y="0"/>
                </a:cubicBezTo>
                <a:cubicBezTo>
                  <a:pt x="5170301" y="49667"/>
                  <a:pt x="5369280" y="-54776"/>
                  <a:pt x="5498352" y="0"/>
                </a:cubicBezTo>
                <a:cubicBezTo>
                  <a:pt x="5703124" y="7605"/>
                  <a:pt x="5854912" y="162911"/>
                  <a:pt x="5860483" y="362131"/>
                </a:cubicBezTo>
                <a:cubicBezTo>
                  <a:pt x="5882087" y="783722"/>
                  <a:pt x="5867191" y="1172287"/>
                  <a:pt x="5860483" y="1267433"/>
                </a:cubicBezTo>
                <a:lnTo>
                  <a:pt x="5860483" y="1267433"/>
                </a:lnTo>
                <a:cubicBezTo>
                  <a:pt x="5861587" y="1380527"/>
                  <a:pt x="5815263" y="1729804"/>
                  <a:pt x="5860483" y="1810619"/>
                </a:cubicBezTo>
                <a:lnTo>
                  <a:pt x="5860483" y="1810612"/>
                </a:lnTo>
                <a:cubicBezTo>
                  <a:pt x="5836242" y="1980252"/>
                  <a:pt x="5689259" y="2202350"/>
                  <a:pt x="5498352" y="2172743"/>
                </a:cubicBezTo>
                <a:cubicBezTo>
                  <a:pt x="5381272" y="2210719"/>
                  <a:pt x="5151780" y="2191634"/>
                  <a:pt x="4883736" y="2172743"/>
                </a:cubicBezTo>
                <a:cubicBezTo>
                  <a:pt x="5178621" y="2325736"/>
                  <a:pt x="5452934" y="2561014"/>
                  <a:pt x="5640891" y="2692354"/>
                </a:cubicBezTo>
                <a:cubicBezTo>
                  <a:pt x="4812610" y="2636479"/>
                  <a:pt x="4381141" y="2529675"/>
                  <a:pt x="3418615" y="2172743"/>
                </a:cubicBezTo>
                <a:cubicBezTo>
                  <a:pt x="2173793" y="2173612"/>
                  <a:pt x="879455" y="2275303"/>
                  <a:pt x="362131" y="2172743"/>
                </a:cubicBezTo>
                <a:cubicBezTo>
                  <a:pt x="161747" y="2178136"/>
                  <a:pt x="-23107" y="2035480"/>
                  <a:pt x="0" y="1810612"/>
                </a:cubicBezTo>
                <a:lnTo>
                  <a:pt x="0" y="1810619"/>
                </a:lnTo>
                <a:cubicBezTo>
                  <a:pt x="48648" y="1581688"/>
                  <a:pt x="26314" y="1492478"/>
                  <a:pt x="0" y="1267433"/>
                </a:cubicBezTo>
                <a:lnTo>
                  <a:pt x="0" y="1267433"/>
                </a:lnTo>
                <a:cubicBezTo>
                  <a:pt x="-16395" y="1070764"/>
                  <a:pt x="50448" y="601168"/>
                  <a:pt x="0" y="362131"/>
                </a:cubicBezTo>
                <a:close/>
              </a:path>
              <a:path w="5860483" h="2172743" stroke="0" extrusionOk="0">
                <a:moveTo>
                  <a:pt x="0" y="362131"/>
                </a:moveTo>
                <a:cubicBezTo>
                  <a:pt x="-12693" y="183838"/>
                  <a:pt x="177646" y="-10492"/>
                  <a:pt x="362131" y="0"/>
                </a:cubicBezTo>
                <a:cubicBezTo>
                  <a:pt x="1264451" y="157056"/>
                  <a:pt x="2091925" y="-26874"/>
                  <a:pt x="3418615" y="0"/>
                </a:cubicBezTo>
                <a:lnTo>
                  <a:pt x="3418615" y="0"/>
                </a:lnTo>
                <a:cubicBezTo>
                  <a:pt x="3983014" y="-60980"/>
                  <a:pt x="4225827" y="70248"/>
                  <a:pt x="4883736" y="0"/>
                </a:cubicBezTo>
                <a:cubicBezTo>
                  <a:pt x="4974311" y="-26344"/>
                  <a:pt x="5314840" y="-29623"/>
                  <a:pt x="5498352" y="0"/>
                </a:cubicBezTo>
                <a:cubicBezTo>
                  <a:pt x="5688967" y="-22118"/>
                  <a:pt x="5863848" y="159524"/>
                  <a:pt x="5860483" y="362131"/>
                </a:cubicBezTo>
                <a:cubicBezTo>
                  <a:pt x="5865795" y="644284"/>
                  <a:pt x="5795503" y="1133567"/>
                  <a:pt x="5860483" y="1267433"/>
                </a:cubicBezTo>
                <a:lnTo>
                  <a:pt x="5860483" y="1267433"/>
                </a:lnTo>
                <a:cubicBezTo>
                  <a:pt x="5814740" y="1392199"/>
                  <a:pt x="5852752" y="1573801"/>
                  <a:pt x="5860483" y="1810619"/>
                </a:cubicBezTo>
                <a:lnTo>
                  <a:pt x="5860483" y="1810612"/>
                </a:lnTo>
                <a:cubicBezTo>
                  <a:pt x="5877652" y="2008738"/>
                  <a:pt x="5684697" y="2176699"/>
                  <a:pt x="5498352" y="2172743"/>
                </a:cubicBezTo>
                <a:cubicBezTo>
                  <a:pt x="5267228" y="2184617"/>
                  <a:pt x="4957855" y="2218830"/>
                  <a:pt x="4883736" y="2172743"/>
                </a:cubicBezTo>
                <a:cubicBezTo>
                  <a:pt x="5182262" y="2308046"/>
                  <a:pt x="5316270" y="2375115"/>
                  <a:pt x="5640891" y="2692354"/>
                </a:cubicBezTo>
                <a:cubicBezTo>
                  <a:pt x="5385433" y="2469206"/>
                  <a:pt x="4340816" y="2489448"/>
                  <a:pt x="3418615" y="2172743"/>
                </a:cubicBezTo>
                <a:cubicBezTo>
                  <a:pt x="2768623" y="2149136"/>
                  <a:pt x="804928" y="2312098"/>
                  <a:pt x="362131" y="2172743"/>
                </a:cubicBezTo>
                <a:cubicBezTo>
                  <a:pt x="150454" y="2175341"/>
                  <a:pt x="3545" y="2007840"/>
                  <a:pt x="0" y="1810612"/>
                </a:cubicBezTo>
                <a:lnTo>
                  <a:pt x="0" y="1810619"/>
                </a:lnTo>
                <a:cubicBezTo>
                  <a:pt x="-41816" y="1704026"/>
                  <a:pt x="24018" y="1457775"/>
                  <a:pt x="0" y="1267433"/>
                </a:cubicBezTo>
                <a:lnTo>
                  <a:pt x="0" y="1267433"/>
                </a:lnTo>
                <a:cubicBezTo>
                  <a:pt x="-52079" y="1055814"/>
                  <a:pt x="-31035" y="536765"/>
                  <a:pt x="0" y="362131"/>
                </a:cubicBez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sd="2842418190">
                  <a:prstGeom prst="wedgeRoundRectCallout">
                    <a:avLst>
                      <a:gd name="adj1" fmla="val 46253"/>
                      <a:gd name="adj2" fmla="val 73915"/>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UTM Cookies" panose="02040603050506020204" pitchFamily="18" charset="0"/>
              </a:rPr>
              <a:t>Mình</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UTM Cookies" panose="02040603050506020204" pitchFamily="18" charset="0"/>
              </a:rPr>
              <a:t> </a:t>
            </a: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UTM Cookies" panose="02040603050506020204" pitchFamily="18" charset="0"/>
              </a:rPr>
              <a:t>lại</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UTM Cookies" panose="02040603050506020204" pitchFamily="18" charset="0"/>
              </a:rPr>
              <a:t> </a:t>
            </a: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UTM Cookies" panose="02040603050506020204" pitchFamily="18" charset="0"/>
              </a:rPr>
              <a:t>thu</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UTM Cookies" panose="02040603050506020204" pitchFamily="18" charset="0"/>
              </a:rPr>
              <a:t> </a:t>
            </a: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UTM Cookies" panose="02040603050506020204" pitchFamily="18" charset="0"/>
              </a:rPr>
              <a:t>hoạch</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UTM Cookies" panose="02040603050506020204" pitchFamily="18" charset="0"/>
              </a:rPr>
              <a:t> </a:t>
            </a: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UTM Cookies" panose="02040603050506020204" pitchFamily="18" charset="0"/>
              </a:rPr>
              <a:t>thêm</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UTM Cookies" panose="02040603050506020204" pitchFamily="18" charset="0"/>
              </a:rPr>
              <a:t> </a:t>
            </a: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UTM Cookies" panose="02040603050506020204" pitchFamily="18" charset="0"/>
              </a:rPr>
              <a:t>bắp</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UTM Cookies" panose="02040603050506020204" pitchFamily="18" charset="0"/>
              </a:rPr>
              <a:t> </a:t>
            </a: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UTM Cookies" panose="02040603050506020204" pitchFamily="18" charset="0"/>
              </a:rPr>
              <a:t>cải</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UTM Cookies" panose="02040603050506020204" pitchFamily="18" charset="0"/>
              </a:rPr>
              <a:t>!</a:t>
            </a:r>
            <a:endParaRPr kumimoji="0" lang="en-US" sz="48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mn-cs"/>
            </a:endParaRPr>
          </a:p>
        </p:txBody>
      </p:sp>
      <p:pic>
        <p:nvPicPr>
          <p:cNvPr id="1026" name="Picture 2" descr="Hình ảnh Rau Cải Bắp Phim Hoạt Hình Minh Họa PNG , Bắp Cải Clipart, Bắp Cải  Ngon, Rau Minh Họa PNG miễn phí tải tập tin PSDComment và Vector">
            <a:extLst>
              <a:ext uri="{FF2B5EF4-FFF2-40B4-BE49-F238E27FC236}">
                <a16:creationId xmlns:a16="http://schemas.microsoft.com/office/drawing/2014/main" id="{6F47C77A-2C84-EFDF-5400-2B085794DFA2}"/>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933950" y="3197266"/>
            <a:ext cx="1590992" cy="159099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Rau Cải Bắp Phim Hoạt Hình Minh Họa PNG , Bắp Cải Clipart, Bắp Cải  Ngon, Rau Minh Họa PNG miễn phí tải tập tin PSDComment và Vector">
            <a:extLst>
              <a:ext uri="{FF2B5EF4-FFF2-40B4-BE49-F238E27FC236}">
                <a16:creationId xmlns:a16="http://schemas.microsoft.com/office/drawing/2014/main" id="{5016DBEF-3D8B-9F0D-6CBA-8DD983C243D9}"/>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863015" y="3540284"/>
            <a:ext cx="1590992" cy="159099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ình ảnh Rau Cải Bắp Phim Hoạt Hình Minh Họa PNG , Bắp Cải Clipart, Bắp Cải  Ngon, Rau Minh Họa PNG miễn phí tải tập tin PSDComment và Vector">
            <a:extLst>
              <a:ext uri="{FF2B5EF4-FFF2-40B4-BE49-F238E27FC236}">
                <a16:creationId xmlns:a16="http://schemas.microsoft.com/office/drawing/2014/main" id="{A862F16E-704B-D58D-7EC7-6402850AD164}"/>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V="1">
            <a:off x="4376930" y="5255017"/>
            <a:ext cx="1343021" cy="13430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2" descr="Hình ảnh Rau Cải Bắp Phim Hoạt Hình Minh Họa PNG , Bắp Cải Clipart, Bắp Cải  Ngon, Rau Minh Họa PNG miễn phí tải tập tin PSDComment và Vector">
            <a:extLst>
              <a:ext uri="{FF2B5EF4-FFF2-40B4-BE49-F238E27FC236}">
                <a16:creationId xmlns:a16="http://schemas.microsoft.com/office/drawing/2014/main" id="{B3B2AA96-7AF7-5D1F-596A-8AF32BA6B6AC}"/>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V="1">
            <a:off x="3557826" y="5261013"/>
            <a:ext cx="1590992" cy="15909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39932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3">
                                            <p:txEl>
                                              <p:pRg st="0" end="0"/>
                                            </p:txEl>
                                          </p:spTgt>
                                        </p:tgtEl>
                                        <p:attrNameLst>
                                          <p:attrName>ppt_x</p:attrName>
                                          <p:attrName>ppt_y</p:attrName>
                                        </p:attrNameLst>
                                      </p:cBhvr>
                                    </p:animMotion>
                                    <p:animRot by="1500000">
                                      <p:cBhvr>
                                        <p:cTn id="7" dur="125" fill="hold">
                                          <p:stCondLst>
                                            <p:cond delay="0"/>
                                          </p:stCondLst>
                                        </p:cTn>
                                        <p:tgtEl>
                                          <p:spTgt spid="3">
                                            <p:txEl>
                                              <p:pRg st="0" end="0"/>
                                            </p:txEl>
                                          </p:spTgt>
                                        </p:tgtEl>
                                        <p:attrNameLst>
                                          <p:attrName>r</p:attrName>
                                        </p:attrNameLst>
                                      </p:cBhvr>
                                    </p:animRot>
                                    <p:animRot by="-1500000">
                                      <p:cBhvr>
                                        <p:cTn id="8" dur="125" fill="hold">
                                          <p:stCondLst>
                                            <p:cond delay="125"/>
                                          </p:stCondLst>
                                        </p:cTn>
                                        <p:tgtEl>
                                          <p:spTgt spid="3">
                                            <p:txEl>
                                              <p:pRg st="0" end="0"/>
                                            </p:txEl>
                                          </p:spTgt>
                                        </p:tgtEl>
                                        <p:attrNameLst>
                                          <p:attrName>r</p:attrName>
                                        </p:attrNameLst>
                                      </p:cBhvr>
                                    </p:animRot>
                                    <p:animRot by="-1500000">
                                      <p:cBhvr>
                                        <p:cTn id="9" dur="125" fill="hold">
                                          <p:stCondLst>
                                            <p:cond delay="250"/>
                                          </p:stCondLst>
                                        </p:cTn>
                                        <p:tgtEl>
                                          <p:spTgt spid="3">
                                            <p:txEl>
                                              <p:pRg st="0" end="0"/>
                                            </p:txEl>
                                          </p:spTgt>
                                        </p:tgtEl>
                                        <p:attrNameLst>
                                          <p:attrName>r</p:attrName>
                                        </p:attrNameLst>
                                      </p:cBhvr>
                                    </p:animRot>
                                    <p:animRot by="1500000">
                                      <p:cBhvr>
                                        <p:cTn id="10" dur="125" fill="hold">
                                          <p:stCondLst>
                                            <p:cond delay="375"/>
                                          </p:stCondLst>
                                        </p:cTn>
                                        <p:tgtEl>
                                          <p:spTgt spid="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2">
            <a:extLst>
              <a:ext uri="{FF2B5EF4-FFF2-40B4-BE49-F238E27FC236}">
                <a16:creationId xmlns:a16="http://schemas.microsoft.com/office/drawing/2014/main" id="{029C3614-292B-DC1C-3E00-098134CBC4E4}"/>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20" name="图片 11">
            <a:extLst>
              <a:ext uri="{FF2B5EF4-FFF2-40B4-BE49-F238E27FC236}">
                <a16:creationId xmlns:a16="http://schemas.microsoft.com/office/drawing/2014/main" id="{70486D3C-8CF0-2426-172E-431E43F631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2461" y="3868459"/>
            <a:ext cx="6222600" cy="3046276"/>
          </a:xfrm>
          <a:prstGeom prst="rect">
            <a:avLst/>
          </a:prstGeom>
        </p:spPr>
      </p:pic>
      <p:pic>
        <p:nvPicPr>
          <p:cNvPr id="21" name="图片 39">
            <a:extLst>
              <a:ext uri="{FF2B5EF4-FFF2-40B4-BE49-F238E27FC236}">
                <a16:creationId xmlns:a16="http://schemas.microsoft.com/office/drawing/2014/main" id="{390D9F2F-AD56-64BB-7C9C-2E2A1CFA54B2}"/>
              </a:ext>
            </a:extLst>
          </p:cNvPr>
          <p:cNvPicPr>
            <a:picLocks noChangeAspect="1"/>
          </p:cNvPicPr>
          <p:nvPr/>
        </p:nvPicPr>
        <p:blipFill>
          <a:blip r:embed="rId5"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22" name="图片 38">
            <a:extLst>
              <a:ext uri="{FF2B5EF4-FFF2-40B4-BE49-F238E27FC236}">
                <a16:creationId xmlns:a16="http://schemas.microsoft.com/office/drawing/2014/main" id="{7DE66B98-37D2-AE3E-4EE5-AB18A1CF570C}"/>
              </a:ext>
            </a:extLst>
          </p:cNvPr>
          <p:cNvPicPr>
            <a:picLocks noChangeAspect="1"/>
          </p:cNvPicPr>
          <p:nvPr/>
        </p:nvPicPr>
        <p:blipFill>
          <a:blip r:embed="rId5" cstate="print">
            <a:extLst>
              <a:ext uri="{28A0092B-C50C-407E-A947-70E740481C1C}">
                <a14:useLocalDpi xmlns:a14="http://schemas.microsoft.com/office/drawing/2010/main" val="0"/>
              </a:ext>
            </a:extLst>
          </a:blip>
          <a:srcRect l="65712" t="86481" r="3705"/>
          <a:stretch>
            <a:fillRect/>
          </a:stretch>
        </p:blipFill>
        <p:spPr>
          <a:xfrm>
            <a:off x="10071400" y="2979611"/>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26" name="图片 37">
            <a:extLst>
              <a:ext uri="{FF2B5EF4-FFF2-40B4-BE49-F238E27FC236}">
                <a16:creationId xmlns:a16="http://schemas.microsoft.com/office/drawing/2014/main" id="{E56C6893-A152-E030-EB48-EE7059C459E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249378" y="574973"/>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grpSp>
        <p:nvGrpSpPr>
          <p:cNvPr id="30" name="组合 1">
            <a:extLst>
              <a:ext uri="{FF2B5EF4-FFF2-40B4-BE49-F238E27FC236}">
                <a16:creationId xmlns:a16="http://schemas.microsoft.com/office/drawing/2014/main" id="{D55C06AF-AB6A-D22A-1D52-0AA362E98785}"/>
              </a:ext>
            </a:extLst>
          </p:cNvPr>
          <p:cNvGrpSpPr/>
          <p:nvPr/>
        </p:nvGrpSpPr>
        <p:grpSpPr>
          <a:xfrm>
            <a:off x="24048" y="5226085"/>
            <a:ext cx="12192000" cy="1650999"/>
            <a:chOff x="0" y="5207000"/>
            <a:chExt cx="12192000" cy="1650999"/>
          </a:xfrm>
        </p:grpSpPr>
        <p:pic>
          <p:nvPicPr>
            <p:cNvPr id="31" name="图片 5">
              <a:extLst>
                <a:ext uri="{FF2B5EF4-FFF2-40B4-BE49-F238E27FC236}">
                  <a16:creationId xmlns:a16="http://schemas.microsoft.com/office/drawing/2014/main" id="{15FD2224-D9EE-C44C-D2FC-5820890F448A}"/>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32" name="图片 7">
              <a:extLst>
                <a:ext uri="{FF2B5EF4-FFF2-40B4-BE49-F238E27FC236}">
                  <a16:creationId xmlns:a16="http://schemas.microsoft.com/office/drawing/2014/main" id="{096C99F6-C3B4-D42B-53B0-00B5921494F6}"/>
                </a:ext>
              </a:extLst>
            </p:cNvPr>
            <p:cNvPicPr>
              <a:picLocks noChangeAspect="1"/>
            </p:cNvPicPr>
            <p:nvPr/>
          </p:nvPicPr>
          <p:blipFill>
            <a:blip r:embed="rId8" cstate="print">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33" name="图片 24">
              <a:extLst>
                <a:ext uri="{FF2B5EF4-FFF2-40B4-BE49-F238E27FC236}">
                  <a16:creationId xmlns:a16="http://schemas.microsoft.com/office/drawing/2014/main" id="{0D32194E-11E3-7A72-E615-B9A17281B02E}"/>
                </a:ext>
              </a:extLst>
            </p:cNvPr>
            <p:cNvPicPr>
              <a:picLocks noChangeAspect="1"/>
            </p:cNvPicPr>
            <p:nvPr/>
          </p:nvPicPr>
          <p:blipFill>
            <a:blip r:embed="rId10"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34" name="图片 23">
              <a:extLst>
                <a:ext uri="{FF2B5EF4-FFF2-40B4-BE49-F238E27FC236}">
                  <a16:creationId xmlns:a16="http://schemas.microsoft.com/office/drawing/2014/main" id="{EE813CCE-3BBA-B021-75B5-8C9E4A24CB83}"/>
                </a:ext>
              </a:extLst>
            </p:cNvPr>
            <p:cNvPicPr>
              <a:picLocks noChangeAspect="1"/>
            </p:cNvPicPr>
            <p:nvPr/>
          </p:nvPicPr>
          <p:blipFill>
            <a:blip r:embed="rId11"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35" name="图片 9">
              <a:extLst>
                <a:ext uri="{FF2B5EF4-FFF2-40B4-BE49-F238E27FC236}">
                  <a16:creationId xmlns:a16="http://schemas.microsoft.com/office/drawing/2014/main" id="{E2E51775-72C8-D7C8-D3BB-75655ECE34CD}"/>
                </a:ext>
              </a:extLst>
            </p:cNvPr>
            <p:cNvPicPr>
              <a:picLocks noChangeAspect="1"/>
            </p:cNvPicPr>
            <p:nvPr/>
          </p:nvPicPr>
          <p:blipFill>
            <a:blip r:embed="rId12">
              <a:extLst>
                <a:ext uri="{BEBA8EAE-BF5A-486C-A8C5-ECC9F3942E4B}">
                  <a14:imgProps xmlns:a14="http://schemas.microsoft.com/office/drawing/2010/main">
                    <a14:imgLayer r:embed="rId13">
                      <a14:imgEffect>
                        <a14:saturation sat="200000"/>
                      </a14:imgEffect>
                    </a14:imgLayer>
                  </a14:imgProps>
                </a:ex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36" name="图片 12">
              <a:extLst>
                <a:ext uri="{FF2B5EF4-FFF2-40B4-BE49-F238E27FC236}">
                  <a16:creationId xmlns:a16="http://schemas.microsoft.com/office/drawing/2014/main" id="{4FBD63FA-AB35-06FF-0058-668E1E214001}"/>
                </a:ext>
              </a:extLst>
            </p:cNvPr>
            <p:cNvPicPr>
              <a:picLocks noChangeAspect="1"/>
            </p:cNvPicPr>
            <p:nvPr/>
          </p:nvPicPr>
          <p:blipFill>
            <a:blip r:embed="rId14" cstate="print">
              <a:extLst>
                <a:ext uri="{BEBA8EAE-BF5A-486C-A8C5-ECC9F3942E4B}">
                  <a14:imgProps xmlns:a14="http://schemas.microsoft.com/office/drawing/2010/main">
                    <a14:imgLayer r:embed="rId15">
                      <a14:imgEffect>
                        <a14:saturation sat="200000"/>
                      </a14:imgEffect>
                    </a14:imgLayer>
                  </a14:imgProps>
                </a:ex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37" name="图片 22">
              <a:extLst>
                <a:ext uri="{FF2B5EF4-FFF2-40B4-BE49-F238E27FC236}">
                  <a16:creationId xmlns:a16="http://schemas.microsoft.com/office/drawing/2014/main" id="{158DAC58-8C82-B233-B497-125800679CD0}"/>
                </a:ext>
              </a:extLst>
            </p:cNvPr>
            <p:cNvPicPr>
              <a:picLocks noChangeAspect="1"/>
            </p:cNvPicPr>
            <p:nvPr/>
          </p:nvPicPr>
          <p:blipFill>
            <a:blip r:embed="rId1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sp>
        <p:nvSpPr>
          <p:cNvPr id="2" name="TextBox 3">
            <a:extLst>
              <a:ext uri="{FF2B5EF4-FFF2-40B4-BE49-F238E27FC236}">
                <a16:creationId xmlns:a16="http://schemas.microsoft.com/office/drawing/2014/main" id="{494E5FE2-7179-70E4-B9FF-8525847EEE8A}"/>
              </a:ext>
            </a:extLst>
          </p:cNvPr>
          <p:cNvSpPr txBox="1"/>
          <p:nvPr/>
        </p:nvSpPr>
        <p:spPr>
          <a:xfrm>
            <a:off x="2886643" y="3441072"/>
            <a:ext cx="9305357" cy="1446550"/>
          </a:xfrm>
          <a:prstGeom prst="rect">
            <a:avLst/>
          </a:prstGeom>
          <a:noFill/>
        </p:spPr>
        <p:txBody>
          <a:bodyPr wrap="square" rtlCol="0">
            <a:prstTxWarp prst="textArchUp">
              <a:avLst>
                <a:gd name="adj" fmla="val 11683825"/>
              </a:avLst>
            </a:prstTxWarp>
            <a:spAutoFit/>
            <a:scene3d>
              <a:camera prst="orthographicFront"/>
              <a:lightRig rig="soft" dir="t">
                <a:rot lat="0" lon="0" rev="15600000"/>
              </a:lightRig>
            </a:scene3d>
            <a:sp3d prstMaterial="softEdge"/>
          </a:bodyPr>
          <a:lstStyle/>
          <a:p>
            <a:pPr lvl="0" algn="ctr">
              <a:defRPr/>
            </a:pPr>
            <a:r>
              <a:rPr lang="en-US" sz="6600" b="1" spc="50">
                <a:ln w="0"/>
                <a:solidFill>
                  <a:srgbClr val="0070C0"/>
                </a:solidFill>
                <a:effectLst>
                  <a:innerShdw blurRad="63500" dist="50800" dir="13500000">
                    <a:srgbClr val="000000">
                      <a:alpha val="50000"/>
                    </a:srgbClr>
                  </a:innerShdw>
                </a:effectLst>
                <a:latin typeface="UTM Cookies" panose="02040603050506020204" pitchFamily="18" charset="0"/>
              </a:rPr>
              <a:t>Tìm cặp kết từ</a:t>
            </a:r>
          </a:p>
          <a:p>
            <a:pPr lvl="0" algn="ctr">
              <a:defRPr/>
            </a:pPr>
            <a:r>
              <a:rPr lang="en-US" sz="6600" b="1" spc="50">
                <a:ln w="0"/>
                <a:solidFill>
                  <a:srgbClr val="0070C0"/>
                </a:solidFill>
                <a:effectLst>
                  <a:innerShdw blurRad="63500" dist="50800" dir="13500000">
                    <a:srgbClr val="000000">
                      <a:alpha val="50000"/>
                    </a:srgbClr>
                  </a:innerShdw>
                </a:effectLst>
                <a:latin typeface="UTM Cookies" panose="02040603050506020204" pitchFamily="18" charset="0"/>
              </a:rPr>
              <a:t> nối các vế</a:t>
            </a:r>
          </a:p>
          <a:p>
            <a:pPr lvl="0" algn="ctr">
              <a:defRPr/>
            </a:pPr>
            <a:r>
              <a:rPr lang="en-US" sz="6600" b="1" spc="50">
                <a:ln w="0"/>
                <a:solidFill>
                  <a:srgbClr val="0070C0"/>
                </a:solidFill>
                <a:effectLst>
                  <a:innerShdw blurRad="63500" dist="50800" dir="13500000">
                    <a:srgbClr val="000000">
                      <a:alpha val="50000"/>
                    </a:srgbClr>
                  </a:innerShdw>
                </a:effectLst>
                <a:latin typeface="UTM Cookies" panose="02040603050506020204" pitchFamily="18" charset="0"/>
              </a:rPr>
              <a:t> với nhau </a:t>
            </a:r>
            <a:endParaRPr kumimoji="0" lang="en-US" sz="6600" b="1" i="0" u="none" strike="noStrike" kern="1200" cap="none" spc="50" normalizeH="0" baseline="0" noProof="0" dirty="0">
              <a:ln w="0"/>
              <a:solidFill>
                <a:srgbClr val="0070C0"/>
              </a:solidFill>
              <a:effectLst>
                <a:innerShdw blurRad="63500" dist="50800" dir="13500000">
                  <a:srgbClr val="000000">
                    <a:alpha val="50000"/>
                  </a:srgbClr>
                </a:innerShdw>
              </a:effectLst>
              <a:uLnTx/>
              <a:uFillTx/>
              <a:latin typeface="UTM Cookies" panose="02040603050506020204" pitchFamily="18" charset="0"/>
              <a:ea typeface="+mn-ea"/>
              <a:cs typeface="+mn-cs"/>
            </a:endParaRPr>
          </a:p>
        </p:txBody>
      </p:sp>
      <p:pic>
        <p:nvPicPr>
          <p:cNvPr id="4" name="Hình ảnh 3" descr="Ảnh có chứa phim hoạt hình, minh họa, thiết kế&#10;&#10;Mô tả được tạo tự động">
            <a:extLst>
              <a:ext uri="{FF2B5EF4-FFF2-40B4-BE49-F238E27FC236}">
                <a16:creationId xmlns:a16="http://schemas.microsoft.com/office/drawing/2014/main" id="{D0E9DAFC-C18A-89F0-B516-B6DFB5A7747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4018" y="936033"/>
            <a:ext cx="4203083" cy="3789257"/>
          </a:xfrm>
          <a:prstGeom prst="rect">
            <a:avLst/>
          </a:prstGeom>
        </p:spPr>
      </p:pic>
      <p:sp>
        <p:nvSpPr>
          <p:cNvPr id="3" name="Hộp Văn bản 2">
            <a:extLst>
              <a:ext uri="{FF2B5EF4-FFF2-40B4-BE49-F238E27FC236}">
                <a16:creationId xmlns:a16="http://schemas.microsoft.com/office/drawing/2014/main" id="{F911040D-BC49-ADDD-24CF-A4C8674E9483}"/>
              </a:ext>
            </a:extLst>
          </p:cNvPr>
          <p:cNvSpPr txBox="1"/>
          <p:nvPr/>
        </p:nvSpPr>
        <p:spPr>
          <a:xfrm>
            <a:off x="745910" y="1952095"/>
            <a:ext cx="3174450"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a:ln>
                  <a:noFill/>
                </a:ln>
                <a:solidFill>
                  <a:srgbClr val="FF0000"/>
                </a:solidFill>
                <a:effectLst/>
                <a:uLnTx/>
                <a:uFillTx/>
                <a:latin typeface="SVN-Apple" panose="02040603050506020204" pitchFamily="18" charset="0"/>
                <a:ea typeface="+mn-ea"/>
                <a:cs typeface="Arial" panose="020B0604020202020204" pitchFamily="34" charset="0"/>
              </a:rPr>
              <a:t>BÀI TẬP 3</a:t>
            </a:r>
            <a:endParaRPr kumimoji="0" lang="vi-VN" sz="6600" b="1" i="0" u="none" strike="noStrike" kern="1200" cap="none" spc="0" normalizeH="0" baseline="0" noProof="0">
              <a:ln>
                <a:noFill/>
              </a:ln>
              <a:solidFill>
                <a:srgbClr val="FF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939162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14" presetClass="entr" presetSubtype="10" fill="hold" grpId="0" nodeType="afterEffect">
                                  <p:stCondLst>
                                    <p:cond delay="0"/>
                                  </p:stCondLst>
                                  <p:iterate type="lt">
                                    <p:tmPct val="0"/>
                                  </p:iterate>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childTnLst>
                          </p:cTn>
                        </p:par>
                        <p:par>
                          <p:cTn id="21" fill="hold">
                            <p:stCondLst>
                              <p:cond delay="2000"/>
                            </p:stCondLst>
                            <p:childTnLst>
                              <p:par>
                                <p:cTn id="22" presetID="32" presetClass="emph" presetSubtype="0" fill="hold" grpId="1" nodeType="afterEffect">
                                  <p:stCondLst>
                                    <p:cond delay="0"/>
                                  </p:stCondLst>
                                  <p:iterate type="lt">
                                    <p:tmPct val="0"/>
                                  </p:iterate>
                                  <p:childTnLst>
                                    <p:animRot by="120000">
                                      <p:cBhvr>
                                        <p:cTn id="23" dur="100" fill="hold">
                                          <p:stCondLst>
                                            <p:cond delay="0"/>
                                          </p:stCondLst>
                                        </p:cTn>
                                        <p:tgtEl>
                                          <p:spTgt spid="2"/>
                                        </p:tgtEl>
                                        <p:attrNameLst>
                                          <p:attrName>r</p:attrName>
                                        </p:attrNameLst>
                                      </p:cBhvr>
                                    </p:animRot>
                                    <p:animRot by="-240000">
                                      <p:cBhvr>
                                        <p:cTn id="24" dur="200" fill="hold">
                                          <p:stCondLst>
                                            <p:cond delay="200"/>
                                          </p:stCondLst>
                                        </p:cTn>
                                        <p:tgtEl>
                                          <p:spTgt spid="2"/>
                                        </p:tgtEl>
                                        <p:attrNameLst>
                                          <p:attrName>r</p:attrName>
                                        </p:attrNameLst>
                                      </p:cBhvr>
                                    </p:animRot>
                                    <p:animRot by="240000">
                                      <p:cBhvr>
                                        <p:cTn id="25" dur="200" fill="hold">
                                          <p:stCondLst>
                                            <p:cond delay="400"/>
                                          </p:stCondLst>
                                        </p:cTn>
                                        <p:tgtEl>
                                          <p:spTgt spid="2"/>
                                        </p:tgtEl>
                                        <p:attrNameLst>
                                          <p:attrName>r</p:attrName>
                                        </p:attrNameLst>
                                      </p:cBhvr>
                                    </p:animRot>
                                    <p:animRot by="-240000">
                                      <p:cBhvr>
                                        <p:cTn id="26" dur="200" fill="hold">
                                          <p:stCondLst>
                                            <p:cond delay="600"/>
                                          </p:stCondLst>
                                        </p:cTn>
                                        <p:tgtEl>
                                          <p:spTgt spid="2"/>
                                        </p:tgtEl>
                                        <p:attrNameLst>
                                          <p:attrName>r</p:attrName>
                                        </p:attrNameLst>
                                      </p:cBhvr>
                                    </p:animRot>
                                    <p:animRot by="120000">
                                      <p:cBhvr>
                                        <p:cTn id="27"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bầu trời, cối xay gió, cây cối, mây&#10;&#10;Mô tả được tạo tự động">
            <a:extLst>
              <a:ext uri="{FF2B5EF4-FFF2-40B4-BE49-F238E27FC236}">
                <a16:creationId xmlns:a16="http://schemas.microsoft.com/office/drawing/2014/main" id="{B37414B9-9BF6-59DB-1E1E-4BE84F245F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902"/>
            <a:ext cx="12192000" cy="6774195"/>
          </a:xfrm>
          <a:prstGeom prst="rect">
            <a:avLst/>
          </a:prstGeom>
        </p:spPr>
      </p:pic>
      <p:sp>
        <p:nvSpPr>
          <p:cNvPr id="8" name="Rectangle: Rounded Corners 7">
            <a:extLst>
              <a:ext uri="{FF2B5EF4-FFF2-40B4-BE49-F238E27FC236}">
                <a16:creationId xmlns:a16="http://schemas.microsoft.com/office/drawing/2014/main" id="{BC69AC41-DD09-587A-69CF-EFDCB747E34C}"/>
              </a:ext>
            </a:extLst>
          </p:cNvPr>
          <p:cNvSpPr/>
          <p:nvPr/>
        </p:nvSpPr>
        <p:spPr>
          <a:xfrm>
            <a:off x="244894" y="237152"/>
            <a:ext cx="11702211" cy="6383693"/>
          </a:xfrm>
          <a:custGeom>
            <a:avLst/>
            <a:gdLst>
              <a:gd name="connsiteX0" fmla="*/ 0 w 11702211"/>
              <a:gd name="connsiteY0" fmla="*/ 634731 h 6383693"/>
              <a:gd name="connsiteX1" fmla="*/ 634731 w 11702211"/>
              <a:gd name="connsiteY1" fmla="*/ 0 h 6383693"/>
              <a:gd name="connsiteX2" fmla="*/ 11067480 w 11702211"/>
              <a:gd name="connsiteY2" fmla="*/ 0 h 6383693"/>
              <a:gd name="connsiteX3" fmla="*/ 11702211 w 11702211"/>
              <a:gd name="connsiteY3" fmla="*/ 634731 h 6383693"/>
              <a:gd name="connsiteX4" fmla="*/ 11702211 w 11702211"/>
              <a:gd name="connsiteY4" fmla="*/ 5748962 h 6383693"/>
              <a:gd name="connsiteX5" fmla="*/ 11067480 w 11702211"/>
              <a:gd name="connsiteY5" fmla="*/ 6383693 h 6383693"/>
              <a:gd name="connsiteX6" fmla="*/ 634731 w 11702211"/>
              <a:gd name="connsiteY6" fmla="*/ 6383693 h 6383693"/>
              <a:gd name="connsiteX7" fmla="*/ 0 w 11702211"/>
              <a:gd name="connsiteY7" fmla="*/ 5748962 h 6383693"/>
              <a:gd name="connsiteX8" fmla="*/ 0 w 11702211"/>
              <a:gd name="connsiteY8" fmla="*/ 634731 h 638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83693" fill="none" extrusionOk="0">
                <a:moveTo>
                  <a:pt x="0" y="634731"/>
                </a:moveTo>
                <a:cubicBezTo>
                  <a:pt x="-52581" y="275674"/>
                  <a:pt x="296723" y="10259"/>
                  <a:pt x="634731" y="0"/>
                </a:cubicBezTo>
                <a:cubicBezTo>
                  <a:pt x="5427250" y="130954"/>
                  <a:pt x="8360807" y="43574"/>
                  <a:pt x="11067480" y="0"/>
                </a:cubicBezTo>
                <a:cubicBezTo>
                  <a:pt x="11446193" y="43378"/>
                  <a:pt x="11723927" y="310780"/>
                  <a:pt x="11702211" y="634731"/>
                </a:cubicBezTo>
                <a:cubicBezTo>
                  <a:pt x="11551772" y="2406345"/>
                  <a:pt x="11788090" y="3326893"/>
                  <a:pt x="11702211" y="5748962"/>
                </a:cubicBezTo>
                <a:cubicBezTo>
                  <a:pt x="11645022" y="6108905"/>
                  <a:pt x="11377067" y="6355428"/>
                  <a:pt x="11067480" y="6383693"/>
                </a:cubicBezTo>
                <a:cubicBezTo>
                  <a:pt x="6564277" y="6538890"/>
                  <a:pt x="3518810" y="6546713"/>
                  <a:pt x="634731" y="6383693"/>
                </a:cubicBezTo>
                <a:cubicBezTo>
                  <a:pt x="288598" y="6323922"/>
                  <a:pt x="-16026" y="6108872"/>
                  <a:pt x="0" y="5748962"/>
                </a:cubicBezTo>
                <a:cubicBezTo>
                  <a:pt x="64656" y="4347467"/>
                  <a:pt x="-17807" y="3080676"/>
                  <a:pt x="0" y="634731"/>
                </a:cubicBezTo>
                <a:close/>
              </a:path>
              <a:path w="11702211" h="6383693" stroke="0" extrusionOk="0">
                <a:moveTo>
                  <a:pt x="0" y="634731"/>
                </a:moveTo>
                <a:cubicBezTo>
                  <a:pt x="-7138" y="279776"/>
                  <a:pt x="249097" y="13167"/>
                  <a:pt x="634731" y="0"/>
                </a:cubicBezTo>
                <a:cubicBezTo>
                  <a:pt x="1940229" y="132882"/>
                  <a:pt x="5946488" y="-84951"/>
                  <a:pt x="11067480" y="0"/>
                </a:cubicBezTo>
                <a:cubicBezTo>
                  <a:pt x="11388630" y="28713"/>
                  <a:pt x="11699542" y="298932"/>
                  <a:pt x="11702211" y="634731"/>
                </a:cubicBezTo>
                <a:cubicBezTo>
                  <a:pt x="11722398" y="2798082"/>
                  <a:pt x="11854691" y="4129698"/>
                  <a:pt x="11702211" y="5748962"/>
                </a:cubicBezTo>
                <a:cubicBezTo>
                  <a:pt x="11762548" y="6106672"/>
                  <a:pt x="11442062" y="6334240"/>
                  <a:pt x="11067480" y="6383693"/>
                </a:cubicBezTo>
                <a:cubicBezTo>
                  <a:pt x="7361975" y="6471332"/>
                  <a:pt x="5661950" y="6311014"/>
                  <a:pt x="634731" y="6383693"/>
                </a:cubicBezTo>
                <a:cubicBezTo>
                  <a:pt x="282546" y="6368124"/>
                  <a:pt x="-36172" y="6149782"/>
                  <a:pt x="0" y="5748962"/>
                </a:cubicBezTo>
                <a:cubicBezTo>
                  <a:pt x="-38581" y="4288073"/>
                  <a:pt x="63341" y="2497961"/>
                  <a:pt x="0" y="634731"/>
                </a:cubicBezTo>
                <a:close/>
              </a:path>
            </a:pathLst>
          </a:custGeom>
          <a:solidFill>
            <a:schemeClr val="bg1">
              <a:alpha val="92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2" name="TextBox 6">
            <a:extLst>
              <a:ext uri="{FF2B5EF4-FFF2-40B4-BE49-F238E27FC236}">
                <a16:creationId xmlns:a16="http://schemas.microsoft.com/office/drawing/2014/main" id="{D467DBC4-E4A8-1062-3158-3A15D8DC1D66}"/>
              </a:ext>
            </a:extLst>
          </p:cNvPr>
          <p:cNvSpPr txBox="1"/>
          <p:nvPr/>
        </p:nvSpPr>
        <p:spPr>
          <a:xfrm>
            <a:off x="764107" y="669446"/>
            <a:ext cx="10728956" cy="4401205"/>
          </a:xfrm>
          <a:prstGeom prst="rect">
            <a:avLst/>
          </a:prstGeom>
          <a:noFill/>
        </p:spPr>
        <p:txBody>
          <a:bodyPr wrap="square">
            <a:spAutoFit/>
          </a:bodyPr>
          <a:lstStyle/>
          <a:p>
            <a:pPr algn="just"/>
            <a:r>
              <a:rPr lang="en-US" sz="4400" b="1">
                <a:solidFill>
                  <a:srgbClr val="FF00FF"/>
                </a:solidFill>
                <a:latin typeface="Arial-Rounded-Bold"/>
              </a:rPr>
              <a:t>3. </a:t>
            </a:r>
            <a:r>
              <a:rPr lang="en-US" sz="4000" b="1">
                <a:solidFill>
                  <a:srgbClr val="000000"/>
                </a:solidFill>
                <a:latin typeface="Arial-BoldMT"/>
              </a:rPr>
              <a:t>Có thể thay hai </a:t>
            </a:r>
            <a:r>
              <a:rPr lang="en-US" sz="5400" b="1">
                <a:solidFill>
                  <a:srgbClr val="FF00FF"/>
                </a:solidFill>
                <a:latin typeface="Wingdings-Regular"/>
              </a:rPr>
              <a:t></a:t>
            </a:r>
            <a:r>
              <a:rPr lang="en-US" sz="4000" b="1">
                <a:solidFill>
                  <a:srgbClr val="000000"/>
                </a:solidFill>
                <a:latin typeface="Arial-BoldMT"/>
              </a:rPr>
              <a:t>trong câu sau bằng những cặp kết từ nào? Khi sử dụng mỗi cặp kết từ đó, mối quan hệ về nghĩa giữa hai vế câu </a:t>
            </a:r>
            <a:r>
              <a:rPr lang="vi-VN" sz="4000" b="1">
                <a:solidFill>
                  <a:srgbClr val="000000"/>
                </a:solidFill>
                <a:latin typeface="Arial-BoldMT"/>
              </a:rPr>
              <a:t>thay đổi như thế nào?</a:t>
            </a:r>
            <a:endParaRPr lang="en-US" sz="4000" b="1">
              <a:solidFill>
                <a:srgbClr val="000000"/>
              </a:solidFill>
              <a:latin typeface="Arial-BoldMT"/>
            </a:endParaRPr>
          </a:p>
          <a:p>
            <a:endParaRPr lang="vi-VN" sz="4000" b="1">
              <a:solidFill>
                <a:srgbClr val="000000"/>
              </a:solidFill>
              <a:latin typeface="Arial-BoldMT"/>
            </a:endParaRPr>
          </a:p>
          <a:p>
            <a:pPr algn="ctr"/>
            <a:r>
              <a:rPr lang="vi-VN" sz="6600" b="1">
                <a:solidFill>
                  <a:srgbClr val="FF00FF"/>
                </a:solidFill>
                <a:latin typeface="Wingdings-Regular"/>
              </a:rPr>
              <a:t></a:t>
            </a:r>
            <a:r>
              <a:rPr lang="vi-VN" sz="4800" b="1">
                <a:solidFill>
                  <a:srgbClr val="0070C0"/>
                </a:solidFill>
                <a:latin typeface="ArialMT"/>
              </a:rPr>
              <a:t>mưa nhiều </a:t>
            </a:r>
            <a:r>
              <a:rPr lang="vi-VN" sz="6600" b="1">
                <a:solidFill>
                  <a:srgbClr val="FF00FF"/>
                </a:solidFill>
                <a:latin typeface="Wingdings-Regular"/>
              </a:rPr>
              <a:t></a:t>
            </a:r>
            <a:r>
              <a:rPr lang="vi-VN" sz="4800" b="1">
                <a:solidFill>
                  <a:srgbClr val="0070C0"/>
                </a:solidFill>
                <a:latin typeface="ArialMT"/>
              </a:rPr>
              <a:t>vườn rau xanh tốt.</a:t>
            </a:r>
            <a:endParaRPr kumimoji="0" lang="en-US" altLang="en-US" sz="4800" b="1" i="0" u="none" strike="noStrike" cap="none" normalizeH="0" baseline="0" dirty="0">
              <a:ln>
                <a:noFill/>
              </a:ln>
              <a:solidFill>
                <a:srgbClr val="0070C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56795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0C73AB-790D-A768-4E99-3B8DD15B1832}"/>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E58328AA-8D77-CE10-64BE-4B48A664FACE}"/>
              </a:ext>
            </a:extLst>
          </p:cNvPr>
          <p:cNvSpPr/>
          <p:nvPr/>
        </p:nvSpPr>
        <p:spPr>
          <a:xfrm>
            <a:off x="199053" y="149290"/>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2" descr="Cartoon flower petals 1590600 Vector Art at Vecteezy">
            <a:extLst>
              <a:ext uri="{FF2B5EF4-FFF2-40B4-BE49-F238E27FC236}">
                <a16:creationId xmlns:a16="http://schemas.microsoft.com/office/drawing/2014/main" id="{54C7C73D-1AD0-5AC1-F067-17A70F82DE52}"/>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70489" y="329882"/>
            <a:ext cx="993321" cy="99332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ác kỹ thuật dạy học tích cực – Dạy Và Học Online – Luyện Thi Hà Thành">
            <a:extLst>
              <a:ext uri="{FF2B5EF4-FFF2-40B4-BE49-F238E27FC236}">
                <a16:creationId xmlns:a16="http://schemas.microsoft.com/office/drawing/2014/main" id="{96513075-8C34-B1DC-9E4B-27B8EED7EED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036" t="19779" r="5060" b="3360"/>
          <a:stretch/>
        </p:blipFill>
        <p:spPr bwMode="auto">
          <a:xfrm>
            <a:off x="2523263" y="1609166"/>
            <a:ext cx="6680967" cy="42882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cxnSp>
        <p:nvCxnSpPr>
          <p:cNvPr id="11" name="Đường kết nối Mũi tên Thẳng 10">
            <a:extLst>
              <a:ext uri="{FF2B5EF4-FFF2-40B4-BE49-F238E27FC236}">
                <a16:creationId xmlns:a16="http://schemas.microsoft.com/office/drawing/2014/main" id="{7D47162E-EB8F-4CFA-F6BA-E92F1B76F113}"/>
              </a:ext>
            </a:extLst>
          </p:cNvPr>
          <p:cNvCxnSpPr>
            <a:cxnSpLocks/>
          </p:cNvCxnSpPr>
          <p:nvPr/>
        </p:nvCxnSpPr>
        <p:spPr>
          <a:xfrm flipV="1">
            <a:off x="2278290" y="4451881"/>
            <a:ext cx="1615417" cy="49530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Đường kết nối Mũi tên Thẳng 13">
            <a:extLst>
              <a:ext uri="{FF2B5EF4-FFF2-40B4-BE49-F238E27FC236}">
                <a16:creationId xmlns:a16="http://schemas.microsoft.com/office/drawing/2014/main" id="{8AE89169-1405-401B-BAFF-8972E084043B}"/>
              </a:ext>
            </a:extLst>
          </p:cNvPr>
          <p:cNvCxnSpPr>
            <a:cxnSpLocks/>
          </p:cNvCxnSpPr>
          <p:nvPr/>
        </p:nvCxnSpPr>
        <p:spPr>
          <a:xfrm flipH="1">
            <a:off x="7876914" y="2006113"/>
            <a:ext cx="1978287" cy="966818"/>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22" name="Hình ảnh 21" descr="Ảnh có chứa phim hoạt hình, Phim hoạt hình, minh họa, hình mẫu&#10;&#10;Mô tả được tạo tự động">
            <a:extLst>
              <a:ext uri="{FF2B5EF4-FFF2-40B4-BE49-F238E27FC236}">
                <a16:creationId xmlns:a16="http://schemas.microsoft.com/office/drawing/2014/main" id="{67382A96-6EB2-364B-B0BF-A528F23C68E9}"/>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397" b="49697" l="51840" r="94622">
                        <a14:foregroundMark x1="68621" y1="12050" x2="69309" y2="16377"/>
                        <a14:foregroundMark x1="74282" y1="13425" x2="75010" y2="15811"/>
                        <a14:foregroundMark x1="69147" y1="3437" x2="70117" y2="4974"/>
                        <a14:foregroundMark x1="74282" y1="4569" x2="74282" y2="4569"/>
                        <a14:foregroundMark x1="74282" y1="4569" x2="76102" y2="7764"/>
                        <a14:foregroundMark x1="63324" y1="49697" x2="67772" y2="49697"/>
                        <a14:foregroundMark x1="70400" y1="17347" x2="72220" y2="21351"/>
                      </a14:backgroundRemoval>
                    </a14:imgEffect>
                  </a14:imgLayer>
                </a14:imgProps>
              </a:ext>
              <a:ext uri="{28A0092B-C50C-407E-A947-70E740481C1C}">
                <a14:useLocalDpi xmlns:a14="http://schemas.microsoft.com/office/drawing/2010/main" val="0"/>
              </a:ext>
            </a:extLst>
          </a:blip>
          <a:srcRect l="46528" b="44936"/>
          <a:stretch/>
        </p:blipFill>
        <p:spPr>
          <a:xfrm>
            <a:off x="9794526" y="3736421"/>
            <a:ext cx="1774387" cy="1827201"/>
          </a:xfrm>
          <a:prstGeom prst="rect">
            <a:avLst/>
          </a:prstGeom>
        </p:spPr>
      </p:pic>
      <p:cxnSp>
        <p:nvCxnSpPr>
          <p:cNvPr id="23" name="Đường kết nối Mũi tên Thẳng 22">
            <a:extLst>
              <a:ext uri="{FF2B5EF4-FFF2-40B4-BE49-F238E27FC236}">
                <a16:creationId xmlns:a16="http://schemas.microsoft.com/office/drawing/2014/main" id="{52048029-A0C1-53A0-AA3B-9AD52D850883}"/>
              </a:ext>
            </a:extLst>
          </p:cNvPr>
          <p:cNvCxnSpPr>
            <a:cxnSpLocks/>
          </p:cNvCxnSpPr>
          <p:nvPr/>
        </p:nvCxnSpPr>
        <p:spPr>
          <a:xfrm>
            <a:off x="2207480" y="2006113"/>
            <a:ext cx="2514902" cy="588393"/>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26" name="Hình ảnh 25" descr="Ảnh có chứa phim hoạt hình, Phim hoạt hình, minh họa, hình mẫu&#10;&#10;Mô tả được tạo tự động">
            <a:extLst>
              <a:ext uri="{FF2B5EF4-FFF2-40B4-BE49-F238E27FC236}">
                <a16:creationId xmlns:a16="http://schemas.microsoft.com/office/drawing/2014/main" id="{19AAD882-DB1D-35EE-71FF-7EE331768329}"/>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52446" b="97129" l="5176" r="46907">
                        <a14:foregroundMark x1="30408" y1="55196" x2="30691" y2="57986"/>
                        <a14:foregroundMark x1="24828" y1="54226" x2="23453" y2="57703"/>
                        <a14:foregroundMark x1="27335" y1="60776" x2="27618" y2="63971"/>
                        <a14:foregroundMark x1="33603" y1="61868" x2="33320" y2="67004"/>
                        <a14:foregroundMark x1="34169" y1="61181" x2="34856" y2="64254"/>
                        <a14:foregroundMark x1="34573" y1="61585" x2="34856" y2="64941"/>
                        <a14:foregroundMark x1="35382" y1="62313" x2="35382" y2="64780"/>
                        <a14:foregroundMark x1="25960" y1="61181" x2="27052" y2="63283"/>
                        <a14:foregroundMark x1="27335" y1="60493" x2="28467" y2="64780"/>
                        <a14:foregroundMark x1="26243" y1="94096" x2="26931" y2="95067"/>
                        <a14:foregroundMark x1="14557" y1="94501" x2="17630" y2="95916"/>
                        <a14:foregroundMark x1="34290" y1="95916" x2="34856" y2="95916"/>
                        <a14:foregroundMark x1="43753" y1="97169" x2="46502" y2="96442"/>
                        <a14:foregroundMark x1="28023" y1="52446" x2="29276" y2="52729"/>
                        <a14:foregroundMark x1="24707" y1="62030" x2="28023" y2="63122"/>
                      </a14:backgroundRemoval>
                    </a14:imgEffect>
                  </a14:imgLayer>
                </a14:imgProps>
              </a:ext>
              <a:ext uri="{28A0092B-C50C-407E-A947-70E740481C1C}">
                <a14:useLocalDpi xmlns:a14="http://schemas.microsoft.com/office/drawing/2010/main" val="0"/>
              </a:ext>
            </a:extLst>
          </a:blip>
          <a:srcRect t="50000" r="47757" b="1905"/>
          <a:stretch/>
        </p:blipFill>
        <p:spPr>
          <a:xfrm>
            <a:off x="630632" y="1257124"/>
            <a:ext cx="1643888" cy="1513360"/>
          </a:xfrm>
          <a:prstGeom prst="rect">
            <a:avLst/>
          </a:prstGeom>
        </p:spPr>
      </p:pic>
      <p:cxnSp>
        <p:nvCxnSpPr>
          <p:cNvPr id="29" name="Đường kết nối Mũi tên Thẳng 28">
            <a:extLst>
              <a:ext uri="{FF2B5EF4-FFF2-40B4-BE49-F238E27FC236}">
                <a16:creationId xmlns:a16="http://schemas.microsoft.com/office/drawing/2014/main" id="{E09F4D33-CFB5-D4B8-CD53-93B8898D268A}"/>
              </a:ext>
            </a:extLst>
          </p:cNvPr>
          <p:cNvCxnSpPr>
            <a:cxnSpLocks/>
          </p:cNvCxnSpPr>
          <p:nvPr/>
        </p:nvCxnSpPr>
        <p:spPr>
          <a:xfrm flipH="1">
            <a:off x="6991089" y="4699531"/>
            <a:ext cx="2939364" cy="195155"/>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32" name="Hình ảnh 31" descr="Ảnh có chứa phim hoạt hình, hình mẫu, hình vẽ, minh họa&#10;&#10;Mô tả được tạo tự động">
            <a:extLst>
              <a:ext uri="{FF2B5EF4-FFF2-40B4-BE49-F238E27FC236}">
                <a16:creationId xmlns:a16="http://schemas.microsoft.com/office/drawing/2014/main" id="{DABEBBAB-6C4A-01DD-0128-253F7B7C154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536827" y="1277350"/>
            <a:ext cx="1667323" cy="1667323"/>
          </a:xfrm>
          <a:prstGeom prst="rect">
            <a:avLst/>
          </a:prstGeom>
        </p:spPr>
      </p:pic>
      <p:pic>
        <p:nvPicPr>
          <p:cNvPr id="1028" name="Picture 4" descr="Pin on School">
            <a:extLst>
              <a:ext uri="{FF2B5EF4-FFF2-40B4-BE49-F238E27FC236}">
                <a16:creationId xmlns:a16="http://schemas.microsoft.com/office/drawing/2014/main" id="{3CFF9716-1D58-C52E-DEF7-871F6DB593C1}"/>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3905" b="90781" l="10000" r="91385">
                        <a14:foregroundMark x1="69846" y1="7809" x2="73231" y2="16161"/>
                        <a14:foregroundMark x1="66615" y1="4121" x2="68769" y2="7484"/>
                        <a14:foregroundMark x1="91538" y1="39262" x2="90923" y2="43926"/>
                        <a14:foregroundMark x1="14769" y1="59544" x2="18308" y2="65727"/>
                        <a14:foregroundMark x1="54462" y1="86985" x2="59692" y2="90781"/>
                        <a14:foregroundMark x1="18154" y1="89262" x2="14154" y2="9056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33687" y="3777438"/>
            <a:ext cx="1348454" cy="1912449"/>
          </a:xfrm>
          <a:prstGeom prst="rect">
            <a:avLst/>
          </a:prstGeom>
          <a:noFill/>
          <a:extLst>
            <a:ext uri="{909E8E84-426E-40DD-AFC4-6F175D3DCCD1}">
              <a14:hiddenFill xmlns:a14="http://schemas.microsoft.com/office/drawing/2010/main">
                <a:solidFill>
                  <a:srgbClr val="FFFFFF"/>
                </a:solidFill>
              </a14:hiddenFill>
            </a:ext>
          </a:extLst>
        </p:spPr>
      </p:pic>
      <p:pic>
        <p:nvPicPr>
          <p:cNvPr id="34" name="Hình ảnh 33" descr="Ảnh có chứa Hoạt hình, Phim hoạt hình, hoạt hình Nhật Bản, phim hoạt hình&#10;&#10;Mô tả được tạo tự động">
            <a:extLst>
              <a:ext uri="{FF2B5EF4-FFF2-40B4-BE49-F238E27FC236}">
                <a16:creationId xmlns:a16="http://schemas.microsoft.com/office/drawing/2014/main" id="{BA9C55C8-980D-18B5-0E14-AD99BE1643A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755211" y="2070520"/>
            <a:ext cx="2318273" cy="2318273"/>
          </a:xfrm>
          <a:prstGeom prst="rect">
            <a:avLst/>
          </a:prstGeom>
        </p:spPr>
      </p:pic>
      <p:sp>
        <p:nvSpPr>
          <p:cNvPr id="38" name="Hộp Văn bản 37">
            <a:extLst>
              <a:ext uri="{FF2B5EF4-FFF2-40B4-BE49-F238E27FC236}">
                <a16:creationId xmlns:a16="http://schemas.microsoft.com/office/drawing/2014/main" id="{29175495-9C4D-F149-8B0D-EBBA5CF27DF1}"/>
              </a:ext>
            </a:extLst>
          </p:cNvPr>
          <p:cNvSpPr txBox="1"/>
          <p:nvPr/>
        </p:nvSpPr>
        <p:spPr>
          <a:xfrm>
            <a:off x="656647" y="2836906"/>
            <a:ext cx="1502534"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panose="020F0502020204030204"/>
                <a:ea typeface="+mn-ea"/>
                <a:cs typeface="+mn-cs"/>
              </a:rPr>
              <a:t>Ý kiến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panose="020F0502020204030204"/>
                <a:ea typeface="+mn-ea"/>
                <a:cs typeface="+mn-cs"/>
              </a:rPr>
              <a:t>cá nhân</a:t>
            </a: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9" name="Hộp Văn bản 38">
            <a:extLst>
              <a:ext uri="{FF2B5EF4-FFF2-40B4-BE49-F238E27FC236}">
                <a16:creationId xmlns:a16="http://schemas.microsoft.com/office/drawing/2014/main" id="{BE6BCBA8-0CAC-9A9A-6571-1ABCA21741AA}"/>
              </a:ext>
            </a:extLst>
          </p:cNvPr>
          <p:cNvSpPr txBox="1"/>
          <p:nvPr/>
        </p:nvSpPr>
        <p:spPr>
          <a:xfrm>
            <a:off x="630632" y="5403066"/>
            <a:ext cx="1502534"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panose="020F0502020204030204"/>
                <a:ea typeface="+mn-ea"/>
                <a:cs typeface="+mn-cs"/>
              </a:rPr>
              <a:t>Ý kiến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panose="020F0502020204030204"/>
                <a:ea typeface="+mn-ea"/>
                <a:cs typeface="+mn-cs"/>
              </a:rPr>
              <a:t>cá nhân</a:t>
            </a: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0" name="Hộp Văn bản 39">
            <a:extLst>
              <a:ext uri="{FF2B5EF4-FFF2-40B4-BE49-F238E27FC236}">
                <a16:creationId xmlns:a16="http://schemas.microsoft.com/office/drawing/2014/main" id="{B5632FFE-E05B-C06A-DA61-804DA10B77AC}"/>
              </a:ext>
            </a:extLst>
          </p:cNvPr>
          <p:cNvSpPr txBox="1"/>
          <p:nvPr/>
        </p:nvSpPr>
        <p:spPr>
          <a:xfrm>
            <a:off x="9860657" y="2869677"/>
            <a:ext cx="1502534"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panose="020F0502020204030204"/>
                <a:ea typeface="+mn-ea"/>
                <a:cs typeface="+mn-cs"/>
              </a:rPr>
              <a:t>Ý kiến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panose="020F0502020204030204"/>
                <a:ea typeface="+mn-ea"/>
                <a:cs typeface="+mn-cs"/>
              </a:rPr>
              <a:t>cá nhân</a:t>
            </a: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 name="Hộp Văn bản 40">
            <a:extLst>
              <a:ext uri="{FF2B5EF4-FFF2-40B4-BE49-F238E27FC236}">
                <a16:creationId xmlns:a16="http://schemas.microsoft.com/office/drawing/2014/main" id="{C412AF02-CD0E-3112-F5AB-C6B1C609BE05}"/>
              </a:ext>
            </a:extLst>
          </p:cNvPr>
          <p:cNvSpPr txBox="1"/>
          <p:nvPr/>
        </p:nvSpPr>
        <p:spPr>
          <a:xfrm>
            <a:off x="9930453" y="5441205"/>
            <a:ext cx="1502534"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panose="020F0502020204030204"/>
                <a:ea typeface="+mn-ea"/>
                <a:cs typeface="+mn-cs"/>
              </a:rPr>
              <a:t>Ý kiến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panose="020F0502020204030204"/>
                <a:ea typeface="+mn-ea"/>
                <a:cs typeface="+mn-cs"/>
              </a:rPr>
              <a:t>cá nhân</a:t>
            </a: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3" name="Hộp Văn bản 42">
            <a:extLst>
              <a:ext uri="{FF2B5EF4-FFF2-40B4-BE49-F238E27FC236}">
                <a16:creationId xmlns:a16="http://schemas.microsoft.com/office/drawing/2014/main" id="{FDDCD0DC-3774-046F-4824-2B8C62C64788}"/>
              </a:ext>
            </a:extLst>
          </p:cNvPr>
          <p:cNvSpPr txBox="1"/>
          <p:nvPr/>
        </p:nvSpPr>
        <p:spPr>
          <a:xfrm>
            <a:off x="3893707" y="3797994"/>
            <a:ext cx="4184198"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2060"/>
                </a:solidFill>
                <a:effectLst/>
                <a:uLnTx/>
                <a:uFillTx/>
                <a:latin typeface="Calibri" panose="020F0502020204030204"/>
                <a:ea typeface="+mn-ea"/>
                <a:cs typeface="+mn-cs"/>
              </a:rPr>
              <a:t>Ý kiến chung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2060"/>
                </a:solidFill>
                <a:effectLst/>
                <a:uLnTx/>
                <a:uFillTx/>
                <a:latin typeface="Calibri" panose="020F0502020204030204"/>
                <a:ea typeface="+mn-ea"/>
                <a:cs typeface="+mn-cs"/>
              </a:rPr>
              <a:t>của nhóm</a:t>
            </a:r>
          </a:p>
        </p:txBody>
      </p:sp>
      <p:sp>
        <p:nvSpPr>
          <p:cNvPr id="3" name="Hộp Văn bản 1">
            <a:extLst>
              <a:ext uri="{FF2B5EF4-FFF2-40B4-BE49-F238E27FC236}">
                <a16:creationId xmlns:a16="http://schemas.microsoft.com/office/drawing/2014/main" id="{94D19104-F70F-3F03-2D42-A31AEFD4871A}"/>
              </a:ext>
            </a:extLst>
          </p:cNvPr>
          <p:cNvSpPr txBox="1"/>
          <p:nvPr/>
        </p:nvSpPr>
        <p:spPr>
          <a:xfrm>
            <a:off x="2379970" y="383570"/>
            <a:ext cx="6868042"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3810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UTM Mother" panose="02040603050506020204" pitchFamily="18" charset="0"/>
                <a:ea typeface="+mn-ea"/>
                <a:cs typeface="+mn-cs"/>
              </a:rPr>
              <a:t>Thảo luận nhóm</a:t>
            </a:r>
            <a:endParaRPr kumimoji="0" lang="en-US" sz="6000" b="1" i="0" u="none" strike="noStrike" kern="1200" cap="none" spc="0" normalizeH="0" baseline="0" noProof="0" dirty="0">
              <a:ln w="3810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UTM Mother" panose="02040603050506020204" pitchFamily="18" charset="0"/>
              <a:ea typeface="+mn-ea"/>
              <a:cs typeface="+mn-cs"/>
            </a:endParaRPr>
          </a:p>
        </p:txBody>
      </p:sp>
    </p:spTree>
    <p:extLst>
      <p:ext uri="{BB962C8B-B14F-4D97-AF65-F5344CB8AC3E}">
        <p14:creationId xmlns:p14="http://schemas.microsoft.com/office/powerpoint/2010/main" val="422452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E1A9FAC2-CF77-3349-6059-CBC01FFF81B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3500" y="1342662"/>
            <a:ext cx="4953145" cy="5293505"/>
          </a:xfrm>
          <a:prstGeom prst="rect">
            <a:avLst/>
          </a:prstGeom>
        </p:spPr>
      </p:pic>
      <p:grpSp>
        <p:nvGrpSpPr>
          <p:cNvPr id="10"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49CD258A-AD72-42B2-ACCF-A5966C93E4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id="{FCC04B38-87A0-4292-84B8-0EE3BAC319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id="{6760FB0B-1ABC-4A59-A737-277D091FD5A7}"/>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id="{CA6693FD-857D-4189-BA78-21BFBE636C2C}"/>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id="{7ACB3BA8-ACD1-4DBF-8113-171993D78EE1}"/>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id="{ABCAA27F-064C-4803-B10A-7CC0637757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id="{09C9CDD6-0BAF-415B-A1AA-F363B4B7B4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2" name="Speech Bubble: Rectangle with Corners Rounded 21">
            <a:extLst>
              <a:ext uri="{FF2B5EF4-FFF2-40B4-BE49-F238E27FC236}">
                <a16:creationId xmlns:a16="http://schemas.microsoft.com/office/drawing/2014/main" id="{5E572BFD-54A5-189E-5E18-4CFCB4E1EC99}"/>
              </a:ext>
            </a:extLst>
          </p:cNvPr>
          <p:cNvSpPr/>
          <p:nvPr/>
        </p:nvSpPr>
        <p:spPr>
          <a:xfrm>
            <a:off x="5359078" y="208344"/>
            <a:ext cx="6539697" cy="2893671"/>
          </a:xfrm>
          <a:custGeom>
            <a:avLst/>
            <a:gdLst>
              <a:gd name="connsiteX0" fmla="*/ 0 w 6539697"/>
              <a:gd name="connsiteY0" fmla="*/ 482288 h 2893671"/>
              <a:gd name="connsiteX1" fmla="*/ 482288 w 6539697"/>
              <a:gd name="connsiteY1" fmla="*/ 0 h 2893671"/>
              <a:gd name="connsiteX2" fmla="*/ 1089950 w 6539697"/>
              <a:gd name="connsiteY2" fmla="*/ 0 h 2893671"/>
              <a:gd name="connsiteX3" fmla="*/ 1089950 w 6539697"/>
              <a:gd name="connsiteY3" fmla="*/ 0 h 2893671"/>
              <a:gd name="connsiteX4" fmla="*/ 2724874 w 6539697"/>
              <a:gd name="connsiteY4" fmla="*/ 0 h 2893671"/>
              <a:gd name="connsiteX5" fmla="*/ 6057409 w 6539697"/>
              <a:gd name="connsiteY5" fmla="*/ 0 h 2893671"/>
              <a:gd name="connsiteX6" fmla="*/ 6539697 w 6539697"/>
              <a:gd name="connsiteY6" fmla="*/ 482288 h 2893671"/>
              <a:gd name="connsiteX7" fmla="*/ 6539697 w 6539697"/>
              <a:gd name="connsiteY7" fmla="*/ 482279 h 2893671"/>
              <a:gd name="connsiteX8" fmla="*/ 6539697 w 6539697"/>
              <a:gd name="connsiteY8" fmla="*/ 482279 h 2893671"/>
              <a:gd name="connsiteX9" fmla="*/ 6539697 w 6539697"/>
              <a:gd name="connsiteY9" fmla="*/ 1205696 h 2893671"/>
              <a:gd name="connsiteX10" fmla="*/ 6539697 w 6539697"/>
              <a:gd name="connsiteY10" fmla="*/ 2411383 h 2893671"/>
              <a:gd name="connsiteX11" fmla="*/ 6057409 w 6539697"/>
              <a:gd name="connsiteY11" fmla="*/ 2893671 h 2893671"/>
              <a:gd name="connsiteX12" fmla="*/ 2724874 w 6539697"/>
              <a:gd name="connsiteY12" fmla="*/ 2893671 h 2893671"/>
              <a:gd name="connsiteX13" fmla="*/ 1089950 w 6539697"/>
              <a:gd name="connsiteY13" fmla="*/ 2893671 h 2893671"/>
              <a:gd name="connsiteX14" fmla="*/ 1089950 w 6539697"/>
              <a:gd name="connsiteY14" fmla="*/ 2893671 h 2893671"/>
              <a:gd name="connsiteX15" fmla="*/ 482288 w 6539697"/>
              <a:gd name="connsiteY15" fmla="*/ 2893671 h 2893671"/>
              <a:gd name="connsiteX16" fmla="*/ 0 w 6539697"/>
              <a:gd name="connsiteY16" fmla="*/ 2411383 h 2893671"/>
              <a:gd name="connsiteX17" fmla="*/ 0 w 6539697"/>
              <a:gd name="connsiteY17" fmla="*/ 1205696 h 2893671"/>
              <a:gd name="connsiteX18" fmla="*/ -986252 w 6539697"/>
              <a:gd name="connsiteY18" fmla="*/ 1333982 h 2893671"/>
              <a:gd name="connsiteX19" fmla="*/ 0 w 6539697"/>
              <a:gd name="connsiteY19" fmla="*/ 482279 h 2893671"/>
              <a:gd name="connsiteX20" fmla="*/ 0 w 6539697"/>
              <a:gd name="connsiteY20" fmla="*/ 482288 h 289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39697" h="2893671" fill="none" extrusionOk="0">
                <a:moveTo>
                  <a:pt x="0" y="482288"/>
                </a:moveTo>
                <a:cubicBezTo>
                  <a:pt x="7814" y="220157"/>
                  <a:pt x="170985" y="18072"/>
                  <a:pt x="482288" y="0"/>
                </a:cubicBezTo>
                <a:cubicBezTo>
                  <a:pt x="623586" y="12302"/>
                  <a:pt x="872281" y="-30554"/>
                  <a:pt x="1089950" y="0"/>
                </a:cubicBezTo>
                <a:lnTo>
                  <a:pt x="1089950" y="0"/>
                </a:lnTo>
                <a:cubicBezTo>
                  <a:pt x="1743397" y="-130545"/>
                  <a:pt x="1927923" y="108287"/>
                  <a:pt x="2724874" y="0"/>
                </a:cubicBezTo>
                <a:cubicBezTo>
                  <a:pt x="3983452" y="-117130"/>
                  <a:pt x="4902334" y="123459"/>
                  <a:pt x="6057409" y="0"/>
                </a:cubicBezTo>
                <a:cubicBezTo>
                  <a:pt x="6330772" y="11158"/>
                  <a:pt x="6496223" y="222008"/>
                  <a:pt x="6539697" y="482288"/>
                </a:cubicBezTo>
                <a:lnTo>
                  <a:pt x="6539697" y="482279"/>
                </a:lnTo>
                <a:lnTo>
                  <a:pt x="6539697" y="482279"/>
                </a:lnTo>
                <a:cubicBezTo>
                  <a:pt x="6582900" y="688613"/>
                  <a:pt x="6539997" y="1087099"/>
                  <a:pt x="6539697" y="1205696"/>
                </a:cubicBezTo>
                <a:cubicBezTo>
                  <a:pt x="6477065" y="1357982"/>
                  <a:pt x="6586978" y="2200229"/>
                  <a:pt x="6539697" y="2411383"/>
                </a:cubicBezTo>
                <a:cubicBezTo>
                  <a:pt x="6531065" y="2666933"/>
                  <a:pt x="6319460" y="2907704"/>
                  <a:pt x="6057409" y="2893671"/>
                </a:cubicBezTo>
                <a:cubicBezTo>
                  <a:pt x="5478032" y="3027065"/>
                  <a:pt x="3197994" y="2762951"/>
                  <a:pt x="2724874" y="2893671"/>
                </a:cubicBezTo>
                <a:cubicBezTo>
                  <a:pt x="2096175" y="2978136"/>
                  <a:pt x="1358787" y="2835829"/>
                  <a:pt x="1089950" y="2893671"/>
                </a:cubicBezTo>
                <a:lnTo>
                  <a:pt x="1089950" y="2893671"/>
                </a:lnTo>
                <a:cubicBezTo>
                  <a:pt x="818320" y="2853809"/>
                  <a:pt x="635611" y="2870237"/>
                  <a:pt x="482288" y="2893671"/>
                </a:cubicBezTo>
                <a:cubicBezTo>
                  <a:pt x="180810" y="2893523"/>
                  <a:pt x="1574" y="2674514"/>
                  <a:pt x="0" y="2411383"/>
                </a:cubicBezTo>
                <a:cubicBezTo>
                  <a:pt x="-8316" y="1901794"/>
                  <a:pt x="-54409" y="1345354"/>
                  <a:pt x="0" y="1205696"/>
                </a:cubicBezTo>
                <a:cubicBezTo>
                  <a:pt x="-265775" y="1270088"/>
                  <a:pt x="-803596" y="1322659"/>
                  <a:pt x="-986252" y="1333982"/>
                </a:cubicBezTo>
                <a:cubicBezTo>
                  <a:pt x="-620192" y="921151"/>
                  <a:pt x="-217305" y="693206"/>
                  <a:pt x="0" y="482279"/>
                </a:cubicBezTo>
                <a:lnTo>
                  <a:pt x="0" y="482288"/>
                </a:lnTo>
                <a:close/>
              </a:path>
              <a:path w="6539697" h="2893671" stroke="0" extrusionOk="0">
                <a:moveTo>
                  <a:pt x="0" y="482288"/>
                </a:moveTo>
                <a:cubicBezTo>
                  <a:pt x="-15507" y="242446"/>
                  <a:pt x="249098" y="-22432"/>
                  <a:pt x="482288" y="0"/>
                </a:cubicBezTo>
                <a:cubicBezTo>
                  <a:pt x="696677" y="-49375"/>
                  <a:pt x="914385" y="37835"/>
                  <a:pt x="1089950" y="0"/>
                </a:cubicBezTo>
                <a:lnTo>
                  <a:pt x="1089950" y="0"/>
                </a:lnTo>
                <a:cubicBezTo>
                  <a:pt x="1612570" y="-115022"/>
                  <a:pt x="2202136" y="-4817"/>
                  <a:pt x="2724874" y="0"/>
                </a:cubicBezTo>
                <a:cubicBezTo>
                  <a:pt x="4104890" y="-134364"/>
                  <a:pt x="5159158" y="130381"/>
                  <a:pt x="6057409" y="0"/>
                </a:cubicBezTo>
                <a:cubicBezTo>
                  <a:pt x="6319036" y="-11157"/>
                  <a:pt x="6547089" y="210198"/>
                  <a:pt x="6539697" y="482288"/>
                </a:cubicBezTo>
                <a:lnTo>
                  <a:pt x="6539697" y="482279"/>
                </a:lnTo>
                <a:lnTo>
                  <a:pt x="6539697" y="482279"/>
                </a:lnTo>
                <a:cubicBezTo>
                  <a:pt x="6592718" y="678963"/>
                  <a:pt x="6515236" y="1118879"/>
                  <a:pt x="6539697" y="1205696"/>
                </a:cubicBezTo>
                <a:cubicBezTo>
                  <a:pt x="6528885" y="1582627"/>
                  <a:pt x="6547199" y="1809260"/>
                  <a:pt x="6539697" y="2411383"/>
                </a:cubicBezTo>
                <a:cubicBezTo>
                  <a:pt x="6578878" y="2673469"/>
                  <a:pt x="6288353" y="2903932"/>
                  <a:pt x="6057409" y="2893671"/>
                </a:cubicBezTo>
                <a:cubicBezTo>
                  <a:pt x="4629407" y="2855912"/>
                  <a:pt x="3825707" y="2944169"/>
                  <a:pt x="2724874" y="2893671"/>
                </a:cubicBezTo>
                <a:cubicBezTo>
                  <a:pt x="2174419" y="2969985"/>
                  <a:pt x="1489365" y="2913852"/>
                  <a:pt x="1089950" y="2893671"/>
                </a:cubicBezTo>
                <a:lnTo>
                  <a:pt x="1089950" y="2893671"/>
                </a:lnTo>
                <a:cubicBezTo>
                  <a:pt x="918981" y="2926999"/>
                  <a:pt x="698080" y="2901625"/>
                  <a:pt x="482288" y="2893671"/>
                </a:cubicBezTo>
                <a:cubicBezTo>
                  <a:pt x="183632" y="2864218"/>
                  <a:pt x="20864" y="2672859"/>
                  <a:pt x="0" y="2411383"/>
                </a:cubicBezTo>
                <a:cubicBezTo>
                  <a:pt x="-98787" y="1841521"/>
                  <a:pt x="32831" y="1521345"/>
                  <a:pt x="0" y="1205696"/>
                </a:cubicBezTo>
                <a:cubicBezTo>
                  <a:pt x="-185681" y="1304493"/>
                  <a:pt x="-576771" y="1351528"/>
                  <a:pt x="-986252" y="1333982"/>
                </a:cubicBezTo>
                <a:cubicBezTo>
                  <a:pt x="-600401" y="970856"/>
                  <a:pt x="-319322" y="659725"/>
                  <a:pt x="0" y="482279"/>
                </a:cubicBezTo>
                <a:lnTo>
                  <a:pt x="0" y="482288"/>
                </a:ln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sd="2842418190">
                  <a:prstGeom prst="wedgeRoundRectCallout">
                    <a:avLst>
                      <a:gd name="adj1" fmla="val -65081"/>
                      <a:gd name="adj2" fmla="val -3900"/>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mn-cs"/>
              </a:rPr>
              <a:t>CHIA SẺ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mn-cs"/>
              </a:rPr>
              <a:t>TRƯỚC LỚP</a:t>
            </a:r>
          </a:p>
        </p:txBody>
      </p:sp>
    </p:spTree>
    <p:extLst>
      <p:ext uri="{BB962C8B-B14F-4D97-AF65-F5344CB8AC3E}">
        <p14:creationId xmlns:p14="http://schemas.microsoft.com/office/powerpoint/2010/main" val="42234286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2">
                                            <p:txEl>
                                              <p:pRg st="0" end="0"/>
                                            </p:txEl>
                                          </p:spTgt>
                                        </p:tgtEl>
                                        <p:attrNameLst>
                                          <p:attrName>ppt_x</p:attrName>
                                          <p:attrName>ppt_y</p:attrName>
                                        </p:attrNameLst>
                                      </p:cBhvr>
                                    </p:animMotion>
                                    <p:animRot by="1500000">
                                      <p:cBhvr>
                                        <p:cTn id="7" dur="125" fill="hold">
                                          <p:stCondLst>
                                            <p:cond delay="0"/>
                                          </p:stCondLst>
                                        </p:cTn>
                                        <p:tgtEl>
                                          <p:spTgt spid="22">
                                            <p:txEl>
                                              <p:pRg st="0" end="0"/>
                                            </p:txEl>
                                          </p:spTgt>
                                        </p:tgtEl>
                                        <p:attrNameLst>
                                          <p:attrName>r</p:attrName>
                                        </p:attrNameLst>
                                      </p:cBhvr>
                                    </p:animRot>
                                    <p:animRot by="-1500000">
                                      <p:cBhvr>
                                        <p:cTn id="8" dur="125" fill="hold">
                                          <p:stCondLst>
                                            <p:cond delay="125"/>
                                          </p:stCondLst>
                                        </p:cTn>
                                        <p:tgtEl>
                                          <p:spTgt spid="22">
                                            <p:txEl>
                                              <p:pRg st="0" end="0"/>
                                            </p:txEl>
                                          </p:spTgt>
                                        </p:tgtEl>
                                        <p:attrNameLst>
                                          <p:attrName>r</p:attrName>
                                        </p:attrNameLst>
                                      </p:cBhvr>
                                    </p:animRot>
                                    <p:animRot by="-1500000">
                                      <p:cBhvr>
                                        <p:cTn id="9" dur="125" fill="hold">
                                          <p:stCondLst>
                                            <p:cond delay="250"/>
                                          </p:stCondLst>
                                        </p:cTn>
                                        <p:tgtEl>
                                          <p:spTgt spid="22">
                                            <p:txEl>
                                              <p:pRg st="0" end="0"/>
                                            </p:txEl>
                                          </p:spTgt>
                                        </p:tgtEl>
                                        <p:attrNameLst>
                                          <p:attrName>r</p:attrName>
                                        </p:attrNameLst>
                                      </p:cBhvr>
                                    </p:animRot>
                                    <p:animRot by="1500000">
                                      <p:cBhvr>
                                        <p:cTn id="10" dur="125" fill="hold">
                                          <p:stCondLst>
                                            <p:cond delay="375"/>
                                          </p:stCondLst>
                                        </p:cTn>
                                        <p:tgtEl>
                                          <p:spTgt spid="22">
                                            <p:txEl>
                                              <p:pRg st="0" end="0"/>
                                            </p:txEl>
                                          </p:spTgt>
                                        </p:tgtEl>
                                        <p:attrNameLst>
                                          <p:attrName>r</p:attrName>
                                        </p:attrNameLst>
                                      </p:cBhvr>
                                    </p:animRot>
                                  </p:childTnLst>
                                </p:cTn>
                              </p:par>
                              <p:par>
                                <p:cTn id="11" presetID="34" presetClass="emph" presetSubtype="0"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2">
                                            <p:txEl>
                                              <p:pRg st="1" end="1"/>
                                            </p:txEl>
                                          </p:spTgt>
                                        </p:tgtEl>
                                        <p:attrNameLst>
                                          <p:attrName>ppt_x</p:attrName>
                                          <p:attrName>ppt_y</p:attrName>
                                        </p:attrNameLst>
                                      </p:cBhvr>
                                    </p:animMotion>
                                    <p:animRot by="1500000">
                                      <p:cBhvr>
                                        <p:cTn id="13" dur="125" fill="hold">
                                          <p:stCondLst>
                                            <p:cond delay="0"/>
                                          </p:stCondLst>
                                        </p:cTn>
                                        <p:tgtEl>
                                          <p:spTgt spid="22">
                                            <p:txEl>
                                              <p:pRg st="1" end="1"/>
                                            </p:txEl>
                                          </p:spTgt>
                                        </p:tgtEl>
                                        <p:attrNameLst>
                                          <p:attrName>r</p:attrName>
                                        </p:attrNameLst>
                                      </p:cBhvr>
                                    </p:animRot>
                                    <p:animRot by="-1500000">
                                      <p:cBhvr>
                                        <p:cTn id="14" dur="125" fill="hold">
                                          <p:stCondLst>
                                            <p:cond delay="125"/>
                                          </p:stCondLst>
                                        </p:cTn>
                                        <p:tgtEl>
                                          <p:spTgt spid="22">
                                            <p:txEl>
                                              <p:pRg st="1" end="1"/>
                                            </p:txEl>
                                          </p:spTgt>
                                        </p:tgtEl>
                                        <p:attrNameLst>
                                          <p:attrName>r</p:attrName>
                                        </p:attrNameLst>
                                      </p:cBhvr>
                                    </p:animRot>
                                    <p:animRot by="-1500000">
                                      <p:cBhvr>
                                        <p:cTn id="15" dur="125" fill="hold">
                                          <p:stCondLst>
                                            <p:cond delay="250"/>
                                          </p:stCondLst>
                                        </p:cTn>
                                        <p:tgtEl>
                                          <p:spTgt spid="22">
                                            <p:txEl>
                                              <p:pRg st="1" end="1"/>
                                            </p:txEl>
                                          </p:spTgt>
                                        </p:tgtEl>
                                        <p:attrNameLst>
                                          <p:attrName>r</p:attrName>
                                        </p:attrNameLst>
                                      </p:cBhvr>
                                    </p:animRot>
                                    <p:animRot by="1500000">
                                      <p:cBhvr>
                                        <p:cTn id="16" dur="125" fill="hold">
                                          <p:stCondLst>
                                            <p:cond delay="375"/>
                                          </p:stCondLst>
                                        </p:cTn>
                                        <p:tgtEl>
                                          <p:spTgt spid="22">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bầu trời, cối xay gió, cây cối, mây&#10;&#10;Mô tả được tạo tự động">
            <a:extLst>
              <a:ext uri="{FF2B5EF4-FFF2-40B4-BE49-F238E27FC236}">
                <a16:creationId xmlns:a16="http://schemas.microsoft.com/office/drawing/2014/main" id="{B37414B9-9BF6-59DB-1E1E-4BE84F245F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902"/>
            <a:ext cx="12192000" cy="6774195"/>
          </a:xfrm>
          <a:prstGeom prst="rect">
            <a:avLst/>
          </a:prstGeom>
        </p:spPr>
      </p:pic>
      <p:sp>
        <p:nvSpPr>
          <p:cNvPr id="8" name="Rectangle: Rounded Corners 7">
            <a:extLst>
              <a:ext uri="{FF2B5EF4-FFF2-40B4-BE49-F238E27FC236}">
                <a16:creationId xmlns:a16="http://schemas.microsoft.com/office/drawing/2014/main" id="{BC69AC41-DD09-587A-69CF-EFDCB747E34C}"/>
              </a:ext>
            </a:extLst>
          </p:cNvPr>
          <p:cNvSpPr/>
          <p:nvPr/>
        </p:nvSpPr>
        <p:spPr>
          <a:xfrm>
            <a:off x="244894" y="237152"/>
            <a:ext cx="11702211" cy="6383693"/>
          </a:xfrm>
          <a:custGeom>
            <a:avLst/>
            <a:gdLst>
              <a:gd name="connsiteX0" fmla="*/ 0 w 11702211"/>
              <a:gd name="connsiteY0" fmla="*/ 634731 h 6383693"/>
              <a:gd name="connsiteX1" fmla="*/ 634731 w 11702211"/>
              <a:gd name="connsiteY1" fmla="*/ 0 h 6383693"/>
              <a:gd name="connsiteX2" fmla="*/ 11067480 w 11702211"/>
              <a:gd name="connsiteY2" fmla="*/ 0 h 6383693"/>
              <a:gd name="connsiteX3" fmla="*/ 11702211 w 11702211"/>
              <a:gd name="connsiteY3" fmla="*/ 634731 h 6383693"/>
              <a:gd name="connsiteX4" fmla="*/ 11702211 w 11702211"/>
              <a:gd name="connsiteY4" fmla="*/ 5748962 h 6383693"/>
              <a:gd name="connsiteX5" fmla="*/ 11067480 w 11702211"/>
              <a:gd name="connsiteY5" fmla="*/ 6383693 h 6383693"/>
              <a:gd name="connsiteX6" fmla="*/ 634731 w 11702211"/>
              <a:gd name="connsiteY6" fmla="*/ 6383693 h 6383693"/>
              <a:gd name="connsiteX7" fmla="*/ 0 w 11702211"/>
              <a:gd name="connsiteY7" fmla="*/ 5748962 h 6383693"/>
              <a:gd name="connsiteX8" fmla="*/ 0 w 11702211"/>
              <a:gd name="connsiteY8" fmla="*/ 634731 h 638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83693" fill="none" extrusionOk="0">
                <a:moveTo>
                  <a:pt x="0" y="634731"/>
                </a:moveTo>
                <a:cubicBezTo>
                  <a:pt x="-52581" y="275674"/>
                  <a:pt x="296723" y="10259"/>
                  <a:pt x="634731" y="0"/>
                </a:cubicBezTo>
                <a:cubicBezTo>
                  <a:pt x="5427250" y="130954"/>
                  <a:pt x="8360807" y="43574"/>
                  <a:pt x="11067480" y="0"/>
                </a:cubicBezTo>
                <a:cubicBezTo>
                  <a:pt x="11446193" y="43378"/>
                  <a:pt x="11723927" y="310780"/>
                  <a:pt x="11702211" y="634731"/>
                </a:cubicBezTo>
                <a:cubicBezTo>
                  <a:pt x="11551772" y="2406345"/>
                  <a:pt x="11788090" y="3326893"/>
                  <a:pt x="11702211" y="5748962"/>
                </a:cubicBezTo>
                <a:cubicBezTo>
                  <a:pt x="11645022" y="6108905"/>
                  <a:pt x="11377067" y="6355428"/>
                  <a:pt x="11067480" y="6383693"/>
                </a:cubicBezTo>
                <a:cubicBezTo>
                  <a:pt x="6564277" y="6538890"/>
                  <a:pt x="3518810" y="6546713"/>
                  <a:pt x="634731" y="6383693"/>
                </a:cubicBezTo>
                <a:cubicBezTo>
                  <a:pt x="288598" y="6323922"/>
                  <a:pt x="-16026" y="6108872"/>
                  <a:pt x="0" y="5748962"/>
                </a:cubicBezTo>
                <a:cubicBezTo>
                  <a:pt x="64656" y="4347467"/>
                  <a:pt x="-17807" y="3080676"/>
                  <a:pt x="0" y="634731"/>
                </a:cubicBezTo>
                <a:close/>
              </a:path>
              <a:path w="11702211" h="6383693" stroke="0" extrusionOk="0">
                <a:moveTo>
                  <a:pt x="0" y="634731"/>
                </a:moveTo>
                <a:cubicBezTo>
                  <a:pt x="-7138" y="279776"/>
                  <a:pt x="249097" y="13167"/>
                  <a:pt x="634731" y="0"/>
                </a:cubicBezTo>
                <a:cubicBezTo>
                  <a:pt x="1940229" y="132882"/>
                  <a:pt x="5946488" y="-84951"/>
                  <a:pt x="11067480" y="0"/>
                </a:cubicBezTo>
                <a:cubicBezTo>
                  <a:pt x="11388630" y="28713"/>
                  <a:pt x="11699542" y="298932"/>
                  <a:pt x="11702211" y="634731"/>
                </a:cubicBezTo>
                <a:cubicBezTo>
                  <a:pt x="11722398" y="2798082"/>
                  <a:pt x="11854691" y="4129698"/>
                  <a:pt x="11702211" y="5748962"/>
                </a:cubicBezTo>
                <a:cubicBezTo>
                  <a:pt x="11762548" y="6106672"/>
                  <a:pt x="11442062" y="6334240"/>
                  <a:pt x="11067480" y="6383693"/>
                </a:cubicBezTo>
                <a:cubicBezTo>
                  <a:pt x="7361975" y="6471332"/>
                  <a:pt x="5661950" y="6311014"/>
                  <a:pt x="634731" y="6383693"/>
                </a:cubicBezTo>
                <a:cubicBezTo>
                  <a:pt x="282546" y="6368124"/>
                  <a:pt x="-36172" y="6149782"/>
                  <a:pt x="0" y="5748962"/>
                </a:cubicBezTo>
                <a:cubicBezTo>
                  <a:pt x="-38581" y="4288073"/>
                  <a:pt x="63341" y="2497961"/>
                  <a:pt x="0" y="634731"/>
                </a:cubicBezTo>
                <a:close/>
              </a:path>
            </a:pathLst>
          </a:custGeom>
          <a:solidFill>
            <a:schemeClr val="bg1">
              <a:alpha val="92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extBox 6">
            <a:extLst>
              <a:ext uri="{FF2B5EF4-FFF2-40B4-BE49-F238E27FC236}">
                <a16:creationId xmlns:a16="http://schemas.microsoft.com/office/drawing/2014/main" id="{D467DBC4-E4A8-1062-3158-3A15D8DC1D66}"/>
              </a:ext>
            </a:extLst>
          </p:cNvPr>
          <p:cNvSpPr txBox="1"/>
          <p:nvPr/>
        </p:nvSpPr>
        <p:spPr>
          <a:xfrm>
            <a:off x="764107" y="669446"/>
            <a:ext cx="10728956"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a:ln>
                  <a:noFill/>
                </a:ln>
                <a:solidFill>
                  <a:srgbClr val="FF00FF"/>
                </a:solidFill>
                <a:effectLst/>
                <a:uLnTx/>
                <a:uFillTx/>
                <a:latin typeface="Wingdings-Regular"/>
                <a:ea typeface="+mn-ea"/>
                <a:cs typeface="+mn-cs"/>
              </a:rPr>
              <a:t></a:t>
            </a:r>
            <a:r>
              <a:rPr kumimoji="0" lang="vi-VN" sz="4800" b="1" i="0" u="none" strike="noStrike" kern="1200" cap="none" spc="0" normalizeH="0" baseline="0" noProof="0">
                <a:ln>
                  <a:noFill/>
                </a:ln>
                <a:solidFill>
                  <a:srgbClr val="0070C0"/>
                </a:solidFill>
                <a:effectLst/>
                <a:uLnTx/>
                <a:uFillTx/>
                <a:latin typeface="ArialMT"/>
                <a:ea typeface="+mn-ea"/>
                <a:cs typeface="+mn-cs"/>
              </a:rPr>
              <a:t>mưa nhiều </a:t>
            </a:r>
            <a:r>
              <a:rPr kumimoji="0" lang="vi-VN" sz="6600" b="1" i="0" u="none" strike="noStrike" kern="1200" cap="none" spc="0" normalizeH="0" baseline="0" noProof="0">
                <a:ln>
                  <a:noFill/>
                </a:ln>
                <a:solidFill>
                  <a:srgbClr val="FF00FF"/>
                </a:solidFill>
                <a:effectLst/>
                <a:uLnTx/>
                <a:uFillTx/>
                <a:latin typeface="Wingdings-Regular"/>
                <a:ea typeface="+mn-ea"/>
                <a:cs typeface="+mn-cs"/>
              </a:rPr>
              <a:t></a:t>
            </a:r>
            <a:r>
              <a:rPr kumimoji="0" lang="vi-VN" sz="4800" b="1" i="0" u="none" strike="noStrike" kern="1200" cap="none" spc="0" normalizeH="0" baseline="0" noProof="0">
                <a:ln>
                  <a:noFill/>
                </a:ln>
                <a:solidFill>
                  <a:srgbClr val="0070C0"/>
                </a:solidFill>
                <a:effectLst/>
                <a:uLnTx/>
                <a:uFillTx/>
                <a:latin typeface="ArialMT"/>
                <a:ea typeface="+mn-ea"/>
                <a:cs typeface="+mn-cs"/>
              </a:rPr>
              <a:t>vườn rau xanh tốt.</a:t>
            </a:r>
            <a:endParaRPr kumimoji="0" lang="en-US" altLang="en-US" sz="48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sp>
        <p:nvSpPr>
          <p:cNvPr id="4" name="Rectangle: Rounded Corners 3">
            <a:extLst>
              <a:ext uri="{FF2B5EF4-FFF2-40B4-BE49-F238E27FC236}">
                <a16:creationId xmlns:a16="http://schemas.microsoft.com/office/drawing/2014/main" id="{D203A3D9-D13C-2545-080E-6F9BF9A3C443}"/>
              </a:ext>
            </a:extLst>
          </p:cNvPr>
          <p:cNvSpPr/>
          <p:nvPr/>
        </p:nvSpPr>
        <p:spPr>
          <a:xfrm>
            <a:off x="785369" y="2507237"/>
            <a:ext cx="3041414" cy="786360"/>
          </a:xfrm>
          <a:prstGeom prst="roundRect">
            <a:avLst>
              <a:gd name="adj" fmla="val 15917"/>
            </a:avLst>
          </a:prstGeom>
          <a:solidFill>
            <a:schemeClr val="bg1"/>
          </a:solidFill>
          <a:ln w="38100">
            <a:solidFill>
              <a:srgbClr val="FFC000"/>
            </a:solidFill>
            <a:prstDash val="dash"/>
            <a:extLst>
              <a:ext uri="{C807C97D-BFC1-408E-A445-0C87EB9F89A2}">
                <ask:lineSketchStyleProps xmlns:ask="http://schemas.microsoft.com/office/drawing/2018/sketchyshape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Vì.....nên...</a:t>
            </a:r>
            <a:endPar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 name="Rectangle: Rounded Corners 6">
            <a:extLst>
              <a:ext uri="{FF2B5EF4-FFF2-40B4-BE49-F238E27FC236}">
                <a16:creationId xmlns:a16="http://schemas.microsoft.com/office/drawing/2014/main" id="{1F44376C-27A9-AFC7-035E-2AFA97C732C4}"/>
              </a:ext>
            </a:extLst>
          </p:cNvPr>
          <p:cNvSpPr/>
          <p:nvPr/>
        </p:nvSpPr>
        <p:spPr>
          <a:xfrm>
            <a:off x="4411438" y="2507237"/>
            <a:ext cx="3041414" cy="786360"/>
          </a:xfrm>
          <a:prstGeom prst="roundRect">
            <a:avLst>
              <a:gd name="adj" fmla="val 15917"/>
            </a:avLst>
          </a:prstGeom>
          <a:solidFill>
            <a:schemeClr val="bg1"/>
          </a:solidFill>
          <a:ln w="38100">
            <a:solidFill>
              <a:srgbClr val="FFC000"/>
            </a:solidFill>
            <a:prstDash val="dash"/>
            <a:extLst>
              <a:ext uri="{C807C97D-BFC1-408E-A445-0C87EB9F89A2}">
                <ask:lineSketchStyleProps xmlns:ask="http://schemas.microsoft.com/office/drawing/2018/sketchyshape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Do.....nên...</a:t>
            </a:r>
            <a:endPar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 name="Rectangle: Rounded Corners 8">
            <a:extLst>
              <a:ext uri="{FF2B5EF4-FFF2-40B4-BE49-F238E27FC236}">
                <a16:creationId xmlns:a16="http://schemas.microsoft.com/office/drawing/2014/main" id="{58B9F36C-D877-A22D-D548-A143C2164E77}"/>
              </a:ext>
            </a:extLst>
          </p:cNvPr>
          <p:cNvSpPr/>
          <p:nvPr/>
        </p:nvSpPr>
        <p:spPr>
          <a:xfrm>
            <a:off x="8037507" y="2509801"/>
            <a:ext cx="3455556" cy="786360"/>
          </a:xfrm>
          <a:prstGeom prst="roundRect">
            <a:avLst>
              <a:gd name="adj" fmla="val 15917"/>
            </a:avLst>
          </a:prstGeom>
          <a:solidFill>
            <a:schemeClr val="bg1"/>
          </a:solidFill>
          <a:ln w="38100">
            <a:solidFill>
              <a:srgbClr val="FFC000"/>
            </a:solidFill>
            <a:prstDash val="dash"/>
            <a:extLst>
              <a:ext uri="{C807C97D-BFC1-408E-A445-0C87EB9F89A2}">
                <ask:lineSketchStyleProps xmlns:ask="http://schemas.microsoft.com/office/drawing/2018/sketchyshape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Nhờ.....nên...</a:t>
            </a:r>
            <a:endPar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0" name="Rectangle: Rounded Corners 9">
            <a:extLst>
              <a:ext uri="{FF2B5EF4-FFF2-40B4-BE49-F238E27FC236}">
                <a16:creationId xmlns:a16="http://schemas.microsoft.com/office/drawing/2014/main" id="{25FD292B-5997-3529-2BDD-25007B7BB4A0}"/>
              </a:ext>
            </a:extLst>
          </p:cNvPr>
          <p:cNvSpPr/>
          <p:nvPr/>
        </p:nvSpPr>
        <p:spPr>
          <a:xfrm>
            <a:off x="2068328" y="4318329"/>
            <a:ext cx="3041414" cy="786360"/>
          </a:xfrm>
          <a:prstGeom prst="roundRect">
            <a:avLst>
              <a:gd name="adj" fmla="val 15917"/>
            </a:avLst>
          </a:prstGeom>
          <a:solidFill>
            <a:schemeClr val="bg1"/>
          </a:solidFill>
          <a:ln w="38100">
            <a:solidFill>
              <a:srgbClr val="00B050"/>
            </a:solidFill>
            <a:prstDash val="dash"/>
            <a:extLst>
              <a:ext uri="{C807C97D-BFC1-408E-A445-0C87EB9F89A2}">
                <ask:lineSketchStyleProps xmlns:ask="http://schemas.microsoft.com/office/drawing/2018/sketchyshape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a:solidFill>
                  <a:prstClr val="black"/>
                </a:solidFill>
                <a:latin typeface="Calibri" panose="020F0502020204030204" pitchFamily="34" charset="0"/>
                <a:cs typeface="Calibri" panose="020F0502020204030204" pitchFamily="34" charset="0"/>
              </a:rPr>
              <a:t>Nếu</a:t>
            </a:r>
            <a:r>
              <a:rPr kumimoji="0" lang="en-US" sz="4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.....thì...</a:t>
            </a:r>
            <a:endPar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1" name="Rectangle: Rounded Corners 10">
            <a:extLst>
              <a:ext uri="{FF2B5EF4-FFF2-40B4-BE49-F238E27FC236}">
                <a16:creationId xmlns:a16="http://schemas.microsoft.com/office/drawing/2014/main" id="{9CD1673F-F1E9-45B3-10DD-141B6C9EE4CA}"/>
              </a:ext>
            </a:extLst>
          </p:cNvPr>
          <p:cNvSpPr/>
          <p:nvPr/>
        </p:nvSpPr>
        <p:spPr>
          <a:xfrm>
            <a:off x="5694397" y="4318329"/>
            <a:ext cx="3041414" cy="786360"/>
          </a:xfrm>
          <a:prstGeom prst="roundRect">
            <a:avLst>
              <a:gd name="adj" fmla="val 15917"/>
            </a:avLst>
          </a:prstGeom>
          <a:solidFill>
            <a:schemeClr val="bg1"/>
          </a:solidFill>
          <a:ln w="38100">
            <a:solidFill>
              <a:srgbClr val="00B050"/>
            </a:solidFill>
            <a:prstDash val="dash"/>
            <a:extLst>
              <a:ext uri="{C807C97D-BFC1-408E-A445-0C87EB9F89A2}">
                <ask:lineSketchStyleProps xmlns:ask="http://schemas.microsoft.com/office/drawing/2018/sketchyshape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Hễ.....thì...</a:t>
            </a:r>
            <a:endPar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75165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9" grpId="0" animBg="1"/>
      <p:bldP spid="10"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1" name="图片 2">
            <a:extLst>
              <a:ext uri="{FF2B5EF4-FFF2-40B4-BE49-F238E27FC236}">
                <a16:creationId xmlns:a16="http://schemas.microsoft.com/office/drawing/2014/main" id="{9BDB2558-146E-F4F2-0347-850C531AB926}"/>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743" name="图片 39">
            <a:extLst>
              <a:ext uri="{FF2B5EF4-FFF2-40B4-BE49-F238E27FC236}">
                <a16:creationId xmlns:a16="http://schemas.microsoft.com/office/drawing/2014/main" id="{C8BC8085-626A-C05A-67A0-BF7AE3C95508}"/>
              </a:ext>
            </a:extLst>
          </p:cNvPr>
          <p:cNvPicPr>
            <a:picLocks noChangeAspect="1"/>
          </p:cNvPicPr>
          <p:nvPr/>
        </p:nvPicPr>
        <p:blipFill>
          <a:blip r:embed="rId4"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745" name="图片 37">
            <a:extLst>
              <a:ext uri="{FF2B5EF4-FFF2-40B4-BE49-F238E27FC236}">
                <a16:creationId xmlns:a16="http://schemas.microsoft.com/office/drawing/2014/main" id="{F0ADCB7B-7EAA-D1BE-ECC1-72A26236F28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746" name="图片 43">
            <a:extLst>
              <a:ext uri="{FF2B5EF4-FFF2-40B4-BE49-F238E27FC236}">
                <a16:creationId xmlns:a16="http://schemas.microsoft.com/office/drawing/2014/main" id="{8A17ABA0-3889-6702-6E8B-0D4BAE06C460}"/>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74855" y="509509"/>
            <a:ext cx="4910533" cy="6858000"/>
          </a:xfrm>
          <a:prstGeom prst="rect">
            <a:avLst/>
          </a:prstGeom>
        </p:spPr>
      </p:pic>
      <p:pic>
        <p:nvPicPr>
          <p:cNvPr id="747" name="图片 44">
            <a:extLst>
              <a:ext uri="{FF2B5EF4-FFF2-40B4-BE49-F238E27FC236}">
                <a16:creationId xmlns:a16="http://schemas.microsoft.com/office/drawing/2014/main" id="{713E04B5-4BFD-B5B7-6703-C22201B6C863}"/>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293505" y="80340"/>
            <a:ext cx="4910533" cy="6858000"/>
          </a:xfrm>
          <a:prstGeom prst="rect">
            <a:avLst/>
          </a:prstGeom>
        </p:spPr>
      </p:pic>
      <p:pic>
        <p:nvPicPr>
          <p:cNvPr id="748" name="图片 45">
            <a:extLst>
              <a:ext uri="{FF2B5EF4-FFF2-40B4-BE49-F238E27FC236}">
                <a16:creationId xmlns:a16="http://schemas.microsoft.com/office/drawing/2014/main" id="{38B3CEA9-552D-EB60-C19C-0DB67DBEB024}"/>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749" name="组合 1">
            <a:extLst>
              <a:ext uri="{FF2B5EF4-FFF2-40B4-BE49-F238E27FC236}">
                <a16:creationId xmlns:a16="http://schemas.microsoft.com/office/drawing/2014/main" id="{2B9532B0-D67D-AEBA-316E-D260D9057D62}"/>
              </a:ext>
            </a:extLst>
          </p:cNvPr>
          <p:cNvGrpSpPr/>
          <p:nvPr/>
        </p:nvGrpSpPr>
        <p:grpSpPr>
          <a:xfrm>
            <a:off x="0" y="5207000"/>
            <a:ext cx="12192000" cy="1650999"/>
            <a:chOff x="0" y="5207000"/>
            <a:chExt cx="12192000" cy="1650999"/>
          </a:xfrm>
        </p:grpSpPr>
        <p:pic>
          <p:nvPicPr>
            <p:cNvPr id="750" name="图片 5">
              <a:extLst>
                <a:ext uri="{FF2B5EF4-FFF2-40B4-BE49-F238E27FC236}">
                  <a16:creationId xmlns:a16="http://schemas.microsoft.com/office/drawing/2014/main" id="{EC45ED9F-1673-28FC-0856-5DFEA8ECEEDA}"/>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751" name="图片 7">
              <a:extLst>
                <a:ext uri="{FF2B5EF4-FFF2-40B4-BE49-F238E27FC236}">
                  <a16:creationId xmlns:a16="http://schemas.microsoft.com/office/drawing/2014/main" id="{24BC7ECC-C419-A010-AB6A-02EB4E847912}"/>
                </a:ext>
              </a:extLst>
            </p:cNvPr>
            <p:cNvPicPr>
              <a:picLocks noChangeAspect="1"/>
            </p:cNvPicPr>
            <p:nvPr/>
          </p:nvPicPr>
          <p:blipFill>
            <a:blip r:embed="rId8" cstate="print">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752" name="图片 24">
              <a:extLst>
                <a:ext uri="{FF2B5EF4-FFF2-40B4-BE49-F238E27FC236}">
                  <a16:creationId xmlns:a16="http://schemas.microsoft.com/office/drawing/2014/main" id="{81DE3EF4-7EF6-103C-B46D-907CE3F0C9CB}"/>
                </a:ext>
              </a:extLst>
            </p:cNvPr>
            <p:cNvPicPr>
              <a:picLocks noChangeAspect="1"/>
            </p:cNvPicPr>
            <p:nvPr/>
          </p:nvPicPr>
          <p:blipFill>
            <a:blip r:embed="rId10"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753" name="图片 23">
              <a:extLst>
                <a:ext uri="{FF2B5EF4-FFF2-40B4-BE49-F238E27FC236}">
                  <a16:creationId xmlns:a16="http://schemas.microsoft.com/office/drawing/2014/main" id="{8368BE30-3EF6-2E7F-9D4C-913F77455B28}"/>
                </a:ext>
              </a:extLst>
            </p:cNvPr>
            <p:cNvPicPr>
              <a:picLocks noChangeAspect="1"/>
            </p:cNvPicPr>
            <p:nvPr/>
          </p:nvPicPr>
          <p:blipFill>
            <a:blip r:embed="rId11"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754" name="图片 9">
              <a:extLst>
                <a:ext uri="{FF2B5EF4-FFF2-40B4-BE49-F238E27FC236}">
                  <a16:creationId xmlns:a16="http://schemas.microsoft.com/office/drawing/2014/main" id="{70DA4067-AB1E-BB6A-8D46-1F508B87F4B2}"/>
                </a:ext>
              </a:extLst>
            </p:cNvPr>
            <p:cNvPicPr>
              <a:picLocks noChangeAspect="1"/>
            </p:cNvPicPr>
            <p:nvPr/>
          </p:nvPicPr>
          <p:blipFill>
            <a:blip r:embed="rId12">
              <a:extLst>
                <a:ext uri="{BEBA8EAE-BF5A-486C-A8C5-ECC9F3942E4B}">
                  <a14:imgProps xmlns:a14="http://schemas.microsoft.com/office/drawing/2010/main">
                    <a14:imgLayer r:embed="rId13">
                      <a14:imgEffect>
                        <a14:saturation sat="200000"/>
                      </a14:imgEffect>
                    </a14:imgLayer>
                  </a14:imgProps>
                </a:ex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755" name="图片 12">
              <a:extLst>
                <a:ext uri="{FF2B5EF4-FFF2-40B4-BE49-F238E27FC236}">
                  <a16:creationId xmlns:a16="http://schemas.microsoft.com/office/drawing/2014/main" id="{4CB146F7-1132-1531-2CCF-C40C80F9F48A}"/>
                </a:ext>
              </a:extLst>
            </p:cNvPr>
            <p:cNvPicPr>
              <a:picLocks noChangeAspect="1"/>
            </p:cNvPicPr>
            <p:nvPr/>
          </p:nvPicPr>
          <p:blipFill>
            <a:blip r:embed="rId14" cstate="print">
              <a:extLst>
                <a:ext uri="{BEBA8EAE-BF5A-486C-A8C5-ECC9F3942E4B}">
                  <a14:imgProps xmlns:a14="http://schemas.microsoft.com/office/drawing/2010/main">
                    <a14:imgLayer r:embed="rId15">
                      <a14:imgEffect>
                        <a14:saturation sat="200000"/>
                      </a14:imgEffect>
                    </a14:imgLayer>
                  </a14:imgProps>
                </a:ex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756" name="图片 22">
              <a:extLst>
                <a:ext uri="{FF2B5EF4-FFF2-40B4-BE49-F238E27FC236}">
                  <a16:creationId xmlns:a16="http://schemas.microsoft.com/office/drawing/2014/main" id="{A10E2525-8B01-AC52-3111-AECE746ACBB5}"/>
                </a:ext>
              </a:extLst>
            </p:cNvPr>
            <p:cNvPicPr>
              <a:picLocks noChangeAspect="1"/>
            </p:cNvPicPr>
            <p:nvPr/>
          </p:nvPicPr>
          <p:blipFill>
            <a:blip r:embed="rId1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grpSp>
        <p:nvGrpSpPr>
          <p:cNvPr id="26" name="组合 69">
            <a:extLst>
              <a:ext uri="{FF2B5EF4-FFF2-40B4-BE49-F238E27FC236}">
                <a16:creationId xmlns:a16="http://schemas.microsoft.com/office/drawing/2014/main" id="{7B9ED8BC-E0CC-8A0B-2531-BCA96E30799D}"/>
              </a:ext>
            </a:extLst>
          </p:cNvPr>
          <p:cNvGrpSpPr/>
          <p:nvPr/>
        </p:nvGrpSpPr>
        <p:grpSpPr>
          <a:xfrm>
            <a:off x="4010417" y="4123823"/>
            <a:ext cx="4086960" cy="2608564"/>
            <a:chOff x="5736735" y="2728183"/>
            <a:chExt cx="5516445" cy="3428646"/>
          </a:xfrm>
        </p:grpSpPr>
        <p:pic>
          <p:nvPicPr>
            <p:cNvPr id="27" name="图片 68">
              <a:extLst>
                <a:ext uri="{FF2B5EF4-FFF2-40B4-BE49-F238E27FC236}">
                  <a16:creationId xmlns:a16="http://schemas.microsoft.com/office/drawing/2014/main" id="{20413057-8F6E-1088-DFA8-243D1A598051}"/>
                </a:ext>
              </a:extLst>
            </p:cNvPr>
            <p:cNvPicPr>
              <a:picLocks noChangeAspect="1"/>
            </p:cNvPicPr>
            <p:nvPr/>
          </p:nvPicPr>
          <p:blipFill>
            <a:blip r:embed="rId17"/>
            <a:srcRect t="11154" r="55753"/>
            <a:stretch>
              <a:fillRect/>
            </a:stretch>
          </p:blipFill>
          <p:spPr>
            <a:xfrm rot="1517539">
              <a:off x="5736735" y="2728183"/>
              <a:ext cx="3487868" cy="3428646"/>
            </a:xfrm>
            <a:custGeom>
              <a:avLst/>
              <a:gdLst>
                <a:gd name="connsiteX0" fmla="*/ 0 w 3487868"/>
                <a:gd name="connsiteY0" fmla="*/ 0 h 3428646"/>
                <a:gd name="connsiteX1" fmla="*/ 3487868 w 3487868"/>
                <a:gd name="connsiteY1" fmla="*/ 0 h 3428646"/>
                <a:gd name="connsiteX2" fmla="*/ 3487868 w 3487868"/>
                <a:gd name="connsiteY2" fmla="*/ 3428646 h 3428646"/>
                <a:gd name="connsiteX3" fmla="*/ 0 w 3487868"/>
                <a:gd name="connsiteY3" fmla="*/ 3428646 h 3428646"/>
                <a:gd name="connsiteX4" fmla="*/ 0 w 3487868"/>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7868" h="3428646">
                  <a:moveTo>
                    <a:pt x="0" y="0"/>
                  </a:moveTo>
                  <a:lnTo>
                    <a:pt x="3487868" y="0"/>
                  </a:lnTo>
                  <a:lnTo>
                    <a:pt x="3487868" y="3428646"/>
                  </a:lnTo>
                  <a:lnTo>
                    <a:pt x="0" y="3428646"/>
                  </a:lnTo>
                  <a:lnTo>
                    <a:pt x="0" y="0"/>
                  </a:lnTo>
                  <a:close/>
                </a:path>
              </a:pathLst>
            </a:custGeom>
          </p:spPr>
        </p:pic>
        <p:pic>
          <p:nvPicPr>
            <p:cNvPr id="28" name="图片 67">
              <a:extLst>
                <a:ext uri="{FF2B5EF4-FFF2-40B4-BE49-F238E27FC236}">
                  <a16:creationId xmlns:a16="http://schemas.microsoft.com/office/drawing/2014/main" id="{DE6D96F0-CC99-AD53-66E0-890D8FF3F76D}"/>
                </a:ext>
              </a:extLst>
            </p:cNvPr>
            <p:cNvPicPr>
              <a:picLocks noChangeAspect="1"/>
            </p:cNvPicPr>
            <p:nvPr/>
          </p:nvPicPr>
          <p:blipFill>
            <a:blip r:embed="rId17"/>
            <a:srcRect l="52736" t="11154"/>
            <a:stretch>
              <a:fillRect/>
            </a:stretch>
          </p:blipFill>
          <p:spPr>
            <a:xfrm rot="20391307">
              <a:off x="8148797" y="3287526"/>
              <a:ext cx="3104383" cy="2856840"/>
            </a:xfrm>
            <a:custGeom>
              <a:avLst/>
              <a:gdLst>
                <a:gd name="connsiteX0" fmla="*/ 0 w 3725735"/>
                <a:gd name="connsiteY0" fmla="*/ 0 h 3428646"/>
                <a:gd name="connsiteX1" fmla="*/ 3725735 w 3725735"/>
                <a:gd name="connsiteY1" fmla="*/ 0 h 3428646"/>
                <a:gd name="connsiteX2" fmla="*/ 3725735 w 3725735"/>
                <a:gd name="connsiteY2" fmla="*/ 3428646 h 3428646"/>
                <a:gd name="connsiteX3" fmla="*/ 0 w 3725735"/>
                <a:gd name="connsiteY3" fmla="*/ 3428646 h 3428646"/>
                <a:gd name="connsiteX4" fmla="*/ 0 w 3725735"/>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735" h="3428646">
                  <a:moveTo>
                    <a:pt x="0" y="0"/>
                  </a:moveTo>
                  <a:lnTo>
                    <a:pt x="3725735" y="0"/>
                  </a:lnTo>
                  <a:lnTo>
                    <a:pt x="3725735" y="3428646"/>
                  </a:lnTo>
                  <a:lnTo>
                    <a:pt x="0" y="3428646"/>
                  </a:lnTo>
                  <a:lnTo>
                    <a:pt x="0" y="0"/>
                  </a:lnTo>
                  <a:close/>
                </a:path>
              </a:pathLst>
            </a:custGeom>
          </p:spPr>
        </p:pic>
      </p:grpSp>
      <p:pic>
        <p:nvPicPr>
          <p:cNvPr id="739" name="Picture 738">
            <a:extLst>
              <a:ext uri="{FF2B5EF4-FFF2-40B4-BE49-F238E27FC236}">
                <a16:creationId xmlns:a16="http://schemas.microsoft.com/office/drawing/2014/main" id="{4BF97804-7806-4D8A-A2BB-30C6504D1C76}"/>
              </a:ext>
            </a:extLst>
          </p:cNvPr>
          <p:cNvPicPr>
            <a:picLocks noChangeAspect="1"/>
          </p:cNvPicPr>
          <p:nvPr/>
        </p:nvPicPr>
        <p:blipFill>
          <a:blip r:embed="rId18"/>
          <a:stretch>
            <a:fillRect/>
          </a:stretch>
        </p:blipFill>
        <p:spPr>
          <a:xfrm>
            <a:off x="9687634" y="3484123"/>
            <a:ext cx="2234055" cy="2921023"/>
          </a:xfrm>
          <a:prstGeom prst="rect">
            <a:avLst/>
          </a:prstGeom>
        </p:spPr>
      </p:pic>
      <p:pic>
        <p:nvPicPr>
          <p:cNvPr id="740" name="Picture 739">
            <a:extLst>
              <a:ext uri="{FF2B5EF4-FFF2-40B4-BE49-F238E27FC236}">
                <a16:creationId xmlns:a16="http://schemas.microsoft.com/office/drawing/2014/main" id="{DE9E9D6F-E11C-4B10-1377-F0D1089E23F7}"/>
              </a:ext>
            </a:extLst>
          </p:cNvPr>
          <p:cNvPicPr>
            <a:picLocks noChangeAspect="1"/>
          </p:cNvPicPr>
          <p:nvPr/>
        </p:nvPicPr>
        <p:blipFill>
          <a:blip r:embed="rId19"/>
          <a:stretch>
            <a:fillRect/>
          </a:stretch>
        </p:blipFill>
        <p:spPr>
          <a:xfrm>
            <a:off x="465891" y="3393178"/>
            <a:ext cx="1975893" cy="2921023"/>
          </a:xfrm>
          <a:prstGeom prst="rect">
            <a:avLst/>
          </a:prstGeom>
        </p:spPr>
      </p:pic>
      <p:sp>
        <p:nvSpPr>
          <p:cNvPr id="4" name="Hộp Văn bản 1">
            <a:extLst>
              <a:ext uri="{FF2B5EF4-FFF2-40B4-BE49-F238E27FC236}">
                <a16:creationId xmlns:a16="http://schemas.microsoft.com/office/drawing/2014/main" id="{CB07B82D-0876-913A-E77B-9DE2D9FF46D0}"/>
              </a:ext>
            </a:extLst>
          </p:cNvPr>
          <p:cNvSpPr txBox="1"/>
          <p:nvPr/>
        </p:nvSpPr>
        <p:spPr>
          <a:xfrm>
            <a:off x="2984694" y="304395"/>
            <a:ext cx="6422135" cy="1015663"/>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vi-VN" sz="6000" b="0" i="0" u="none" strike="noStrike" kern="1200" cap="none" spc="0" normalizeH="0" baseline="0" noProof="0">
                <a:ln w="76200">
                  <a:solidFill>
                    <a:prstClr val="white"/>
                  </a:solidFill>
                </a:ln>
                <a:solidFill>
                  <a:prstClr val="white"/>
                </a:solidFill>
                <a:effectLst/>
                <a:uLnTx/>
                <a:uFillTx/>
                <a:latin typeface="UTM Mother" panose="02040603050506020204" pitchFamily="18" charset="0"/>
                <a:ea typeface="+mn-ea"/>
                <a:cs typeface="Arial" panose="020B0604020202020204" pitchFamily="34" charset="0"/>
              </a:rPr>
              <a:t>Yêu cầu cần đạt</a:t>
            </a:r>
            <a:endParaRPr kumimoji="0" lang="sv-SE" sz="6000" b="0" i="0" u="none" strike="noStrike" kern="1200" cap="none" spc="0" normalizeH="0" baseline="0" noProof="0" dirty="0">
              <a:ln w="76200">
                <a:solidFill>
                  <a:prstClr val="white"/>
                </a:solidFill>
              </a:ln>
              <a:solidFill>
                <a:prstClr val="white"/>
              </a:solidFill>
              <a:effectLst/>
              <a:uLnTx/>
              <a:uFillTx/>
              <a:latin typeface="UTM Mother" panose="02040603050506020204" pitchFamily="18" charset="0"/>
              <a:ea typeface="+mn-ea"/>
              <a:cs typeface="Arial" panose="020B0604020202020204" pitchFamily="34" charset="0"/>
            </a:endParaRPr>
          </a:p>
        </p:txBody>
      </p:sp>
      <p:sp>
        <p:nvSpPr>
          <p:cNvPr id="5" name="Hộp Văn bản 6">
            <a:extLst>
              <a:ext uri="{FF2B5EF4-FFF2-40B4-BE49-F238E27FC236}">
                <a16:creationId xmlns:a16="http://schemas.microsoft.com/office/drawing/2014/main" id="{4306960B-1D22-67A5-6D24-3726291C4A2B}"/>
              </a:ext>
            </a:extLst>
          </p:cNvPr>
          <p:cNvSpPr txBox="1"/>
          <p:nvPr/>
        </p:nvSpPr>
        <p:spPr>
          <a:xfrm>
            <a:off x="2984693" y="314915"/>
            <a:ext cx="6422135" cy="1015663"/>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vi-VN" sz="6000" b="0" i="0" u="none" strike="noStrike" kern="1200" cap="none" spc="0" normalizeH="0" baseline="0" noProof="0">
                <a:ln>
                  <a:noFill/>
                </a:ln>
                <a:solidFill>
                  <a:srgbClr val="D73921"/>
                </a:solidFill>
                <a:effectLst/>
                <a:uLnTx/>
                <a:uFillTx/>
                <a:latin typeface="UTM Mother" panose="02040603050506020204" pitchFamily="18" charset="0"/>
                <a:ea typeface="+mn-ea"/>
                <a:cs typeface="Arial" panose="020B0604020202020204" pitchFamily="34" charset="0"/>
              </a:rPr>
              <a:t>Yêu cầu cần đạt</a:t>
            </a:r>
            <a:endParaRPr kumimoji="0" lang="sv-SE" sz="6000" b="0" i="0" u="none" strike="noStrike" kern="1200" cap="none" spc="0" normalizeH="0" baseline="0" noProof="0" dirty="0">
              <a:ln>
                <a:noFill/>
              </a:ln>
              <a:solidFill>
                <a:srgbClr val="D73921"/>
              </a:solidFill>
              <a:effectLst/>
              <a:uLnTx/>
              <a:uFillTx/>
              <a:latin typeface="UTM Mother" panose="02040603050506020204" pitchFamily="18" charset="0"/>
              <a:ea typeface="+mn-ea"/>
              <a:cs typeface="Arial" panose="020B0604020202020204" pitchFamily="34" charset="0"/>
            </a:endParaRPr>
          </a:p>
        </p:txBody>
      </p:sp>
      <p:sp>
        <p:nvSpPr>
          <p:cNvPr id="7" name="Rectangle: Rounded Corners 7">
            <a:extLst>
              <a:ext uri="{FF2B5EF4-FFF2-40B4-BE49-F238E27FC236}">
                <a16:creationId xmlns:a16="http://schemas.microsoft.com/office/drawing/2014/main" id="{83D1CE9D-5554-5872-FFD3-64CCBE9D9AF6}"/>
              </a:ext>
            </a:extLst>
          </p:cNvPr>
          <p:cNvSpPr/>
          <p:nvPr/>
        </p:nvSpPr>
        <p:spPr>
          <a:xfrm>
            <a:off x="2382924" y="1619694"/>
            <a:ext cx="7768073" cy="1757537"/>
          </a:xfrm>
          <a:custGeom>
            <a:avLst/>
            <a:gdLst>
              <a:gd name="connsiteX0" fmla="*/ 0 w 7768073"/>
              <a:gd name="connsiteY0" fmla="*/ 174752 h 1757537"/>
              <a:gd name="connsiteX1" fmla="*/ 174752 w 7768073"/>
              <a:gd name="connsiteY1" fmla="*/ 0 h 1757537"/>
              <a:gd name="connsiteX2" fmla="*/ 7593321 w 7768073"/>
              <a:gd name="connsiteY2" fmla="*/ 0 h 1757537"/>
              <a:gd name="connsiteX3" fmla="*/ 7768073 w 7768073"/>
              <a:gd name="connsiteY3" fmla="*/ 174752 h 1757537"/>
              <a:gd name="connsiteX4" fmla="*/ 7768073 w 7768073"/>
              <a:gd name="connsiteY4" fmla="*/ 1582785 h 1757537"/>
              <a:gd name="connsiteX5" fmla="*/ 7593321 w 7768073"/>
              <a:gd name="connsiteY5" fmla="*/ 1757537 h 1757537"/>
              <a:gd name="connsiteX6" fmla="*/ 174752 w 7768073"/>
              <a:gd name="connsiteY6" fmla="*/ 1757537 h 1757537"/>
              <a:gd name="connsiteX7" fmla="*/ 0 w 7768073"/>
              <a:gd name="connsiteY7" fmla="*/ 1582785 h 1757537"/>
              <a:gd name="connsiteX8" fmla="*/ 0 w 7768073"/>
              <a:gd name="connsiteY8" fmla="*/ 174752 h 1757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68073" h="1757537" fill="none" extrusionOk="0">
                <a:moveTo>
                  <a:pt x="0" y="174752"/>
                </a:moveTo>
                <a:cubicBezTo>
                  <a:pt x="-10725" y="76504"/>
                  <a:pt x="86901" y="7084"/>
                  <a:pt x="174752" y="0"/>
                </a:cubicBezTo>
                <a:cubicBezTo>
                  <a:pt x="2766413" y="130954"/>
                  <a:pt x="4135083" y="43574"/>
                  <a:pt x="7593321" y="0"/>
                </a:cubicBezTo>
                <a:cubicBezTo>
                  <a:pt x="7696492" y="10255"/>
                  <a:pt x="7771368" y="82275"/>
                  <a:pt x="7768073" y="174752"/>
                </a:cubicBezTo>
                <a:cubicBezTo>
                  <a:pt x="7737339" y="531005"/>
                  <a:pt x="7741540" y="1180331"/>
                  <a:pt x="7768073" y="1582785"/>
                </a:cubicBezTo>
                <a:cubicBezTo>
                  <a:pt x="7750895" y="1682119"/>
                  <a:pt x="7682148" y="1752234"/>
                  <a:pt x="7593321" y="1757537"/>
                </a:cubicBezTo>
                <a:cubicBezTo>
                  <a:pt x="5202197" y="1912734"/>
                  <a:pt x="1620582" y="1920557"/>
                  <a:pt x="174752" y="1757537"/>
                </a:cubicBezTo>
                <a:cubicBezTo>
                  <a:pt x="78935" y="1748127"/>
                  <a:pt x="-9317" y="1684738"/>
                  <a:pt x="0" y="1582785"/>
                </a:cubicBezTo>
                <a:cubicBezTo>
                  <a:pt x="60190" y="946078"/>
                  <a:pt x="95679" y="403094"/>
                  <a:pt x="0" y="174752"/>
                </a:cubicBezTo>
                <a:close/>
              </a:path>
              <a:path w="7768073" h="1757537" stroke="0" extrusionOk="0">
                <a:moveTo>
                  <a:pt x="0" y="174752"/>
                </a:moveTo>
                <a:cubicBezTo>
                  <a:pt x="-9886" y="72141"/>
                  <a:pt x="75052" y="1196"/>
                  <a:pt x="174752" y="0"/>
                </a:cubicBezTo>
                <a:cubicBezTo>
                  <a:pt x="3039233" y="132882"/>
                  <a:pt x="5859549" y="-84951"/>
                  <a:pt x="7593321" y="0"/>
                </a:cubicBezTo>
                <a:cubicBezTo>
                  <a:pt x="7681854" y="7793"/>
                  <a:pt x="7765461" y="92674"/>
                  <a:pt x="7768073" y="174752"/>
                </a:cubicBezTo>
                <a:cubicBezTo>
                  <a:pt x="7849712" y="365561"/>
                  <a:pt x="7650968" y="918959"/>
                  <a:pt x="7768073" y="1582785"/>
                </a:cubicBezTo>
                <a:cubicBezTo>
                  <a:pt x="7780224" y="1680740"/>
                  <a:pt x="7696974" y="1742844"/>
                  <a:pt x="7593321" y="1757537"/>
                </a:cubicBezTo>
                <a:cubicBezTo>
                  <a:pt x="6226358" y="1845176"/>
                  <a:pt x="1332650" y="1684858"/>
                  <a:pt x="174752" y="1757537"/>
                </a:cubicBezTo>
                <a:cubicBezTo>
                  <a:pt x="76851" y="1744299"/>
                  <a:pt x="-5227" y="1686562"/>
                  <a:pt x="0" y="1582785"/>
                </a:cubicBezTo>
                <a:cubicBezTo>
                  <a:pt x="6209" y="979715"/>
                  <a:pt x="17914" y="513658"/>
                  <a:pt x="0" y="174752"/>
                </a:cubicBezTo>
                <a:close/>
              </a:path>
            </a:pathLst>
          </a:custGeom>
          <a:solidFill>
            <a:schemeClr val="bg1">
              <a:alpha val="80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0" name="Hình ảnh 9" descr="Ảnh có chứa mặt cười, hình mẫu, biểu tượng cảm xúc, màu vàng&#10;&#10;Mô tả được tạo tự động">
            <a:extLst>
              <a:ext uri="{FF2B5EF4-FFF2-40B4-BE49-F238E27FC236}">
                <a16:creationId xmlns:a16="http://schemas.microsoft.com/office/drawing/2014/main" id="{110C6C46-72EB-4460-276B-F728C92BBEBF}"/>
              </a:ext>
            </a:extLst>
          </p:cNvPr>
          <p:cNvPicPr>
            <a:picLocks noChangeAspect="1"/>
          </p:cNvPicPr>
          <p:nvPr/>
        </p:nvPicPr>
        <p:blipFill rotWithShape="1">
          <a:blip r:embed="rId20">
            <a:extLst>
              <a:ext uri="{28A0092B-C50C-407E-A947-70E740481C1C}">
                <a14:useLocalDpi xmlns:a14="http://schemas.microsoft.com/office/drawing/2010/main" val="0"/>
              </a:ext>
            </a:extLst>
          </a:blip>
          <a:srcRect b="8307"/>
          <a:stretch/>
        </p:blipFill>
        <p:spPr>
          <a:xfrm>
            <a:off x="2576398" y="2218098"/>
            <a:ext cx="611526" cy="560727"/>
          </a:xfrm>
          <a:prstGeom prst="rect">
            <a:avLst/>
          </a:prstGeom>
        </p:spPr>
      </p:pic>
      <p:sp>
        <p:nvSpPr>
          <p:cNvPr id="2" name="Hộp Văn bản 1">
            <a:extLst>
              <a:ext uri="{FF2B5EF4-FFF2-40B4-BE49-F238E27FC236}">
                <a16:creationId xmlns:a16="http://schemas.microsoft.com/office/drawing/2014/main" id="{E4C48784-FECC-5D79-6223-4F183F92313E}"/>
              </a:ext>
            </a:extLst>
          </p:cNvPr>
          <p:cNvSpPr txBox="1"/>
          <p:nvPr/>
        </p:nvSpPr>
        <p:spPr>
          <a:xfrm>
            <a:off x="3230121" y="2077082"/>
            <a:ext cx="6551512" cy="707886"/>
          </a:xfrm>
          <a:prstGeom prst="rect">
            <a:avLst/>
          </a:prstGeom>
          <a:noFill/>
        </p:spPr>
        <p:txBody>
          <a:bodyPr wrap="square" rtlCol="0">
            <a:spAutoFit/>
          </a:bodyPr>
          <a:lstStyle/>
          <a:p>
            <a:r>
              <a:rPr lang="en-US" sz="4000">
                <a:latin typeface="Calibri" panose="020F0502020204030204" pitchFamily="34" charset="0"/>
                <a:cs typeface="Calibri" panose="020F0502020204030204" pitchFamily="34" charset="0"/>
              </a:rPr>
              <a:t>Luyện tập sử dụng cặp kết từ.</a:t>
            </a:r>
            <a:endParaRPr lang="vi-VN" sz="40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66887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26"/>
                                        </p:tgtEl>
                                        <p:attrNameLst>
                                          <p:attrName>r</p:attrName>
                                        </p:attrNameLst>
                                      </p:cBhvr>
                                    </p:animRot>
                                    <p:animRot by="-240000">
                                      <p:cBhvr>
                                        <p:cTn id="11" dur="200" fill="hold">
                                          <p:stCondLst>
                                            <p:cond delay="200"/>
                                          </p:stCondLst>
                                        </p:cTn>
                                        <p:tgtEl>
                                          <p:spTgt spid="26"/>
                                        </p:tgtEl>
                                        <p:attrNameLst>
                                          <p:attrName>r</p:attrName>
                                        </p:attrNameLst>
                                      </p:cBhvr>
                                    </p:animRot>
                                    <p:animRot by="240000">
                                      <p:cBhvr>
                                        <p:cTn id="12" dur="200" fill="hold">
                                          <p:stCondLst>
                                            <p:cond delay="400"/>
                                          </p:stCondLst>
                                        </p:cTn>
                                        <p:tgtEl>
                                          <p:spTgt spid="26"/>
                                        </p:tgtEl>
                                        <p:attrNameLst>
                                          <p:attrName>r</p:attrName>
                                        </p:attrNameLst>
                                      </p:cBhvr>
                                    </p:animRot>
                                    <p:animRot by="-240000">
                                      <p:cBhvr>
                                        <p:cTn id="13" dur="200" fill="hold">
                                          <p:stCondLst>
                                            <p:cond delay="600"/>
                                          </p:stCondLst>
                                        </p:cTn>
                                        <p:tgtEl>
                                          <p:spTgt spid="26"/>
                                        </p:tgtEl>
                                        <p:attrNameLst>
                                          <p:attrName>r</p:attrName>
                                        </p:attrNameLst>
                                      </p:cBhvr>
                                    </p:animRot>
                                    <p:animRot by="120000">
                                      <p:cBhvr>
                                        <p:cTn id="14" dur="200" fill="hold">
                                          <p:stCondLst>
                                            <p:cond delay="800"/>
                                          </p:stCondLst>
                                        </p:cTn>
                                        <p:tgtEl>
                                          <p:spTgt spid="26"/>
                                        </p:tgtEl>
                                        <p:attrNameLst>
                                          <p:attrName>r</p:attrName>
                                        </p:attrNameLst>
                                      </p:cBhvr>
                                    </p:animRot>
                                  </p:childTnLst>
                                </p:cTn>
                              </p:par>
                            </p:childTnLst>
                          </p:cTn>
                        </p:par>
                        <p:par>
                          <p:cTn id="15" fill="hold">
                            <p:stCondLst>
                              <p:cond delay="1500"/>
                            </p:stCondLst>
                            <p:childTnLst>
                              <p:par>
                                <p:cTn id="16" presetID="22" presetClass="entr" presetSubtype="4" fill="hold" nodeType="afterEffect">
                                  <p:stCondLst>
                                    <p:cond delay="0"/>
                                  </p:stCondLst>
                                  <p:childTnLst>
                                    <p:set>
                                      <p:cBhvr>
                                        <p:cTn id="17" dur="1" fill="hold">
                                          <p:stCondLst>
                                            <p:cond delay="0"/>
                                          </p:stCondLst>
                                        </p:cTn>
                                        <p:tgtEl>
                                          <p:spTgt spid="740"/>
                                        </p:tgtEl>
                                        <p:attrNameLst>
                                          <p:attrName>style.visibility</p:attrName>
                                        </p:attrNameLst>
                                      </p:cBhvr>
                                      <p:to>
                                        <p:strVal val="visible"/>
                                      </p:to>
                                    </p:set>
                                    <p:animEffect transition="in" filter="wipe(down)">
                                      <p:cBhvr>
                                        <p:cTn id="18" dur="500"/>
                                        <p:tgtEl>
                                          <p:spTgt spid="740"/>
                                        </p:tgtEl>
                                      </p:cBhvr>
                                    </p:animEffect>
                                  </p:childTnLst>
                                </p:cTn>
                              </p:par>
                              <p:par>
                                <p:cTn id="19" presetID="22" presetClass="entr" presetSubtype="4" fill="hold" nodeType="withEffect">
                                  <p:stCondLst>
                                    <p:cond delay="0"/>
                                  </p:stCondLst>
                                  <p:childTnLst>
                                    <p:set>
                                      <p:cBhvr>
                                        <p:cTn id="20" dur="1" fill="hold">
                                          <p:stCondLst>
                                            <p:cond delay="0"/>
                                          </p:stCondLst>
                                        </p:cTn>
                                        <p:tgtEl>
                                          <p:spTgt spid="739"/>
                                        </p:tgtEl>
                                        <p:attrNameLst>
                                          <p:attrName>style.visibility</p:attrName>
                                        </p:attrNameLst>
                                      </p:cBhvr>
                                      <p:to>
                                        <p:strVal val="visible"/>
                                      </p:to>
                                    </p:set>
                                    <p:animEffect transition="in" filter="wipe(down)">
                                      <p:cBhvr>
                                        <p:cTn id="21" dur="500"/>
                                        <p:tgtEl>
                                          <p:spTgt spid="739"/>
                                        </p:tgtEl>
                                      </p:cBhvr>
                                    </p:animEffect>
                                  </p:childTnLst>
                                </p:cTn>
                              </p:par>
                              <p:par>
                                <p:cTn id="22" presetID="10" presetClass="entr" presetSubtype="0" fill="hold" nodeType="withEffect">
                                  <p:stCondLst>
                                    <p:cond delay="0"/>
                                  </p:stCondLst>
                                  <p:childTnLst>
                                    <p:set>
                                      <p:cBhvr>
                                        <p:cTn id="23" dur="1" fill="hold">
                                          <p:stCondLst>
                                            <p:cond delay="0"/>
                                          </p:stCondLst>
                                        </p:cTn>
                                        <p:tgtEl>
                                          <p:spTgt spid="749"/>
                                        </p:tgtEl>
                                        <p:attrNameLst>
                                          <p:attrName>style.visibility</p:attrName>
                                        </p:attrNameLst>
                                      </p:cBhvr>
                                      <p:to>
                                        <p:strVal val="visible"/>
                                      </p:to>
                                    </p:set>
                                    <p:animEffect transition="in" filter="fade">
                                      <p:cBhvr>
                                        <p:cTn id="24" dur="500"/>
                                        <p:tgtEl>
                                          <p:spTgt spid="749"/>
                                        </p:tgtEl>
                                      </p:cBhvr>
                                    </p:animEffect>
                                  </p:childTnLst>
                                </p:cTn>
                              </p:par>
                              <p:par>
                                <p:cTn id="25" presetID="10" presetClass="entr" presetSubtype="0" fill="hold" nodeType="withEffect">
                                  <p:stCondLst>
                                    <p:cond delay="0"/>
                                  </p:stCondLst>
                                  <p:childTnLst>
                                    <p:set>
                                      <p:cBhvr>
                                        <p:cTn id="26" dur="1" fill="hold">
                                          <p:stCondLst>
                                            <p:cond delay="0"/>
                                          </p:stCondLst>
                                        </p:cTn>
                                        <p:tgtEl>
                                          <p:spTgt spid="745"/>
                                        </p:tgtEl>
                                        <p:attrNameLst>
                                          <p:attrName>style.visibility</p:attrName>
                                        </p:attrNameLst>
                                      </p:cBhvr>
                                      <p:to>
                                        <p:strVal val="visible"/>
                                      </p:to>
                                    </p:set>
                                    <p:animEffect transition="in" filter="fade">
                                      <p:cBhvr>
                                        <p:cTn id="27" dur="500"/>
                                        <p:tgtEl>
                                          <p:spTgt spid="745"/>
                                        </p:tgtEl>
                                      </p:cBhvr>
                                    </p:animEffect>
                                  </p:childTnLst>
                                </p:cTn>
                              </p:par>
                              <p:par>
                                <p:cTn id="28" presetID="10" presetClass="entr" presetSubtype="0" fill="hold" nodeType="withEffect">
                                  <p:stCondLst>
                                    <p:cond delay="0"/>
                                  </p:stCondLst>
                                  <p:childTnLst>
                                    <p:set>
                                      <p:cBhvr>
                                        <p:cTn id="29" dur="1" fill="hold">
                                          <p:stCondLst>
                                            <p:cond delay="0"/>
                                          </p:stCondLst>
                                        </p:cTn>
                                        <p:tgtEl>
                                          <p:spTgt spid="748"/>
                                        </p:tgtEl>
                                        <p:attrNameLst>
                                          <p:attrName>style.visibility</p:attrName>
                                        </p:attrNameLst>
                                      </p:cBhvr>
                                      <p:to>
                                        <p:strVal val="visible"/>
                                      </p:to>
                                    </p:set>
                                    <p:animEffect transition="in" filter="fade">
                                      <p:cBhvr>
                                        <p:cTn id="30" dur="500"/>
                                        <p:tgtEl>
                                          <p:spTgt spid="748"/>
                                        </p:tgtEl>
                                      </p:cBhvr>
                                    </p:animEffect>
                                  </p:childTnLst>
                                </p:cTn>
                              </p:par>
                              <p:par>
                                <p:cTn id="31" presetID="10" presetClass="entr" presetSubtype="0" fill="hold" nodeType="withEffect">
                                  <p:stCondLst>
                                    <p:cond delay="0"/>
                                  </p:stCondLst>
                                  <p:childTnLst>
                                    <p:set>
                                      <p:cBhvr>
                                        <p:cTn id="32" dur="1" fill="hold">
                                          <p:stCondLst>
                                            <p:cond delay="0"/>
                                          </p:stCondLst>
                                        </p:cTn>
                                        <p:tgtEl>
                                          <p:spTgt spid="747"/>
                                        </p:tgtEl>
                                        <p:attrNameLst>
                                          <p:attrName>style.visibility</p:attrName>
                                        </p:attrNameLst>
                                      </p:cBhvr>
                                      <p:to>
                                        <p:strVal val="visible"/>
                                      </p:to>
                                    </p:set>
                                    <p:animEffect transition="in" filter="fade">
                                      <p:cBhvr>
                                        <p:cTn id="33" dur="500"/>
                                        <p:tgtEl>
                                          <p:spTgt spid="7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bầu trời, cối xay gió, cây cối, mây&#10;&#10;Mô tả được tạo tự động">
            <a:extLst>
              <a:ext uri="{FF2B5EF4-FFF2-40B4-BE49-F238E27FC236}">
                <a16:creationId xmlns:a16="http://schemas.microsoft.com/office/drawing/2014/main" id="{B37414B9-9BF6-59DB-1E1E-4BE84F245F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902"/>
            <a:ext cx="12192000" cy="6774195"/>
          </a:xfrm>
          <a:prstGeom prst="rect">
            <a:avLst/>
          </a:prstGeom>
        </p:spPr>
      </p:pic>
      <p:sp>
        <p:nvSpPr>
          <p:cNvPr id="8" name="Rectangle: Rounded Corners 7">
            <a:extLst>
              <a:ext uri="{FF2B5EF4-FFF2-40B4-BE49-F238E27FC236}">
                <a16:creationId xmlns:a16="http://schemas.microsoft.com/office/drawing/2014/main" id="{BC69AC41-DD09-587A-69CF-EFDCB747E34C}"/>
              </a:ext>
            </a:extLst>
          </p:cNvPr>
          <p:cNvSpPr/>
          <p:nvPr/>
        </p:nvSpPr>
        <p:spPr>
          <a:xfrm>
            <a:off x="244894" y="237152"/>
            <a:ext cx="11702211" cy="6383693"/>
          </a:xfrm>
          <a:custGeom>
            <a:avLst/>
            <a:gdLst>
              <a:gd name="connsiteX0" fmla="*/ 0 w 11702211"/>
              <a:gd name="connsiteY0" fmla="*/ 634731 h 6383693"/>
              <a:gd name="connsiteX1" fmla="*/ 634731 w 11702211"/>
              <a:gd name="connsiteY1" fmla="*/ 0 h 6383693"/>
              <a:gd name="connsiteX2" fmla="*/ 11067480 w 11702211"/>
              <a:gd name="connsiteY2" fmla="*/ 0 h 6383693"/>
              <a:gd name="connsiteX3" fmla="*/ 11702211 w 11702211"/>
              <a:gd name="connsiteY3" fmla="*/ 634731 h 6383693"/>
              <a:gd name="connsiteX4" fmla="*/ 11702211 w 11702211"/>
              <a:gd name="connsiteY4" fmla="*/ 5748962 h 6383693"/>
              <a:gd name="connsiteX5" fmla="*/ 11067480 w 11702211"/>
              <a:gd name="connsiteY5" fmla="*/ 6383693 h 6383693"/>
              <a:gd name="connsiteX6" fmla="*/ 634731 w 11702211"/>
              <a:gd name="connsiteY6" fmla="*/ 6383693 h 6383693"/>
              <a:gd name="connsiteX7" fmla="*/ 0 w 11702211"/>
              <a:gd name="connsiteY7" fmla="*/ 5748962 h 6383693"/>
              <a:gd name="connsiteX8" fmla="*/ 0 w 11702211"/>
              <a:gd name="connsiteY8" fmla="*/ 634731 h 638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83693" fill="none" extrusionOk="0">
                <a:moveTo>
                  <a:pt x="0" y="634731"/>
                </a:moveTo>
                <a:cubicBezTo>
                  <a:pt x="-52581" y="275674"/>
                  <a:pt x="296723" y="10259"/>
                  <a:pt x="634731" y="0"/>
                </a:cubicBezTo>
                <a:cubicBezTo>
                  <a:pt x="5427250" y="130954"/>
                  <a:pt x="8360807" y="43574"/>
                  <a:pt x="11067480" y="0"/>
                </a:cubicBezTo>
                <a:cubicBezTo>
                  <a:pt x="11446193" y="43378"/>
                  <a:pt x="11723927" y="310780"/>
                  <a:pt x="11702211" y="634731"/>
                </a:cubicBezTo>
                <a:cubicBezTo>
                  <a:pt x="11551772" y="2406345"/>
                  <a:pt x="11788090" y="3326893"/>
                  <a:pt x="11702211" y="5748962"/>
                </a:cubicBezTo>
                <a:cubicBezTo>
                  <a:pt x="11645022" y="6108905"/>
                  <a:pt x="11377067" y="6355428"/>
                  <a:pt x="11067480" y="6383693"/>
                </a:cubicBezTo>
                <a:cubicBezTo>
                  <a:pt x="6564277" y="6538890"/>
                  <a:pt x="3518810" y="6546713"/>
                  <a:pt x="634731" y="6383693"/>
                </a:cubicBezTo>
                <a:cubicBezTo>
                  <a:pt x="288598" y="6323922"/>
                  <a:pt x="-16026" y="6108872"/>
                  <a:pt x="0" y="5748962"/>
                </a:cubicBezTo>
                <a:cubicBezTo>
                  <a:pt x="64656" y="4347467"/>
                  <a:pt x="-17807" y="3080676"/>
                  <a:pt x="0" y="634731"/>
                </a:cubicBezTo>
                <a:close/>
              </a:path>
              <a:path w="11702211" h="6383693" stroke="0" extrusionOk="0">
                <a:moveTo>
                  <a:pt x="0" y="634731"/>
                </a:moveTo>
                <a:cubicBezTo>
                  <a:pt x="-7138" y="279776"/>
                  <a:pt x="249097" y="13167"/>
                  <a:pt x="634731" y="0"/>
                </a:cubicBezTo>
                <a:cubicBezTo>
                  <a:pt x="1940229" y="132882"/>
                  <a:pt x="5946488" y="-84951"/>
                  <a:pt x="11067480" y="0"/>
                </a:cubicBezTo>
                <a:cubicBezTo>
                  <a:pt x="11388630" y="28713"/>
                  <a:pt x="11699542" y="298932"/>
                  <a:pt x="11702211" y="634731"/>
                </a:cubicBezTo>
                <a:cubicBezTo>
                  <a:pt x="11722398" y="2798082"/>
                  <a:pt x="11854691" y="4129698"/>
                  <a:pt x="11702211" y="5748962"/>
                </a:cubicBezTo>
                <a:cubicBezTo>
                  <a:pt x="11762548" y="6106672"/>
                  <a:pt x="11442062" y="6334240"/>
                  <a:pt x="11067480" y="6383693"/>
                </a:cubicBezTo>
                <a:cubicBezTo>
                  <a:pt x="7361975" y="6471332"/>
                  <a:pt x="5661950" y="6311014"/>
                  <a:pt x="634731" y="6383693"/>
                </a:cubicBezTo>
                <a:cubicBezTo>
                  <a:pt x="282546" y="6368124"/>
                  <a:pt x="-36172" y="6149782"/>
                  <a:pt x="0" y="5748962"/>
                </a:cubicBezTo>
                <a:cubicBezTo>
                  <a:pt x="-38581" y="4288073"/>
                  <a:pt x="63341" y="2497961"/>
                  <a:pt x="0" y="634731"/>
                </a:cubicBezTo>
                <a:close/>
              </a:path>
            </a:pathLst>
          </a:custGeom>
          <a:solidFill>
            <a:schemeClr val="bg1">
              <a:alpha val="92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extBox 6">
            <a:extLst>
              <a:ext uri="{FF2B5EF4-FFF2-40B4-BE49-F238E27FC236}">
                <a16:creationId xmlns:a16="http://schemas.microsoft.com/office/drawing/2014/main" id="{D467DBC4-E4A8-1062-3158-3A15D8DC1D66}"/>
              </a:ext>
            </a:extLst>
          </p:cNvPr>
          <p:cNvSpPr txBox="1"/>
          <p:nvPr/>
        </p:nvSpPr>
        <p:spPr>
          <a:xfrm>
            <a:off x="764107" y="669446"/>
            <a:ext cx="10728956"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a:ln>
                  <a:noFill/>
                </a:ln>
                <a:solidFill>
                  <a:srgbClr val="FF00FF"/>
                </a:solidFill>
                <a:effectLst/>
                <a:uLnTx/>
                <a:uFillTx/>
                <a:latin typeface="Wingdings-Regular"/>
                <a:ea typeface="+mn-ea"/>
                <a:cs typeface="+mn-cs"/>
              </a:rPr>
              <a:t></a:t>
            </a:r>
            <a:r>
              <a:rPr kumimoji="0" lang="vi-VN" sz="4800" b="1" i="0" u="none" strike="noStrike" kern="1200" cap="none" spc="0" normalizeH="0" baseline="0" noProof="0">
                <a:ln>
                  <a:noFill/>
                </a:ln>
                <a:solidFill>
                  <a:srgbClr val="0070C0"/>
                </a:solidFill>
                <a:effectLst/>
                <a:uLnTx/>
                <a:uFillTx/>
                <a:latin typeface="ArialMT"/>
                <a:ea typeface="+mn-ea"/>
                <a:cs typeface="+mn-cs"/>
              </a:rPr>
              <a:t>mưa nhiều </a:t>
            </a:r>
            <a:r>
              <a:rPr kumimoji="0" lang="vi-VN" sz="6600" b="1" i="0" u="none" strike="noStrike" kern="1200" cap="none" spc="0" normalizeH="0" baseline="0" noProof="0">
                <a:ln>
                  <a:noFill/>
                </a:ln>
                <a:solidFill>
                  <a:srgbClr val="FF00FF"/>
                </a:solidFill>
                <a:effectLst/>
                <a:uLnTx/>
                <a:uFillTx/>
                <a:latin typeface="Wingdings-Regular"/>
                <a:ea typeface="+mn-ea"/>
                <a:cs typeface="+mn-cs"/>
              </a:rPr>
              <a:t></a:t>
            </a:r>
            <a:r>
              <a:rPr kumimoji="0" lang="vi-VN" sz="4800" b="1" i="0" u="none" strike="noStrike" kern="1200" cap="none" spc="0" normalizeH="0" baseline="0" noProof="0">
                <a:ln>
                  <a:noFill/>
                </a:ln>
                <a:solidFill>
                  <a:srgbClr val="0070C0"/>
                </a:solidFill>
                <a:effectLst/>
                <a:uLnTx/>
                <a:uFillTx/>
                <a:latin typeface="ArialMT"/>
                <a:ea typeface="+mn-ea"/>
                <a:cs typeface="+mn-cs"/>
              </a:rPr>
              <a:t>vườn rau xanh tốt.</a:t>
            </a:r>
            <a:endParaRPr kumimoji="0" lang="en-US" altLang="en-US" sz="48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sp>
        <p:nvSpPr>
          <p:cNvPr id="4" name="Rectangle: Rounded Corners 3">
            <a:extLst>
              <a:ext uri="{FF2B5EF4-FFF2-40B4-BE49-F238E27FC236}">
                <a16:creationId xmlns:a16="http://schemas.microsoft.com/office/drawing/2014/main" id="{D203A3D9-D13C-2545-080E-6F9BF9A3C443}"/>
              </a:ext>
            </a:extLst>
          </p:cNvPr>
          <p:cNvSpPr/>
          <p:nvPr/>
        </p:nvSpPr>
        <p:spPr>
          <a:xfrm>
            <a:off x="785369" y="2507237"/>
            <a:ext cx="3041414" cy="786360"/>
          </a:xfrm>
          <a:prstGeom prst="roundRect">
            <a:avLst>
              <a:gd name="adj" fmla="val 15917"/>
            </a:avLst>
          </a:prstGeom>
          <a:solidFill>
            <a:schemeClr val="bg1"/>
          </a:solidFill>
          <a:ln w="38100">
            <a:solidFill>
              <a:srgbClr val="FFC000"/>
            </a:solidFill>
            <a:prstDash val="dash"/>
            <a:extLst>
              <a:ext uri="{C807C97D-BFC1-408E-A445-0C87EB9F89A2}">
                <ask:lineSketchStyleProps xmlns:ask="http://schemas.microsoft.com/office/drawing/2018/sketchyshape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Vì.....nên...</a:t>
            </a:r>
            <a:endPar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 name="Rectangle: Rounded Corners 6">
            <a:extLst>
              <a:ext uri="{FF2B5EF4-FFF2-40B4-BE49-F238E27FC236}">
                <a16:creationId xmlns:a16="http://schemas.microsoft.com/office/drawing/2014/main" id="{1F44376C-27A9-AFC7-035E-2AFA97C732C4}"/>
              </a:ext>
            </a:extLst>
          </p:cNvPr>
          <p:cNvSpPr/>
          <p:nvPr/>
        </p:nvSpPr>
        <p:spPr>
          <a:xfrm>
            <a:off x="4411438" y="2507237"/>
            <a:ext cx="3041414" cy="786360"/>
          </a:xfrm>
          <a:prstGeom prst="roundRect">
            <a:avLst>
              <a:gd name="adj" fmla="val 15917"/>
            </a:avLst>
          </a:prstGeom>
          <a:solidFill>
            <a:schemeClr val="bg1"/>
          </a:solidFill>
          <a:ln w="38100">
            <a:solidFill>
              <a:srgbClr val="FFC000"/>
            </a:solidFill>
            <a:prstDash val="dash"/>
            <a:extLst>
              <a:ext uri="{C807C97D-BFC1-408E-A445-0C87EB9F89A2}">
                <ask:lineSketchStyleProps xmlns:ask="http://schemas.microsoft.com/office/drawing/2018/sketchyshape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Do.....nên...</a:t>
            </a:r>
            <a:endPar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 name="Rectangle: Rounded Corners 8">
            <a:extLst>
              <a:ext uri="{FF2B5EF4-FFF2-40B4-BE49-F238E27FC236}">
                <a16:creationId xmlns:a16="http://schemas.microsoft.com/office/drawing/2014/main" id="{58B9F36C-D877-A22D-D548-A143C2164E77}"/>
              </a:ext>
            </a:extLst>
          </p:cNvPr>
          <p:cNvSpPr/>
          <p:nvPr/>
        </p:nvSpPr>
        <p:spPr>
          <a:xfrm>
            <a:off x="8037507" y="2509801"/>
            <a:ext cx="3455556" cy="786360"/>
          </a:xfrm>
          <a:prstGeom prst="roundRect">
            <a:avLst>
              <a:gd name="adj" fmla="val 15917"/>
            </a:avLst>
          </a:prstGeom>
          <a:solidFill>
            <a:schemeClr val="bg1"/>
          </a:solidFill>
          <a:ln w="38100">
            <a:solidFill>
              <a:srgbClr val="FFC000"/>
            </a:solidFill>
            <a:prstDash val="dash"/>
            <a:extLst>
              <a:ext uri="{C807C97D-BFC1-408E-A445-0C87EB9F89A2}">
                <ask:lineSketchStyleProps xmlns:ask="http://schemas.microsoft.com/office/drawing/2018/sketchyshape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Nhờ.....nên...</a:t>
            </a:r>
            <a:endPar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 name="Arrow: Right 4">
            <a:extLst>
              <a:ext uri="{FF2B5EF4-FFF2-40B4-BE49-F238E27FC236}">
                <a16:creationId xmlns:a16="http://schemas.microsoft.com/office/drawing/2014/main" id="{41E99C7F-7103-826C-588D-D4B45D7F16DF}"/>
              </a:ext>
            </a:extLst>
          </p:cNvPr>
          <p:cNvSpPr/>
          <p:nvPr/>
        </p:nvSpPr>
        <p:spPr>
          <a:xfrm>
            <a:off x="961584" y="4626145"/>
            <a:ext cx="788276" cy="567558"/>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DE079732-72EF-8392-0DB2-7BC0EFDA0DB9}"/>
              </a:ext>
            </a:extLst>
          </p:cNvPr>
          <p:cNvSpPr/>
          <p:nvPr/>
        </p:nvSpPr>
        <p:spPr>
          <a:xfrm>
            <a:off x="1994755" y="4207555"/>
            <a:ext cx="8615438" cy="1496767"/>
          </a:xfrm>
          <a:prstGeom prst="roundRect">
            <a:avLst>
              <a:gd name="adj" fmla="val 15917"/>
            </a:avLst>
          </a:prstGeom>
          <a:solidFill>
            <a:srgbClr val="FFFF00"/>
          </a:solidFill>
          <a:ln w="38100">
            <a:solidFill>
              <a:srgbClr val="7030A0"/>
            </a:solidFill>
            <a:prstDash val="dash"/>
            <a:extLst>
              <a:ext uri="{C807C97D-BFC1-408E-A445-0C87EB9F89A2}">
                <ask:lineSketchStyleProps xmlns:ask="http://schemas.microsoft.com/office/drawing/2018/sketchyshape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Biểu thị mối quan hệ </a:t>
            </a:r>
            <a:r>
              <a:rPr kumimoji="0" lang="en-US" sz="44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nguyên nhân – kết quả </a:t>
            </a:r>
            <a:r>
              <a:rPr kumimoji="0" lang="en-US" sz="4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giữa hai vế câu</a:t>
            </a:r>
            <a:endPar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7580549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bầu trời, cối xay gió, cây cối, mây&#10;&#10;Mô tả được tạo tự động">
            <a:extLst>
              <a:ext uri="{FF2B5EF4-FFF2-40B4-BE49-F238E27FC236}">
                <a16:creationId xmlns:a16="http://schemas.microsoft.com/office/drawing/2014/main" id="{B37414B9-9BF6-59DB-1E1E-4BE84F245F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902"/>
            <a:ext cx="12192000" cy="6774195"/>
          </a:xfrm>
          <a:prstGeom prst="rect">
            <a:avLst/>
          </a:prstGeom>
        </p:spPr>
      </p:pic>
      <p:sp>
        <p:nvSpPr>
          <p:cNvPr id="8" name="Rectangle: Rounded Corners 7">
            <a:extLst>
              <a:ext uri="{FF2B5EF4-FFF2-40B4-BE49-F238E27FC236}">
                <a16:creationId xmlns:a16="http://schemas.microsoft.com/office/drawing/2014/main" id="{BC69AC41-DD09-587A-69CF-EFDCB747E34C}"/>
              </a:ext>
            </a:extLst>
          </p:cNvPr>
          <p:cNvSpPr/>
          <p:nvPr/>
        </p:nvSpPr>
        <p:spPr>
          <a:xfrm>
            <a:off x="244894" y="237152"/>
            <a:ext cx="11702211" cy="6383693"/>
          </a:xfrm>
          <a:custGeom>
            <a:avLst/>
            <a:gdLst>
              <a:gd name="connsiteX0" fmla="*/ 0 w 11702211"/>
              <a:gd name="connsiteY0" fmla="*/ 634731 h 6383693"/>
              <a:gd name="connsiteX1" fmla="*/ 634731 w 11702211"/>
              <a:gd name="connsiteY1" fmla="*/ 0 h 6383693"/>
              <a:gd name="connsiteX2" fmla="*/ 11067480 w 11702211"/>
              <a:gd name="connsiteY2" fmla="*/ 0 h 6383693"/>
              <a:gd name="connsiteX3" fmla="*/ 11702211 w 11702211"/>
              <a:gd name="connsiteY3" fmla="*/ 634731 h 6383693"/>
              <a:gd name="connsiteX4" fmla="*/ 11702211 w 11702211"/>
              <a:gd name="connsiteY4" fmla="*/ 5748962 h 6383693"/>
              <a:gd name="connsiteX5" fmla="*/ 11067480 w 11702211"/>
              <a:gd name="connsiteY5" fmla="*/ 6383693 h 6383693"/>
              <a:gd name="connsiteX6" fmla="*/ 634731 w 11702211"/>
              <a:gd name="connsiteY6" fmla="*/ 6383693 h 6383693"/>
              <a:gd name="connsiteX7" fmla="*/ 0 w 11702211"/>
              <a:gd name="connsiteY7" fmla="*/ 5748962 h 6383693"/>
              <a:gd name="connsiteX8" fmla="*/ 0 w 11702211"/>
              <a:gd name="connsiteY8" fmla="*/ 634731 h 638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83693" fill="none" extrusionOk="0">
                <a:moveTo>
                  <a:pt x="0" y="634731"/>
                </a:moveTo>
                <a:cubicBezTo>
                  <a:pt x="-52581" y="275674"/>
                  <a:pt x="296723" y="10259"/>
                  <a:pt x="634731" y="0"/>
                </a:cubicBezTo>
                <a:cubicBezTo>
                  <a:pt x="5427250" y="130954"/>
                  <a:pt x="8360807" y="43574"/>
                  <a:pt x="11067480" y="0"/>
                </a:cubicBezTo>
                <a:cubicBezTo>
                  <a:pt x="11446193" y="43378"/>
                  <a:pt x="11723927" y="310780"/>
                  <a:pt x="11702211" y="634731"/>
                </a:cubicBezTo>
                <a:cubicBezTo>
                  <a:pt x="11551772" y="2406345"/>
                  <a:pt x="11788090" y="3326893"/>
                  <a:pt x="11702211" y="5748962"/>
                </a:cubicBezTo>
                <a:cubicBezTo>
                  <a:pt x="11645022" y="6108905"/>
                  <a:pt x="11377067" y="6355428"/>
                  <a:pt x="11067480" y="6383693"/>
                </a:cubicBezTo>
                <a:cubicBezTo>
                  <a:pt x="6564277" y="6538890"/>
                  <a:pt x="3518810" y="6546713"/>
                  <a:pt x="634731" y="6383693"/>
                </a:cubicBezTo>
                <a:cubicBezTo>
                  <a:pt x="288598" y="6323922"/>
                  <a:pt x="-16026" y="6108872"/>
                  <a:pt x="0" y="5748962"/>
                </a:cubicBezTo>
                <a:cubicBezTo>
                  <a:pt x="64656" y="4347467"/>
                  <a:pt x="-17807" y="3080676"/>
                  <a:pt x="0" y="634731"/>
                </a:cubicBezTo>
                <a:close/>
              </a:path>
              <a:path w="11702211" h="6383693" stroke="0" extrusionOk="0">
                <a:moveTo>
                  <a:pt x="0" y="634731"/>
                </a:moveTo>
                <a:cubicBezTo>
                  <a:pt x="-7138" y="279776"/>
                  <a:pt x="249097" y="13167"/>
                  <a:pt x="634731" y="0"/>
                </a:cubicBezTo>
                <a:cubicBezTo>
                  <a:pt x="1940229" y="132882"/>
                  <a:pt x="5946488" y="-84951"/>
                  <a:pt x="11067480" y="0"/>
                </a:cubicBezTo>
                <a:cubicBezTo>
                  <a:pt x="11388630" y="28713"/>
                  <a:pt x="11699542" y="298932"/>
                  <a:pt x="11702211" y="634731"/>
                </a:cubicBezTo>
                <a:cubicBezTo>
                  <a:pt x="11722398" y="2798082"/>
                  <a:pt x="11854691" y="4129698"/>
                  <a:pt x="11702211" y="5748962"/>
                </a:cubicBezTo>
                <a:cubicBezTo>
                  <a:pt x="11762548" y="6106672"/>
                  <a:pt x="11442062" y="6334240"/>
                  <a:pt x="11067480" y="6383693"/>
                </a:cubicBezTo>
                <a:cubicBezTo>
                  <a:pt x="7361975" y="6471332"/>
                  <a:pt x="5661950" y="6311014"/>
                  <a:pt x="634731" y="6383693"/>
                </a:cubicBezTo>
                <a:cubicBezTo>
                  <a:pt x="282546" y="6368124"/>
                  <a:pt x="-36172" y="6149782"/>
                  <a:pt x="0" y="5748962"/>
                </a:cubicBezTo>
                <a:cubicBezTo>
                  <a:pt x="-38581" y="4288073"/>
                  <a:pt x="63341" y="2497961"/>
                  <a:pt x="0" y="634731"/>
                </a:cubicBezTo>
                <a:close/>
              </a:path>
            </a:pathLst>
          </a:custGeom>
          <a:solidFill>
            <a:schemeClr val="bg1">
              <a:alpha val="92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extBox 6">
            <a:extLst>
              <a:ext uri="{FF2B5EF4-FFF2-40B4-BE49-F238E27FC236}">
                <a16:creationId xmlns:a16="http://schemas.microsoft.com/office/drawing/2014/main" id="{D467DBC4-E4A8-1062-3158-3A15D8DC1D66}"/>
              </a:ext>
            </a:extLst>
          </p:cNvPr>
          <p:cNvSpPr txBox="1"/>
          <p:nvPr/>
        </p:nvSpPr>
        <p:spPr>
          <a:xfrm>
            <a:off x="764107" y="669446"/>
            <a:ext cx="10728956"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a:ln>
                  <a:noFill/>
                </a:ln>
                <a:solidFill>
                  <a:srgbClr val="FF00FF"/>
                </a:solidFill>
                <a:effectLst/>
                <a:uLnTx/>
                <a:uFillTx/>
                <a:latin typeface="Wingdings-Regular"/>
                <a:ea typeface="+mn-ea"/>
                <a:cs typeface="+mn-cs"/>
              </a:rPr>
              <a:t></a:t>
            </a:r>
            <a:r>
              <a:rPr kumimoji="0" lang="vi-VN" sz="4800" b="1" i="0" u="none" strike="noStrike" kern="1200" cap="none" spc="0" normalizeH="0" baseline="0" noProof="0">
                <a:ln>
                  <a:noFill/>
                </a:ln>
                <a:solidFill>
                  <a:srgbClr val="0070C0"/>
                </a:solidFill>
                <a:effectLst/>
                <a:uLnTx/>
                <a:uFillTx/>
                <a:latin typeface="ArialMT"/>
                <a:ea typeface="+mn-ea"/>
                <a:cs typeface="+mn-cs"/>
              </a:rPr>
              <a:t>mưa nhiều </a:t>
            </a:r>
            <a:r>
              <a:rPr kumimoji="0" lang="vi-VN" sz="6600" b="1" i="0" u="none" strike="noStrike" kern="1200" cap="none" spc="0" normalizeH="0" baseline="0" noProof="0">
                <a:ln>
                  <a:noFill/>
                </a:ln>
                <a:solidFill>
                  <a:srgbClr val="FF00FF"/>
                </a:solidFill>
                <a:effectLst/>
                <a:uLnTx/>
                <a:uFillTx/>
                <a:latin typeface="Wingdings-Regular"/>
                <a:ea typeface="+mn-ea"/>
                <a:cs typeface="+mn-cs"/>
              </a:rPr>
              <a:t></a:t>
            </a:r>
            <a:r>
              <a:rPr kumimoji="0" lang="vi-VN" sz="4800" b="1" i="0" u="none" strike="noStrike" kern="1200" cap="none" spc="0" normalizeH="0" baseline="0" noProof="0">
                <a:ln>
                  <a:noFill/>
                </a:ln>
                <a:solidFill>
                  <a:srgbClr val="0070C0"/>
                </a:solidFill>
                <a:effectLst/>
                <a:uLnTx/>
                <a:uFillTx/>
                <a:latin typeface="ArialMT"/>
                <a:ea typeface="+mn-ea"/>
                <a:cs typeface="+mn-cs"/>
              </a:rPr>
              <a:t>vườn rau xanh tốt.</a:t>
            </a:r>
            <a:endParaRPr kumimoji="0" lang="en-US" altLang="en-US" sz="48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sp>
        <p:nvSpPr>
          <p:cNvPr id="5" name="Arrow: Right 4">
            <a:extLst>
              <a:ext uri="{FF2B5EF4-FFF2-40B4-BE49-F238E27FC236}">
                <a16:creationId xmlns:a16="http://schemas.microsoft.com/office/drawing/2014/main" id="{41E99C7F-7103-826C-588D-D4B45D7F16DF}"/>
              </a:ext>
            </a:extLst>
          </p:cNvPr>
          <p:cNvSpPr/>
          <p:nvPr/>
        </p:nvSpPr>
        <p:spPr>
          <a:xfrm>
            <a:off x="961584" y="4626145"/>
            <a:ext cx="788276" cy="567558"/>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Rectangle: Rounded Corners 5">
            <a:extLst>
              <a:ext uri="{FF2B5EF4-FFF2-40B4-BE49-F238E27FC236}">
                <a16:creationId xmlns:a16="http://schemas.microsoft.com/office/drawing/2014/main" id="{DE079732-72EF-8392-0DB2-7BC0EFDA0DB9}"/>
              </a:ext>
            </a:extLst>
          </p:cNvPr>
          <p:cNvSpPr/>
          <p:nvPr/>
        </p:nvSpPr>
        <p:spPr>
          <a:xfrm>
            <a:off x="1994755" y="4207555"/>
            <a:ext cx="8615438" cy="1496767"/>
          </a:xfrm>
          <a:prstGeom prst="roundRect">
            <a:avLst>
              <a:gd name="adj" fmla="val 15917"/>
            </a:avLst>
          </a:prstGeom>
          <a:solidFill>
            <a:srgbClr val="FFFF00"/>
          </a:solidFill>
          <a:ln w="38100">
            <a:solidFill>
              <a:srgbClr val="7030A0"/>
            </a:solidFill>
            <a:prstDash val="dash"/>
            <a:extLst>
              <a:ext uri="{C807C97D-BFC1-408E-A445-0C87EB9F89A2}">
                <ask:lineSketchStyleProps xmlns:ask="http://schemas.microsoft.com/office/drawing/2018/sketchyshape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400" b="1">
                <a:solidFill>
                  <a:prstClr val="black"/>
                </a:solidFill>
                <a:latin typeface="Calibri" panose="020F0502020204030204" pitchFamily="34" charset="0"/>
                <a:cs typeface="Calibri" panose="020F0502020204030204" pitchFamily="34" charset="0"/>
              </a:rPr>
              <a:t>Biểu thị mối quan hệ </a:t>
            </a:r>
            <a:r>
              <a:rPr lang="en-US" sz="4400" b="1">
                <a:solidFill>
                  <a:srgbClr val="FF0000"/>
                </a:solidFill>
                <a:latin typeface="Calibri" panose="020F0502020204030204" pitchFamily="34" charset="0"/>
                <a:cs typeface="Calibri" panose="020F0502020204030204" pitchFamily="34" charset="0"/>
              </a:rPr>
              <a:t>điều kiện, giả thiết – kết quả</a:t>
            </a:r>
            <a:r>
              <a:rPr lang="en-US" sz="4400" b="1">
                <a:solidFill>
                  <a:prstClr val="black"/>
                </a:solidFill>
                <a:latin typeface="Calibri" panose="020F0502020204030204" pitchFamily="34" charset="0"/>
                <a:cs typeface="Calibri" panose="020F0502020204030204" pitchFamily="34" charset="0"/>
              </a:rPr>
              <a:t> giữa hai vế câu</a:t>
            </a:r>
            <a:endPar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0" name="Rectangle: Rounded Corners 9">
            <a:extLst>
              <a:ext uri="{FF2B5EF4-FFF2-40B4-BE49-F238E27FC236}">
                <a16:creationId xmlns:a16="http://schemas.microsoft.com/office/drawing/2014/main" id="{8A160B86-4E66-0441-D88E-38EF638CAFAA}"/>
              </a:ext>
            </a:extLst>
          </p:cNvPr>
          <p:cNvSpPr/>
          <p:nvPr/>
        </p:nvSpPr>
        <p:spPr>
          <a:xfrm>
            <a:off x="2313223" y="2415433"/>
            <a:ext cx="3041414" cy="786360"/>
          </a:xfrm>
          <a:prstGeom prst="roundRect">
            <a:avLst>
              <a:gd name="adj" fmla="val 15917"/>
            </a:avLst>
          </a:prstGeom>
          <a:solidFill>
            <a:schemeClr val="bg1"/>
          </a:solidFill>
          <a:ln w="38100">
            <a:solidFill>
              <a:srgbClr val="00B050"/>
            </a:solidFill>
            <a:prstDash val="dash"/>
            <a:extLst>
              <a:ext uri="{C807C97D-BFC1-408E-A445-0C87EB9F89A2}">
                <ask:lineSketchStyleProps xmlns:ask="http://schemas.microsoft.com/office/drawing/2018/sketchyshape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a:solidFill>
                  <a:prstClr val="black"/>
                </a:solidFill>
                <a:latin typeface="Calibri" panose="020F0502020204030204" pitchFamily="34" charset="0"/>
                <a:cs typeface="Calibri" panose="020F0502020204030204" pitchFamily="34" charset="0"/>
              </a:rPr>
              <a:t>Nếu</a:t>
            </a:r>
            <a:r>
              <a:rPr kumimoji="0" lang="en-US" sz="4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.....thì...</a:t>
            </a:r>
            <a:endPar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1" name="Rectangle: Rounded Corners 10">
            <a:extLst>
              <a:ext uri="{FF2B5EF4-FFF2-40B4-BE49-F238E27FC236}">
                <a16:creationId xmlns:a16="http://schemas.microsoft.com/office/drawing/2014/main" id="{E2155446-D473-2FB0-8F28-D874B7DBE105}"/>
              </a:ext>
            </a:extLst>
          </p:cNvPr>
          <p:cNvSpPr/>
          <p:nvPr/>
        </p:nvSpPr>
        <p:spPr>
          <a:xfrm>
            <a:off x="5939292" y="2415433"/>
            <a:ext cx="3041414" cy="786360"/>
          </a:xfrm>
          <a:prstGeom prst="roundRect">
            <a:avLst>
              <a:gd name="adj" fmla="val 15917"/>
            </a:avLst>
          </a:prstGeom>
          <a:solidFill>
            <a:schemeClr val="bg1"/>
          </a:solidFill>
          <a:ln w="38100">
            <a:solidFill>
              <a:srgbClr val="00B050"/>
            </a:solidFill>
            <a:prstDash val="dash"/>
            <a:extLst>
              <a:ext uri="{C807C97D-BFC1-408E-A445-0C87EB9F89A2}">
                <ask:lineSketchStyleProps xmlns:ask="http://schemas.microsoft.com/office/drawing/2018/sketchyshape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Hễ.....thì...</a:t>
            </a:r>
            <a:endPar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4273537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E5FA38A2-DF44-445F-9B72-E06CF2A8EE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32" y="4106242"/>
            <a:ext cx="12192000" cy="2498754"/>
          </a:xfrm>
          <a:prstGeom prst="rect">
            <a:avLst/>
          </a:prstGeom>
        </p:spPr>
      </p:pic>
      <p:pic>
        <p:nvPicPr>
          <p:cNvPr id="22" name="图片 21">
            <a:extLst>
              <a:ext uri="{FF2B5EF4-FFF2-40B4-BE49-F238E27FC236}">
                <a16:creationId xmlns:a16="http://schemas.microsoft.com/office/drawing/2014/main" id="{2D233C96-C049-4802-9456-CAC40B5263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grpSp>
        <p:nvGrpSpPr>
          <p:cNvPr id="63" name="组合 62">
            <a:extLst>
              <a:ext uri="{FF2B5EF4-FFF2-40B4-BE49-F238E27FC236}">
                <a16:creationId xmlns:a16="http://schemas.microsoft.com/office/drawing/2014/main" id="{057A0CC1-7597-4382-A23D-45446B4A8085}"/>
              </a:ext>
            </a:extLst>
          </p:cNvPr>
          <p:cNvGrpSpPr/>
          <p:nvPr/>
        </p:nvGrpSpPr>
        <p:grpSpPr>
          <a:xfrm>
            <a:off x="39732" y="5706559"/>
            <a:ext cx="12152268" cy="1151441"/>
            <a:chOff x="-2055784" y="5706558"/>
            <a:chExt cx="12152268" cy="1151441"/>
          </a:xfrm>
        </p:grpSpPr>
        <p:pic>
          <p:nvPicPr>
            <p:cNvPr id="64" name="图片 63">
              <a:extLst>
                <a:ext uri="{FF2B5EF4-FFF2-40B4-BE49-F238E27FC236}">
                  <a16:creationId xmlns:a16="http://schemas.microsoft.com/office/drawing/2014/main" id="{BF836161-3286-4D87-878A-647E345F62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5" name="图片 64">
              <a:extLst>
                <a:ext uri="{FF2B5EF4-FFF2-40B4-BE49-F238E27FC236}">
                  <a16:creationId xmlns:a16="http://schemas.microsoft.com/office/drawing/2014/main" id="{A45EA57C-B2D4-49A7-BB53-8663999C88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66" name="图片 65">
              <a:extLst>
                <a:ext uri="{FF2B5EF4-FFF2-40B4-BE49-F238E27FC236}">
                  <a16:creationId xmlns:a16="http://schemas.microsoft.com/office/drawing/2014/main" id="{57A1C840-F6B1-4FEF-8AF8-69F386667970}"/>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7" name="图片 66">
              <a:extLst>
                <a:ext uri="{FF2B5EF4-FFF2-40B4-BE49-F238E27FC236}">
                  <a16:creationId xmlns:a16="http://schemas.microsoft.com/office/drawing/2014/main" id="{4DC43758-75D0-4985-A4B6-9C897D88E18B}"/>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68" name="图片 67">
              <a:extLst>
                <a:ext uri="{FF2B5EF4-FFF2-40B4-BE49-F238E27FC236}">
                  <a16:creationId xmlns:a16="http://schemas.microsoft.com/office/drawing/2014/main" id="{51ACFAEB-F0CB-41AB-A614-2478DB6F864A}"/>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69" name="图片 68">
              <a:extLst>
                <a:ext uri="{FF2B5EF4-FFF2-40B4-BE49-F238E27FC236}">
                  <a16:creationId xmlns:a16="http://schemas.microsoft.com/office/drawing/2014/main" id="{66E9C615-93FF-429E-8BFD-05F6EC67E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70" name="图片 69">
              <a:extLst>
                <a:ext uri="{FF2B5EF4-FFF2-40B4-BE49-F238E27FC236}">
                  <a16:creationId xmlns:a16="http://schemas.microsoft.com/office/drawing/2014/main" id="{5B551E20-9A29-43E6-B580-9C3A1270BA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2" name="Hình ảnh 1" descr="Ảnh có chứa cỏ, cây cối, ngôi nhà, bức vẽ&#10;&#10;Mô tả được tạo tự động">
            <a:extLst>
              <a:ext uri="{FF2B5EF4-FFF2-40B4-BE49-F238E27FC236}">
                <a16:creationId xmlns:a16="http://schemas.microsoft.com/office/drawing/2014/main" id="{EB0019E1-96E2-BEAA-F41F-EB84A506810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5995"/>
            <a:ext cx="12181341" cy="6852005"/>
          </a:xfrm>
          <a:prstGeom prst="rect">
            <a:avLst/>
          </a:prstGeom>
        </p:spPr>
      </p:pic>
      <p:pic>
        <p:nvPicPr>
          <p:cNvPr id="21" name="Graphic 20">
            <a:extLst>
              <a:ext uri="{FF2B5EF4-FFF2-40B4-BE49-F238E27FC236}">
                <a16:creationId xmlns:a16="http://schemas.microsoft.com/office/drawing/2014/main" id="{BAC3C819-6ACA-DDBF-4E47-827F94E5B5C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313429" y="2381087"/>
            <a:ext cx="3500565" cy="4223909"/>
          </a:xfrm>
          <a:prstGeom prst="rect">
            <a:avLst/>
          </a:prstGeom>
        </p:spPr>
      </p:pic>
      <p:sp>
        <p:nvSpPr>
          <p:cNvPr id="3" name="Speech Bubble: Rectangle with Corners Rounded 2">
            <a:extLst>
              <a:ext uri="{FF2B5EF4-FFF2-40B4-BE49-F238E27FC236}">
                <a16:creationId xmlns:a16="http://schemas.microsoft.com/office/drawing/2014/main" id="{19739F71-F117-0440-B4C6-E6839004BAA9}"/>
              </a:ext>
            </a:extLst>
          </p:cNvPr>
          <p:cNvSpPr/>
          <p:nvPr/>
        </p:nvSpPr>
        <p:spPr>
          <a:xfrm>
            <a:off x="376667" y="616433"/>
            <a:ext cx="5860483" cy="2172743"/>
          </a:xfrm>
          <a:custGeom>
            <a:avLst/>
            <a:gdLst>
              <a:gd name="connsiteX0" fmla="*/ 0 w 5860483"/>
              <a:gd name="connsiteY0" fmla="*/ 362131 h 2172743"/>
              <a:gd name="connsiteX1" fmla="*/ 362131 w 5860483"/>
              <a:gd name="connsiteY1" fmla="*/ 0 h 2172743"/>
              <a:gd name="connsiteX2" fmla="*/ 3418615 w 5860483"/>
              <a:gd name="connsiteY2" fmla="*/ 0 h 2172743"/>
              <a:gd name="connsiteX3" fmla="*/ 3418615 w 5860483"/>
              <a:gd name="connsiteY3" fmla="*/ 0 h 2172743"/>
              <a:gd name="connsiteX4" fmla="*/ 4883736 w 5860483"/>
              <a:gd name="connsiteY4" fmla="*/ 0 h 2172743"/>
              <a:gd name="connsiteX5" fmla="*/ 5498352 w 5860483"/>
              <a:gd name="connsiteY5" fmla="*/ 0 h 2172743"/>
              <a:gd name="connsiteX6" fmla="*/ 5860483 w 5860483"/>
              <a:gd name="connsiteY6" fmla="*/ 362131 h 2172743"/>
              <a:gd name="connsiteX7" fmla="*/ 5860483 w 5860483"/>
              <a:gd name="connsiteY7" fmla="*/ 1267433 h 2172743"/>
              <a:gd name="connsiteX8" fmla="*/ 5860483 w 5860483"/>
              <a:gd name="connsiteY8" fmla="*/ 1267433 h 2172743"/>
              <a:gd name="connsiteX9" fmla="*/ 5860483 w 5860483"/>
              <a:gd name="connsiteY9" fmla="*/ 1810619 h 2172743"/>
              <a:gd name="connsiteX10" fmla="*/ 5860483 w 5860483"/>
              <a:gd name="connsiteY10" fmla="*/ 1810612 h 2172743"/>
              <a:gd name="connsiteX11" fmla="*/ 5498352 w 5860483"/>
              <a:gd name="connsiteY11" fmla="*/ 2172743 h 2172743"/>
              <a:gd name="connsiteX12" fmla="*/ 4883736 w 5860483"/>
              <a:gd name="connsiteY12" fmla="*/ 2172743 h 2172743"/>
              <a:gd name="connsiteX13" fmla="*/ 5640891 w 5860483"/>
              <a:gd name="connsiteY13" fmla="*/ 2692354 h 2172743"/>
              <a:gd name="connsiteX14" fmla="*/ 3418615 w 5860483"/>
              <a:gd name="connsiteY14" fmla="*/ 2172743 h 2172743"/>
              <a:gd name="connsiteX15" fmla="*/ 362131 w 5860483"/>
              <a:gd name="connsiteY15" fmla="*/ 2172743 h 2172743"/>
              <a:gd name="connsiteX16" fmla="*/ 0 w 5860483"/>
              <a:gd name="connsiteY16" fmla="*/ 1810612 h 2172743"/>
              <a:gd name="connsiteX17" fmla="*/ 0 w 5860483"/>
              <a:gd name="connsiteY17" fmla="*/ 1810619 h 2172743"/>
              <a:gd name="connsiteX18" fmla="*/ 0 w 5860483"/>
              <a:gd name="connsiteY18" fmla="*/ 1267433 h 2172743"/>
              <a:gd name="connsiteX19" fmla="*/ 0 w 5860483"/>
              <a:gd name="connsiteY19" fmla="*/ 1267433 h 2172743"/>
              <a:gd name="connsiteX20" fmla="*/ 0 w 5860483"/>
              <a:gd name="connsiteY20" fmla="*/ 362131 h 2172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60483" h="2172743" fill="none" extrusionOk="0">
                <a:moveTo>
                  <a:pt x="0" y="362131"/>
                </a:moveTo>
                <a:cubicBezTo>
                  <a:pt x="24737" y="175521"/>
                  <a:pt x="125805" y="14608"/>
                  <a:pt x="362131" y="0"/>
                </a:cubicBezTo>
                <a:cubicBezTo>
                  <a:pt x="1268746" y="160942"/>
                  <a:pt x="1981674" y="155406"/>
                  <a:pt x="3418615" y="0"/>
                </a:cubicBezTo>
                <a:lnTo>
                  <a:pt x="3418615" y="0"/>
                </a:lnTo>
                <a:cubicBezTo>
                  <a:pt x="4033276" y="47788"/>
                  <a:pt x="4300032" y="-83250"/>
                  <a:pt x="4883736" y="0"/>
                </a:cubicBezTo>
                <a:cubicBezTo>
                  <a:pt x="5170301" y="49667"/>
                  <a:pt x="5369280" y="-54776"/>
                  <a:pt x="5498352" y="0"/>
                </a:cubicBezTo>
                <a:cubicBezTo>
                  <a:pt x="5703124" y="7605"/>
                  <a:pt x="5854912" y="162911"/>
                  <a:pt x="5860483" y="362131"/>
                </a:cubicBezTo>
                <a:cubicBezTo>
                  <a:pt x="5882087" y="783722"/>
                  <a:pt x="5867191" y="1172287"/>
                  <a:pt x="5860483" y="1267433"/>
                </a:cubicBezTo>
                <a:lnTo>
                  <a:pt x="5860483" y="1267433"/>
                </a:lnTo>
                <a:cubicBezTo>
                  <a:pt x="5861587" y="1380527"/>
                  <a:pt x="5815263" y="1729804"/>
                  <a:pt x="5860483" y="1810619"/>
                </a:cubicBezTo>
                <a:lnTo>
                  <a:pt x="5860483" y="1810612"/>
                </a:lnTo>
                <a:cubicBezTo>
                  <a:pt x="5836242" y="1980252"/>
                  <a:pt x="5689259" y="2202350"/>
                  <a:pt x="5498352" y="2172743"/>
                </a:cubicBezTo>
                <a:cubicBezTo>
                  <a:pt x="5381272" y="2210719"/>
                  <a:pt x="5151780" y="2191634"/>
                  <a:pt x="4883736" y="2172743"/>
                </a:cubicBezTo>
                <a:cubicBezTo>
                  <a:pt x="5178621" y="2325736"/>
                  <a:pt x="5452934" y="2561014"/>
                  <a:pt x="5640891" y="2692354"/>
                </a:cubicBezTo>
                <a:cubicBezTo>
                  <a:pt x="4812610" y="2636479"/>
                  <a:pt x="4381141" y="2529675"/>
                  <a:pt x="3418615" y="2172743"/>
                </a:cubicBezTo>
                <a:cubicBezTo>
                  <a:pt x="2173793" y="2173612"/>
                  <a:pt x="879455" y="2275303"/>
                  <a:pt x="362131" y="2172743"/>
                </a:cubicBezTo>
                <a:cubicBezTo>
                  <a:pt x="161747" y="2178136"/>
                  <a:pt x="-23107" y="2035480"/>
                  <a:pt x="0" y="1810612"/>
                </a:cubicBezTo>
                <a:lnTo>
                  <a:pt x="0" y="1810619"/>
                </a:lnTo>
                <a:cubicBezTo>
                  <a:pt x="48648" y="1581688"/>
                  <a:pt x="26314" y="1492478"/>
                  <a:pt x="0" y="1267433"/>
                </a:cubicBezTo>
                <a:lnTo>
                  <a:pt x="0" y="1267433"/>
                </a:lnTo>
                <a:cubicBezTo>
                  <a:pt x="-16395" y="1070764"/>
                  <a:pt x="50448" y="601168"/>
                  <a:pt x="0" y="362131"/>
                </a:cubicBezTo>
                <a:close/>
              </a:path>
              <a:path w="5860483" h="2172743" stroke="0" extrusionOk="0">
                <a:moveTo>
                  <a:pt x="0" y="362131"/>
                </a:moveTo>
                <a:cubicBezTo>
                  <a:pt x="-12693" y="183838"/>
                  <a:pt x="177646" y="-10492"/>
                  <a:pt x="362131" y="0"/>
                </a:cubicBezTo>
                <a:cubicBezTo>
                  <a:pt x="1264451" y="157056"/>
                  <a:pt x="2091925" y="-26874"/>
                  <a:pt x="3418615" y="0"/>
                </a:cubicBezTo>
                <a:lnTo>
                  <a:pt x="3418615" y="0"/>
                </a:lnTo>
                <a:cubicBezTo>
                  <a:pt x="3983014" y="-60980"/>
                  <a:pt x="4225827" y="70248"/>
                  <a:pt x="4883736" y="0"/>
                </a:cubicBezTo>
                <a:cubicBezTo>
                  <a:pt x="4974311" y="-26344"/>
                  <a:pt x="5314840" y="-29623"/>
                  <a:pt x="5498352" y="0"/>
                </a:cubicBezTo>
                <a:cubicBezTo>
                  <a:pt x="5688967" y="-22118"/>
                  <a:pt x="5863848" y="159524"/>
                  <a:pt x="5860483" y="362131"/>
                </a:cubicBezTo>
                <a:cubicBezTo>
                  <a:pt x="5865795" y="644284"/>
                  <a:pt x="5795503" y="1133567"/>
                  <a:pt x="5860483" y="1267433"/>
                </a:cubicBezTo>
                <a:lnTo>
                  <a:pt x="5860483" y="1267433"/>
                </a:lnTo>
                <a:cubicBezTo>
                  <a:pt x="5814740" y="1392199"/>
                  <a:pt x="5852752" y="1573801"/>
                  <a:pt x="5860483" y="1810619"/>
                </a:cubicBezTo>
                <a:lnTo>
                  <a:pt x="5860483" y="1810612"/>
                </a:lnTo>
                <a:cubicBezTo>
                  <a:pt x="5877652" y="2008738"/>
                  <a:pt x="5684697" y="2176699"/>
                  <a:pt x="5498352" y="2172743"/>
                </a:cubicBezTo>
                <a:cubicBezTo>
                  <a:pt x="5267228" y="2184617"/>
                  <a:pt x="4957855" y="2218830"/>
                  <a:pt x="4883736" y="2172743"/>
                </a:cubicBezTo>
                <a:cubicBezTo>
                  <a:pt x="5182262" y="2308046"/>
                  <a:pt x="5316270" y="2375115"/>
                  <a:pt x="5640891" y="2692354"/>
                </a:cubicBezTo>
                <a:cubicBezTo>
                  <a:pt x="5385433" y="2469206"/>
                  <a:pt x="4340816" y="2489448"/>
                  <a:pt x="3418615" y="2172743"/>
                </a:cubicBezTo>
                <a:cubicBezTo>
                  <a:pt x="2768623" y="2149136"/>
                  <a:pt x="804928" y="2312098"/>
                  <a:pt x="362131" y="2172743"/>
                </a:cubicBezTo>
                <a:cubicBezTo>
                  <a:pt x="150454" y="2175341"/>
                  <a:pt x="3545" y="2007840"/>
                  <a:pt x="0" y="1810612"/>
                </a:cubicBezTo>
                <a:lnTo>
                  <a:pt x="0" y="1810619"/>
                </a:lnTo>
                <a:cubicBezTo>
                  <a:pt x="-41816" y="1704026"/>
                  <a:pt x="24018" y="1457775"/>
                  <a:pt x="0" y="1267433"/>
                </a:cubicBezTo>
                <a:lnTo>
                  <a:pt x="0" y="1267433"/>
                </a:lnTo>
                <a:cubicBezTo>
                  <a:pt x="-52079" y="1055814"/>
                  <a:pt x="-31035" y="536765"/>
                  <a:pt x="0" y="362131"/>
                </a:cubicBez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sd="2842418190">
                  <a:prstGeom prst="wedgeRoundRectCallout">
                    <a:avLst>
                      <a:gd name="adj1" fmla="val 46253"/>
                      <a:gd name="adj2" fmla="val 73915"/>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UTM Cookies" panose="02040603050506020204" pitchFamily="18" charset="0"/>
              </a:rPr>
              <a:t>Chúng</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UTM Cookies" panose="02040603050506020204" pitchFamily="18" charset="0"/>
              </a:rPr>
              <a:t> ta </a:t>
            </a: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UTM Cookies" panose="02040603050506020204" pitchFamily="18" charset="0"/>
              </a:rPr>
              <a:t>có</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UTM Cookies" panose="02040603050506020204" pitchFamily="18" charset="0"/>
              </a:rPr>
              <a:t> </a:t>
            </a: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UTM Cookies" panose="02040603050506020204" pitchFamily="18" charset="0"/>
              </a:rPr>
              <a:t>thêm</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UTM Cookies" panose="02040603050506020204" pitchFamily="18" charset="0"/>
              </a:rPr>
              <a:t> </a:t>
            </a: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UTM Cookies" panose="02040603050506020204" pitchFamily="18" charset="0"/>
              </a:rPr>
              <a:t>cả</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UTM Cookies" panose="02040603050506020204" pitchFamily="18" charset="0"/>
              </a:rPr>
              <a:t> </a:t>
            </a: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UTM Cookies" panose="02040603050506020204" pitchFamily="18" charset="0"/>
              </a:rPr>
              <a:t>cà</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UTM Cookies" panose="02040603050506020204" pitchFamily="18" charset="0"/>
              </a:rPr>
              <a:t> </a:t>
            </a:r>
            <a:r>
              <a:rPr lang="en-US" sz="4800" b="1"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UTM Cookies" panose="02040603050506020204" pitchFamily="18" charset="0"/>
              </a:rPr>
              <a:t>tím</a:t>
            </a:r>
            <a:r>
              <a:rPr lang="en-US" sz="4800" b="1"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latin typeface="UTM Cookies" panose="02040603050506020204" pitchFamily="18" charset="0"/>
              </a:rPr>
              <a:t>!</a:t>
            </a:r>
            <a:endParaRPr kumimoji="0" lang="en-US" sz="48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mn-cs"/>
            </a:endParaRPr>
          </a:p>
        </p:txBody>
      </p:sp>
      <p:pic>
        <p:nvPicPr>
          <p:cNvPr id="2050" name="Picture 2" descr="Cà tím, phim Hoạt hình miễn phí tiền bản Quyền Clip nghệ thuật - màu tím tím  png tải về - Miễn phí trong suốt Màu Tím png Tải về.">
            <a:extLst>
              <a:ext uri="{FF2B5EF4-FFF2-40B4-BE49-F238E27FC236}">
                <a16:creationId xmlns:a16="http://schemas.microsoft.com/office/drawing/2014/main" id="{79AED849-9DA4-2FE5-AB4E-30658D6CE342}"/>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125" b="90000" l="10000" r="90000">
                        <a14:foregroundMark x1="57222" y1="9125" x2="58556" y2="10375"/>
                      </a14:backgroundRemoval>
                    </a14:imgEffect>
                  </a14:imgLayer>
                </a14:imgProps>
              </a:ext>
              <a:ext uri="{28A0092B-C50C-407E-A947-70E740481C1C}">
                <a14:useLocalDpi xmlns:a14="http://schemas.microsoft.com/office/drawing/2010/main" val="0"/>
              </a:ext>
            </a:extLst>
          </a:blip>
          <a:srcRect/>
          <a:stretch>
            <a:fillRect/>
          </a:stretch>
        </p:blipFill>
        <p:spPr bwMode="auto">
          <a:xfrm>
            <a:off x="4933502" y="3378742"/>
            <a:ext cx="1805330" cy="160473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à tím, phim Hoạt hình miễn phí tiền bản Quyền Clip nghệ thuật - màu tím tím  png tải về - Miễn phí trong suốt Màu Tím png Tải về.">
            <a:extLst>
              <a:ext uri="{FF2B5EF4-FFF2-40B4-BE49-F238E27FC236}">
                <a16:creationId xmlns:a16="http://schemas.microsoft.com/office/drawing/2014/main" id="{5B12A90E-4BC7-FE1C-68E6-A091622F5F11}"/>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125" b="90000" l="10000" r="90000">
                        <a14:foregroundMark x1="57222" y1="9125" x2="58556" y2="1037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496872" y="3689023"/>
            <a:ext cx="1805330" cy="16047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à tím, phim Hoạt hình miễn phí tiền bản Quyền Clip nghệ thuật - màu tím tím  png tải về - Miễn phí trong suốt Màu Tím png Tải về.">
            <a:extLst>
              <a:ext uri="{FF2B5EF4-FFF2-40B4-BE49-F238E27FC236}">
                <a16:creationId xmlns:a16="http://schemas.microsoft.com/office/drawing/2014/main" id="{92098A1E-5763-924E-1FCE-27067C9BC180}"/>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125" b="90000" l="10000" r="90000">
                        <a14:foregroundMark x1="57222" y1="9125" x2="58556" y2="10375"/>
                      </a14:backgroundRemoval>
                    </a14:imgEffect>
                  </a14:imgLayer>
                </a14:imgProps>
              </a:ext>
              <a:ext uri="{28A0092B-C50C-407E-A947-70E740481C1C}">
                <a14:useLocalDpi xmlns:a14="http://schemas.microsoft.com/office/drawing/2010/main" val="0"/>
              </a:ext>
            </a:extLst>
          </a:blip>
          <a:srcRect/>
          <a:stretch>
            <a:fillRect/>
          </a:stretch>
        </p:blipFill>
        <p:spPr bwMode="auto">
          <a:xfrm rot="16014292">
            <a:off x="4126350" y="5237461"/>
            <a:ext cx="1805330" cy="160473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à tím, phim Hoạt hình miễn phí tiền bản Quyền Clip nghệ thuật - màu tím tím  png tải về - Miễn phí trong suốt Màu Tím png Tải về.">
            <a:extLst>
              <a:ext uri="{FF2B5EF4-FFF2-40B4-BE49-F238E27FC236}">
                <a16:creationId xmlns:a16="http://schemas.microsoft.com/office/drawing/2014/main" id="{E3BFBC84-B214-A68D-0524-DF811FBAF88B}"/>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125" b="90000" l="10000" r="90000">
                        <a14:foregroundMark x1="57222" y1="9125" x2="58556" y2="10375"/>
                      </a14:backgroundRemoval>
                    </a14:imgEffect>
                  </a14:imgLayer>
                </a14:imgProps>
              </a:ext>
              <a:ext uri="{28A0092B-C50C-407E-A947-70E740481C1C}">
                <a14:useLocalDpi xmlns:a14="http://schemas.microsoft.com/office/drawing/2010/main" val="0"/>
              </a:ext>
            </a:extLst>
          </a:blip>
          <a:srcRect/>
          <a:stretch>
            <a:fillRect/>
          </a:stretch>
        </p:blipFill>
        <p:spPr bwMode="auto">
          <a:xfrm>
            <a:off x="4380737" y="5124403"/>
            <a:ext cx="1805330" cy="160473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à tím, phim Hoạt hình miễn phí tiền bản Quyền Clip nghệ thuật - màu tím tím  png tải về - Miễn phí trong suốt Màu Tím png Tải về.">
            <a:extLst>
              <a:ext uri="{FF2B5EF4-FFF2-40B4-BE49-F238E27FC236}">
                <a16:creationId xmlns:a16="http://schemas.microsoft.com/office/drawing/2014/main" id="{FFCFB1DE-8C43-951A-A04F-A19F355588BA}"/>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125" b="90000" l="10000" r="90000">
                        <a14:foregroundMark x1="57222" y1="9125" x2="58556" y2="10375"/>
                      </a14:backgroundRemoval>
                    </a14:imgEffect>
                  </a14:imgLayer>
                </a14:imgProps>
              </a:ext>
              <a:ext uri="{28A0092B-C50C-407E-A947-70E740481C1C}">
                <a14:useLocalDpi xmlns:a14="http://schemas.microsoft.com/office/drawing/2010/main" val="0"/>
              </a:ext>
            </a:extLst>
          </a:blip>
          <a:srcRect/>
          <a:stretch>
            <a:fillRect/>
          </a:stretch>
        </p:blipFill>
        <p:spPr bwMode="auto">
          <a:xfrm rot="14128937">
            <a:off x="5000186" y="5552155"/>
            <a:ext cx="1425190" cy="1266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7389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3">
                                            <p:txEl>
                                              <p:pRg st="0" end="0"/>
                                            </p:txEl>
                                          </p:spTgt>
                                        </p:tgtEl>
                                        <p:attrNameLst>
                                          <p:attrName>ppt_x</p:attrName>
                                          <p:attrName>ppt_y</p:attrName>
                                        </p:attrNameLst>
                                      </p:cBhvr>
                                    </p:animMotion>
                                    <p:animRot by="1500000">
                                      <p:cBhvr>
                                        <p:cTn id="7" dur="125" fill="hold">
                                          <p:stCondLst>
                                            <p:cond delay="0"/>
                                          </p:stCondLst>
                                        </p:cTn>
                                        <p:tgtEl>
                                          <p:spTgt spid="3">
                                            <p:txEl>
                                              <p:pRg st="0" end="0"/>
                                            </p:txEl>
                                          </p:spTgt>
                                        </p:tgtEl>
                                        <p:attrNameLst>
                                          <p:attrName>r</p:attrName>
                                        </p:attrNameLst>
                                      </p:cBhvr>
                                    </p:animRot>
                                    <p:animRot by="-1500000">
                                      <p:cBhvr>
                                        <p:cTn id="8" dur="125" fill="hold">
                                          <p:stCondLst>
                                            <p:cond delay="125"/>
                                          </p:stCondLst>
                                        </p:cTn>
                                        <p:tgtEl>
                                          <p:spTgt spid="3">
                                            <p:txEl>
                                              <p:pRg st="0" end="0"/>
                                            </p:txEl>
                                          </p:spTgt>
                                        </p:tgtEl>
                                        <p:attrNameLst>
                                          <p:attrName>r</p:attrName>
                                        </p:attrNameLst>
                                      </p:cBhvr>
                                    </p:animRot>
                                    <p:animRot by="-1500000">
                                      <p:cBhvr>
                                        <p:cTn id="9" dur="125" fill="hold">
                                          <p:stCondLst>
                                            <p:cond delay="250"/>
                                          </p:stCondLst>
                                        </p:cTn>
                                        <p:tgtEl>
                                          <p:spTgt spid="3">
                                            <p:txEl>
                                              <p:pRg st="0" end="0"/>
                                            </p:txEl>
                                          </p:spTgt>
                                        </p:tgtEl>
                                        <p:attrNameLst>
                                          <p:attrName>r</p:attrName>
                                        </p:attrNameLst>
                                      </p:cBhvr>
                                    </p:animRot>
                                    <p:animRot by="1500000">
                                      <p:cBhvr>
                                        <p:cTn id="10" dur="125" fill="hold">
                                          <p:stCondLst>
                                            <p:cond delay="375"/>
                                          </p:stCondLst>
                                        </p:cTn>
                                        <p:tgtEl>
                                          <p:spTgt spid="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2">
            <a:extLst>
              <a:ext uri="{FF2B5EF4-FFF2-40B4-BE49-F238E27FC236}">
                <a16:creationId xmlns:a16="http://schemas.microsoft.com/office/drawing/2014/main" id="{029C3614-292B-DC1C-3E00-098134CBC4E4}"/>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20" name="图片 11">
            <a:extLst>
              <a:ext uri="{FF2B5EF4-FFF2-40B4-BE49-F238E27FC236}">
                <a16:creationId xmlns:a16="http://schemas.microsoft.com/office/drawing/2014/main" id="{70486D3C-8CF0-2426-172E-431E43F631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3239" y="3783070"/>
            <a:ext cx="6222600" cy="3046276"/>
          </a:xfrm>
          <a:prstGeom prst="rect">
            <a:avLst/>
          </a:prstGeom>
        </p:spPr>
      </p:pic>
      <p:pic>
        <p:nvPicPr>
          <p:cNvPr id="21" name="图片 39">
            <a:extLst>
              <a:ext uri="{FF2B5EF4-FFF2-40B4-BE49-F238E27FC236}">
                <a16:creationId xmlns:a16="http://schemas.microsoft.com/office/drawing/2014/main" id="{390D9F2F-AD56-64BB-7C9C-2E2A1CFA54B2}"/>
              </a:ext>
            </a:extLst>
          </p:cNvPr>
          <p:cNvPicPr>
            <a:picLocks noChangeAspect="1"/>
          </p:cNvPicPr>
          <p:nvPr/>
        </p:nvPicPr>
        <p:blipFill>
          <a:blip r:embed="rId5"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22" name="图片 38">
            <a:extLst>
              <a:ext uri="{FF2B5EF4-FFF2-40B4-BE49-F238E27FC236}">
                <a16:creationId xmlns:a16="http://schemas.microsoft.com/office/drawing/2014/main" id="{7DE66B98-37D2-AE3E-4EE5-AB18A1CF570C}"/>
              </a:ext>
            </a:extLst>
          </p:cNvPr>
          <p:cNvPicPr>
            <a:picLocks noChangeAspect="1"/>
          </p:cNvPicPr>
          <p:nvPr/>
        </p:nvPicPr>
        <p:blipFill>
          <a:blip r:embed="rId5" cstate="print">
            <a:extLst>
              <a:ext uri="{28A0092B-C50C-407E-A947-70E740481C1C}">
                <a14:useLocalDpi xmlns:a14="http://schemas.microsoft.com/office/drawing/2010/main" val="0"/>
              </a:ext>
            </a:extLst>
          </a:blip>
          <a:srcRect l="65712" t="86481" r="3705"/>
          <a:stretch>
            <a:fillRect/>
          </a:stretch>
        </p:blipFill>
        <p:spPr>
          <a:xfrm>
            <a:off x="10071400" y="2979611"/>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26" name="图片 37">
            <a:extLst>
              <a:ext uri="{FF2B5EF4-FFF2-40B4-BE49-F238E27FC236}">
                <a16:creationId xmlns:a16="http://schemas.microsoft.com/office/drawing/2014/main" id="{E56C6893-A152-E030-EB48-EE7059C459E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249378" y="574973"/>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grpSp>
        <p:nvGrpSpPr>
          <p:cNvPr id="30" name="组合 1">
            <a:extLst>
              <a:ext uri="{FF2B5EF4-FFF2-40B4-BE49-F238E27FC236}">
                <a16:creationId xmlns:a16="http://schemas.microsoft.com/office/drawing/2014/main" id="{D55C06AF-AB6A-D22A-1D52-0AA362E98785}"/>
              </a:ext>
            </a:extLst>
          </p:cNvPr>
          <p:cNvGrpSpPr/>
          <p:nvPr/>
        </p:nvGrpSpPr>
        <p:grpSpPr>
          <a:xfrm>
            <a:off x="24048" y="5226085"/>
            <a:ext cx="12192000" cy="1650999"/>
            <a:chOff x="0" y="5207000"/>
            <a:chExt cx="12192000" cy="1650999"/>
          </a:xfrm>
        </p:grpSpPr>
        <p:pic>
          <p:nvPicPr>
            <p:cNvPr id="31" name="图片 5">
              <a:extLst>
                <a:ext uri="{FF2B5EF4-FFF2-40B4-BE49-F238E27FC236}">
                  <a16:creationId xmlns:a16="http://schemas.microsoft.com/office/drawing/2014/main" id="{15FD2224-D9EE-C44C-D2FC-5820890F448A}"/>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32" name="图片 7">
              <a:extLst>
                <a:ext uri="{FF2B5EF4-FFF2-40B4-BE49-F238E27FC236}">
                  <a16:creationId xmlns:a16="http://schemas.microsoft.com/office/drawing/2014/main" id="{096C99F6-C3B4-D42B-53B0-00B5921494F6}"/>
                </a:ext>
              </a:extLst>
            </p:cNvPr>
            <p:cNvPicPr>
              <a:picLocks noChangeAspect="1"/>
            </p:cNvPicPr>
            <p:nvPr/>
          </p:nvPicPr>
          <p:blipFill>
            <a:blip r:embed="rId8" cstate="print">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33" name="图片 24">
              <a:extLst>
                <a:ext uri="{FF2B5EF4-FFF2-40B4-BE49-F238E27FC236}">
                  <a16:creationId xmlns:a16="http://schemas.microsoft.com/office/drawing/2014/main" id="{0D32194E-11E3-7A72-E615-B9A17281B02E}"/>
                </a:ext>
              </a:extLst>
            </p:cNvPr>
            <p:cNvPicPr>
              <a:picLocks noChangeAspect="1"/>
            </p:cNvPicPr>
            <p:nvPr/>
          </p:nvPicPr>
          <p:blipFill>
            <a:blip r:embed="rId10"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34" name="图片 23">
              <a:extLst>
                <a:ext uri="{FF2B5EF4-FFF2-40B4-BE49-F238E27FC236}">
                  <a16:creationId xmlns:a16="http://schemas.microsoft.com/office/drawing/2014/main" id="{EE813CCE-3BBA-B021-75B5-8C9E4A24CB83}"/>
                </a:ext>
              </a:extLst>
            </p:cNvPr>
            <p:cNvPicPr>
              <a:picLocks noChangeAspect="1"/>
            </p:cNvPicPr>
            <p:nvPr/>
          </p:nvPicPr>
          <p:blipFill>
            <a:blip r:embed="rId11"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35" name="图片 9">
              <a:extLst>
                <a:ext uri="{FF2B5EF4-FFF2-40B4-BE49-F238E27FC236}">
                  <a16:creationId xmlns:a16="http://schemas.microsoft.com/office/drawing/2014/main" id="{E2E51775-72C8-D7C8-D3BB-75655ECE34CD}"/>
                </a:ext>
              </a:extLst>
            </p:cNvPr>
            <p:cNvPicPr>
              <a:picLocks noChangeAspect="1"/>
            </p:cNvPicPr>
            <p:nvPr/>
          </p:nvPicPr>
          <p:blipFill>
            <a:blip r:embed="rId12">
              <a:extLst>
                <a:ext uri="{BEBA8EAE-BF5A-486C-A8C5-ECC9F3942E4B}">
                  <a14:imgProps xmlns:a14="http://schemas.microsoft.com/office/drawing/2010/main">
                    <a14:imgLayer r:embed="rId13">
                      <a14:imgEffect>
                        <a14:saturation sat="200000"/>
                      </a14:imgEffect>
                    </a14:imgLayer>
                  </a14:imgProps>
                </a:ex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36" name="图片 12">
              <a:extLst>
                <a:ext uri="{FF2B5EF4-FFF2-40B4-BE49-F238E27FC236}">
                  <a16:creationId xmlns:a16="http://schemas.microsoft.com/office/drawing/2014/main" id="{4FBD63FA-AB35-06FF-0058-668E1E214001}"/>
                </a:ext>
              </a:extLst>
            </p:cNvPr>
            <p:cNvPicPr>
              <a:picLocks noChangeAspect="1"/>
            </p:cNvPicPr>
            <p:nvPr/>
          </p:nvPicPr>
          <p:blipFill>
            <a:blip r:embed="rId14" cstate="print">
              <a:extLst>
                <a:ext uri="{BEBA8EAE-BF5A-486C-A8C5-ECC9F3942E4B}">
                  <a14:imgProps xmlns:a14="http://schemas.microsoft.com/office/drawing/2010/main">
                    <a14:imgLayer r:embed="rId15">
                      <a14:imgEffect>
                        <a14:saturation sat="200000"/>
                      </a14:imgEffect>
                    </a14:imgLayer>
                  </a14:imgProps>
                </a:ex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37" name="图片 22">
              <a:extLst>
                <a:ext uri="{FF2B5EF4-FFF2-40B4-BE49-F238E27FC236}">
                  <a16:creationId xmlns:a16="http://schemas.microsoft.com/office/drawing/2014/main" id="{158DAC58-8C82-B233-B497-125800679CD0}"/>
                </a:ext>
              </a:extLst>
            </p:cNvPr>
            <p:cNvPicPr>
              <a:picLocks noChangeAspect="1"/>
            </p:cNvPicPr>
            <p:nvPr/>
          </p:nvPicPr>
          <p:blipFill>
            <a:blip r:embed="rId1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sp>
        <p:nvSpPr>
          <p:cNvPr id="2" name="TextBox 3">
            <a:extLst>
              <a:ext uri="{FF2B5EF4-FFF2-40B4-BE49-F238E27FC236}">
                <a16:creationId xmlns:a16="http://schemas.microsoft.com/office/drawing/2014/main" id="{494E5FE2-7179-70E4-B9FF-8525847EEE8A}"/>
              </a:ext>
            </a:extLst>
          </p:cNvPr>
          <p:cNvSpPr txBox="1"/>
          <p:nvPr/>
        </p:nvSpPr>
        <p:spPr>
          <a:xfrm>
            <a:off x="3221812" y="3063137"/>
            <a:ext cx="9305357" cy="1446550"/>
          </a:xfrm>
          <a:prstGeom prst="rect">
            <a:avLst/>
          </a:prstGeom>
          <a:noFill/>
        </p:spPr>
        <p:txBody>
          <a:bodyPr wrap="square" rtlCol="0">
            <a:prstTxWarp prst="textArchUp">
              <a:avLst>
                <a:gd name="adj" fmla="val 11683825"/>
              </a:avLst>
            </a:prstTxWarp>
            <a:spAutoFit/>
            <a:scene3d>
              <a:camera prst="orthographicFront"/>
              <a:lightRig rig="soft" dir="t">
                <a:rot lat="0" lon="0" rev="15600000"/>
              </a:lightRig>
            </a:scene3d>
            <a:sp3d prstMaterial="softEdge"/>
          </a:bodyPr>
          <a:lstStyle/>
          <a:p>
            <a:pPr lvl="0" algn="ctr">
              <a:defRPr/>
            </a:pPr>
            <a:r>
              <a:rPr lang="en-US" sz="6000" b="1" spc="50">
                <a:ln w="0"/>
                <a:solidFill>
                  <a:srgbClr val="0070C0"/>
                </a:solidFill>
                <a:effectLst>
                  <a:innerShdw blurRad="63500" dist="50800" dir="13500000">
                    <a:srgbClr val="000000">
                      <a:alpha val="50000"/>
                    </a:srgbClr>
                  </a:innerShdw>
                </a:effectLst>
                <a:latin typeface="UTM Cookies" panose="02040603050506020204" pitchFamily="18" charset="0"/>
              </a:rPr>
              <a:t>Viết câu </a:t>
            </a:r>
          </a:p>
          <a:p>
            <a:pPr lvl="0" algn="ctr">
              <a:defRPr/>
            </a:pPr>
            <a:r>
              <a:rPr lang="en-US" sz="6000" b="1" spc="50">
                <a:ln w="0"/>
                <a:solidFill>
                  <a:srgbClr val="0070C0"/>
                </a:solidFill>
                <a:effectLst>
                  <a:innerShdw blurRad="63500" dist="50800" dir="13500000">
                    <a:srgbClr val="000000">
                      <a:alpha val="50000"/>
                    </a:srgbClr>
                  </a:innerShdw>
                </a:effectLst>
                <a:latin typeface="UTM Cookies" panose="02040603050506020204" pitchFamily="18" charset="0"/>
              </a:rPr>
              <a:t>có sử dụng</a:t>
            </a:r>
          </a:p>
          <a:p>
            <a:pPr lvl="0" algn="ctr">
              <a:defRPr/>
            </a:pPr>
            <a:r>
              <a:rPr lang="en-US" sz="6000" b="1" spc="50">
                <a:ln w="0"/>
                <a:solidFill>
                  <a:srgbClr val="0070C0"/>
                </a:solidFill>
                <a:effectLst>
                  <a:innerShdw blurRad="63500" dist="50800" dir="13500000">
                    <a:srgbClr val="000000">
                      <a:alpha val="50000"/>
                    </a:srgbClr>
                  </a:innerShdw>
                </a:effectLst>
                <a:latin typeface="UTM Cookies" panose="02040603050506020204" pitchFamily="18" charset="0"/>
              </a:rPr>
              <a:t> cặp kết từ </a:t>
            </a:r>
            <a:endParaRPr kumimoji="0" lang="en-US" sz="6000" b="1" i="0" u="none" strike="noStrike" kern="1200" cap="none" spc="50" normalizeH="0" baseline="0" noProof="0" dirty="0">
              <a:ln w="0"/>
              <a:solidFill>
                <a:srgbClr val="0070C0"/>
              </a:solidFill>
              <a:effectLst>
                <a:innerShdw blurRad="63500" dist="50800" dir="13500000">
                  <a:srgbClr val="000000">
                    <a:alpha val="50000"/>
                  </a:srgbClr>
                </a:innerShdw>
              </a:effectLst>
              <a:uLnTx/>
              <a:uFillTx/>
              <a:latin typeface="UTM Cookies" panose="02040603050506020204" pitchFamily="18" charset="0"/>
            </a:endParaRPr>
          </a:p>
        </p:txBody>
      </p:sp>
      <p:pic>
        <p:nvPicPr>
          <p:cNvPr id="4" name="Hình ảnh 3" descr="Ảnh có chứa phim hoạt hình, minh họa, thiết kế&#10;&#10;Mô tả được tạo tự động">
            <a:extLst>
              <a:ext uri="{FF2B5EF4-FFF2-40B4-BE49-F238E27FC236}">
                <a16:creationId xmlns:a16="http://schemas.microsoft.com/office/drawing/2014/main" id="{D0E9DAFC-C18A-89F0-B516-B6DFB5A7747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0" y="904414"/>
            <a:ext cx="4317511" cy="3789257"/>
          </a:xfrm>
          <a:prstGeom prst="rect">
            <a:avLst/>
          </a:prstGeom>
        </p:spPr>
      </p:pic>
      <p:sp>
        <p:nvSpPr>
          <p:cNvPr id="3" name="Hộp Văn bản 2">
            <a:extLst>
              <a:ext uri="{FF2B5EF4-FFF2-40B4-BE49-F238E27FC236}">
                <a16:creationId xmlns:a16="http://schemas.microsoft.com/office/drawing/2014/main" id="{F911040D-BC49-ADDD-24CF-A4C8674E9483}"/>
              </a:ext>
            </a:extLst>
          </p:cNvPr>
          <p:cNvSpPr txBox="1"/>
          <p:nvPr/>
        </p:nvSpPr>
        <p:spPr>
          <a:xfrm>
            <a:off x="701413" y="1955141"/>
            <a:ext cx="3174450"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a:ln>
                  <a:noFill/>
                </a:ln>
                <a:solidFill>
                  <a:srgbClr val="FF0000"/>
                </a:solidFill>
                <a:effectLst/>
                <a:uLnTx/>
                <a:uFillTx/>
                <a:latin typeface="SVN-Apple" panose="02040603050506020204" pitchFamily="18" charset="0"/>
                <a:ea typeface="+mn-ea"/>
                <a:cs typeface="Arial" panose="020B0604020202020204" pitchFamily="34" charset="0"/>
              </a:rPr>
              <a:t>BÀI TẬP 4</a:t>
            </a:r>
            <a:endParaRPr kumimoji="0" lang="vi-VN" sz="6600" b="1" i="0" u="none" strike="noStrike" kern="1200" cap="none" spc="0" normalizeH="0" baseline="0" noProof="0">
              <a:ln>
                <a:noFill/>
              </a:ln>
              <a:solidFill>
                <a:srgbClr val="FF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0346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14" presetClass="entr" presetSubtype="10" fill="hold" grpId="0" nodeType="afterEffect">
                                  <p:stCondLst>
                                    <p:cond delay="0"/>
                                  </p:stCondLst>
                                  <p:iterate type="lt">
                                    <p:tmPct val="0"/>
                                  </p:iterate>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childTnLst>
                          </p:cTn>
                        </p:par>
                        <p:par>
                          <p:cTn id="21" fill="hold">
                            <p:stCondLst>
                              <p:cond delay="2000"/>
                            </p:stCondLst>
                            <p:childTnLst>
                              <p:par>
                                <p:cTn id="22" presetID="32" presetClass="emph" presetSubtype="0" fill="hold" grpId="1" nodeType="afterEffect">
                                  <p:stCondLst>
                                    <p:cond delay="0"/>
                                  </p:stCondLst>
                                  <p:iterate type="lt">
                                    <p:tmPct val="0"/>
                                  </p:iterate>
                                  <p:childTnLst>
                                    <p:animRot by="120000">
                                      <p:cBhvr>
                                        <p:cTn id="23" dur="100" fill="hold">
                                          <p:stCondLst>
                                            <p:cond delay="0"/>
                                          </p:stCondLst>
                                        </p:cTn>
                                        <p:tgtEl>
                                          <p:spTgt spid="2"/>
                                        </p:tgtEl>
                                        <p:attrNameLst>
                                          <p:attrName>r</p:attrName>
                                        </p:attrNameLst>
                                      </p:cBhvr>
                                    </p:animRot>
                                    <p:animRot by="-240000">
                                      <p:cBhvr>
                                        <p:cTn id="24" dur="200" fill="hold">
                                          <p:stCondLst>
                                            <p:cond delay="200"/>
                                          </p:stCondLst>
                                        </p:cTn>
                                        <p:tgtEl>
                                          <p:spTgt spid="2"/>
                                        </p:tgtEl>
                                        <p:attrNameLst>
                                          <p:attrName>r</p:attrName>
                                        </p:attrNameLst>
                                      </p:cBhvr>
                                    </p:animRot>
                                    <p:animRot by="240000">
                                      <p:cBhvr>
                                        <p:cTn id="25" dur="200" fill="hold">
                                          <p:stCondLst>
                                            <p:cond delay="400"/>
                                          </p:stCondLst>
                                        </p:cTn>
                                        <p:tgtEl>
                                          <p:spTgt spid="2"/>
                                        </p:tgtEl>
                                        <p:attrNameLst>
                                          <p:attrName>r</p:attrName>
                                        </p:attrNameLst>
                                      </p:cBhvr>
                                    </p:animRot>
                                    <p:animRot by="-240000">
                                      <p:cBhvr>
                                        <p:cTn id="26" dur="200" fill="hold">
                                          <p:stCondLst>
                                            <p:cond delay="600"/>
                                          </p:stCondLst>
                                        </p:cTn>
                                        <p:tgtEl>
                                          <p:spTgt spid="2"/>
                                        </p:tgtEl>
                                        <p:attrNameLst>
                                          <p:attrName>r</p:attrName>
                                        </p:attrNameLst>
                                      </p:cBhvr>
                                    </p:animRot>
                                    <p:animRot by="120000">
                                      <p:cBhvr>
                                        <p:cTn id="27"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Hình ảnh 21" descr="Ảnh có chứa thực vật, bức vẽ, hình vẽ, minh họa&#10;&#10;Mô tả được tạo tự động">
            <a:extLst>
              <a:ext uri="{FF2B5EF4-FFF2-40B4-BE49-F238E27FC236}">
                <a16:creationId xmlns:a16="http://schemas.microsoft.com/office/drawing/2014/main" id="{BF630EFC-7BD4-B8EB-A7B1-95ABE784389E}"/>
              </a:ext>
            </a:extLst>
          </p:cNvPr>
          <p:cNvPicPr>
            <a:picLocks noChangeAspect="1"/>
          </p:cNvPicPr>
          <p:nvPr/>
        </p:nvPicPr>
        <p:blipFill rotWithShape="1">
          <a:blip r:embed="rId2">
            <a:extLst>
              <a:ext uri="{28A0092B-C50C-407E-A947-70E740481C1C}">
                <a14:useLocalDpi xmlns:a14="http://schemas.microsoft.com/office/drawing/2010/main" val="0"/>
              </a:ext>
            </a:extLst>
          </a:blip>
          <a:srcRect l="17394" t="-191" r="31692" b="15702"/>
          <a:stretch/>
        </p:blipFill>
        <p:spPr>
          <a:xfrm>
            <a:off x="0" y="0"/>
            <a:ext cx="12192000" cy="7376160"/>
          </a:xfrm>
          <a:prstGeom prst="rect">
            <a:avLst/>
          </a:prstGeom>
        </p:spPr>
      </p:pic>
      <p:sp>
        <p:nvSpPr>
          <p:cNvPr id="8" name="Rectangle: Rounded Corners 18">
            <a:extLst>
              <a:ext uri="{FF2B5EF4-FFF2-40B4-BE49-F238E27FC236}">
                <a16:creationId xmlns:a16="http://schemas.microsoft.com/office/drawing/2014/main" id="{7F30156C-960B-DEBE-01BC-C62D0F36AA3B}"/>
              </a:ext>
            </a:extLst>
          </p:cNvPr>
          <p:cNvSpPr/>
          <p:nvPr/>
        </p:nvSpPr>
        <p:spPr>
          <a:xfrm>
            <a:off x="3646025" y="472870"/>
            <a:ext cx="8271655" cy="2073560"/>
          </a:xfrm>
          <a:prstGeom prst="roundRect">
            <a:avLst>
              <a:gd name="adj" fmla="val 29905"/>
            </a:avLst>
          </a:prstGeom>
          <a:solidFill>
            <a:srgbClr val="FFFFCC"/>
          </a:solidFill>
          <a:ln w="38100">
            <a:solidFill>
              <a:schemeClr val="accent4">
                <a:lumMod val="50000"/>
              </a:schemeClr>
            </a:solidFill>
            <a:prstDash val="dash"/>
            <a:extLst>
              <a:ext uri="{C807C97D-BFC1-408E-A445-0C87EB9F89A2}">
                <ask:lineSketchStyleProps xmlns:ask="http://schemas.microsoft.com/office/drawing/2018/sketchyshape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 name="TextBox 6">
            <a:extLst>
              <a:ext uri="{FF2B5EF4-FFF2-40B4-BE49-F238E27FC236}">
                <a16:creationId xmlns:a16="http://schemas.microsoft.com/office/drawing/2014/main" id="{86EC8CE6-02CE-1DEC-13D6-F4D3EDC02F81}"/>
              </a:ext>
            </a:extLst>
          </p:cNvPr>
          <p:cNvSpPr txBox="1"/>
          <p:nvPr/>
        </p:nvSpPr>
        <p:spPr>
          <a:xfrm>
            <a:off x="3836696" y="661299"/>
            <a:ext cx="7987615" cy="1077218"/>
          </a:xfrm>
          <a:prstGeom prst="rect">
            <a:avLst/>
          </a:prstGeom>
          <a:noFill/>
        </p:spPr>
        <p:txBody>
          <a:bodyPr wrap="square">
            <a:spAutoFit/>
          </a:bodyPr>
          <a:lstStyle/>
          <a:p>
            <a:pPr lvl="0" eaLnBrk="0" fontAlgn="base" hangingPunct="0">
              <a:spcBef>
                <a:spcPct val="0"/>
              </a:spcBef>
              <a:spcAft>
                <a:spcPct val="0"/>
              </a:spcAft>
            </a:pPr>
            <a:r>
              <a:rPr lang="en-US" altLang="en-US" sz="3200" b="1">
                <a:solidFill>
                  <a:srgbClr val="FF0C56"/>
                </a:solidFill>
                <a:latin typeface="Calibri" panose="020F0502020204030204" pitchFamily="34" charset="0"/>
                <a:cs typeface="Calibri" panose="020F0502020204030204" pitchFamily="34" charset="0"/>
              </a:rPr>
              <a:t>4. Viết 2 – 3 câu giới thiệu về một lễ hội mà em biết, trong đó có câu sử dụng cặp kết từ.</a:t>
            </a:r>
            <a:endParaRPr kumimoji="0" lang="en-US" altLang="en-US" sz="3200" b="0" i="0" u="none" strike="noStrike" cap="none" normalizeH="0" baseline="0" dirty="0">
              <a:ln>
                <a:noFill/>
              </a:ln>
              <a:solidFill>
                <a:srgbClr val="FF0C56"/>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04833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bầu trời, cối xay gió, cây cối, mây&#10;&#10;Mô tả được tạo tự động">
            <a:extLst>
              <a:ext uri="{FF2B5EF4-FFF2-40B4-BE49-F238E27FC236}">
                <a16:creationId xmlns:a16="http://schemas.microsoft.com/office/drawing/2014/main" id="{6F784640-A296-94AC-E20D-D7D4A1F41D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902"/>
            <a:ext cx="12192000" cy="6774195"/>
          </a:xfrm>
          <a:prstGeom prst="rect">
            <a:avLst/>
          </a:prstGeom>
        </p:spPr>
      </p:pic>
      <p:sp>
        <p:nvSpPr>
          <p:cNvPr id="7" name="Rectangle: Rounded Corners 7">
            <a:extLst>
              <a:ext uri="{FF2B5EF4-FFF2-40B4-BE49-F238E27FC236}">
                <a16:creationId xmlns:a16="http://schemas.microsoft.com/office/drawing/2014/main" id="{F7013049-0F35-9761-228A-BFFF84889B25}"/>
              </a:ext>
            </a:extLst>
          </p:cNvPr>
          <p:cNvSpPr/>
          <p:nvPr/>
        </p:nvSpPr>
        <p:spPr>
          <a:xfrm>
            <a:off x="274321" y="180975"/>
            <a:ext cx="11754066" cy="6428169"/>
          </a:xfrm>
          <a:custGeom>
            <a:avLst/>
            <a:gdLst>
              <a:gd name="connsiteX0" fmla="*/ 0 w 11754066"/>
              <a:gd name="connsiteY0" fmla="*/ 639153 h 6428169"/>
              <a:gd name="connsiteX1" fmla="*/ 639153 w 11754066"/>
              <a:gd name="connsiteY1" fmla="*/ 0 h 6428169"/>
              <a:gd name="connsiteX2" fmla="*/ 11114913 w 11754066"/>
              <a:gd name="connsiteY2" fmla="*/ 0 h 6428169"/>
              <a:gd name="connsiteX3" fmla="*/ 11754066 w 11754066"/>
              <a:gd name="connsiteY3" fmla="*/ 639153 h 6428169"/>
              <a:gd name="connsiteX4" fmla="*/ 11754066 w 11754066"/>
              <a:gd name="connsiteY4" fmla="*/ 5789016 h 6428169"/>
              <a:gd name="connsiteX5" fmla="*/ 11114913 w 11754066"/>
              <a:gd name="connsiteY5" fmla="*/ 6428169 h 6428169"/>
              <a:gd name="connsiteX6" fmla="*/ 639153 w 11754066"/>
              <a:gd name="connsiteY6" fmla="*/ 6428169 h 6428169"/>
              <a:gd name="connsiteX7" fmla="*/ 0 w 11754066"/>
              <a:gd name="connsiteY7" fmla="*/ 5789016 h 6428169"/>
              <a:gd name="connsiteX8" fmla="*/ 0 w 11754066"/>
              <a:gd name="connsiteY8" fmla="*/ 639153 h 6428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54066" h="6428169" fill="none" extrusionOk="0">
                <a:moveTo>
                  <a:pt x="0" y="639153"/>
                </a:moveTo>
                <a:cubicBezTo>
                  <a:pt x="-49430" y="278164"/>
                  <a:pt x="296202" y="8213"/>
                  <a:pt x="639153" y="0"/>
                </a:cubicBezTo>
                <a:cubicBezTo>
                  <a:pt x="4275710" y="130954"/>
                  <a:pt x="5918937" y="43574"/>
                  <a:pt x="11114913" y="0"/>
                </a:cubicBezTo>
                <a:cubicBezTo>
                  <a:pt x="11484039" y="24849"/>
                  <a:pt x="11758167" y="291182"/>
                  <a:pt x="11754066" y="639153"/>
                </a:cubicBezTo>
                <a:cubicBezTo>
                  <a:pt x="11603627" y="2173699"/>
                  <a:pt x="11839945" y="3796800"/>
                  <a:pt x="11754066" y="5789016"/>
                </a:cubicBezTo>
                <a:cubicBezTo>
                  <a:pt x="11723871" y="6146968"/>
                  <a:pt x="11424939" y="6398522"/>
                  <a:pt x="11114913" y="6428169"/>
                </a:cubicBezTo>
                <a:cubicBezTo>
                  <a:pt x="9296797" y="6583366"/>
                  <a:pt x="2021114" y="6591189"/>
                  <a:pt x="639153" y="6428169"/>
                </a:cubicBezTo>
                <a:cubicBezTo>
                  <a:pt x="289805" y="6378848"/>
                  <a:pt x="-54209" y="6173663"/>
                  <a:pt x="0" y="5789016"/>
                </a:cubicBezTo>
                <a:cubicBezTo>
                  <a:pt x="64656" y="3496118"/>
                  <a:pt x="-17807" y="2059126"/>
                  <a:pt x="0" y="639153"/>
                </a:cubicBezTo>
                <a:close/>
              </a:path>
              <a:path w="11754066" h="6428169" stroke="0" extrusionOk="0">
                <a:moveTo>
                  <a:pt x="0" y="639153"/>
                </a:moveTo>
                <a:cubicBezTo>
                  <a:pt x="-36943" y="263371"/>
                  <a:pt x="265341" y="7813"/>
                  <a:pt x="639153" y="0"/>
                </a:cubicBezTo>
                <a:cubicBezTo>
                  <a:pt x="3526256" y="132882"/>
                  <a:pt x="9537861" y="-84951"/>
                  <a:pt x="11114913" y="0"/>
                </a:cubicBezTo>
                <a:cubicBezTo>
                  <a:pt x="11446755" y="20656"/>
                  <a:pt x="11743831" y="342731"/>
                  <a:pt x="11754066" y="639153"/>
                </a:cubicBezTo>
                <a:cubicBezTo>
                  <a:pt x="11774253" y="3114585"/>
                  <a:pt x="11906546" y="3862670"/>
                  <a:pt x="11754066" y="5789016"/>
                </a:cubicBezTo>
                <a:cubicBezTo>
                  <a:pt x="11802487" y="6147754"/>
                  <a:pt x="11476695" y="6410084"/>
                  <a:pt x="11114913" y="6428169"/>
                </a:cubicBezTo>
                <a:cubicBezTo>
                  <a:pt x="9708429" y="6515808"/>
                  <a:pt x="2210521" y="6355490"/>
                  <a:pt x="639153" y="6428169"/>
                </a:cubicBezTo>
                <a:cubicBezTo>
                  <a:pt x="281178" y="6380671"/>
                  <a:pt x="-29926" y="6183598"/>
                  <a:pt x="0" y="5789016"/>
                </a:cubicBezTo>
                <a:cubicBezTo>
                  <a:pt x="-38581" y="3874350"/>
                  <a:pt x="63341" y="1440364"/>
                  <a:pt x="0" y="639153"/>
                </a:cubicBezTo>
                <a:close/>
              </a:path>
            </a:pathLst>
          </a:custGeom>
          <a:solidFill>
            <a:schemeClr val="bg1">
              <a:alpha val="92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8" name="Rectangle: Rounded Corners 18">
            <a:extLst>
              <a:ext uri="{FF2B5EF4-FFF2-40B4-BE49-F238E27FC236}">
                <a16:creationId xmlns:a16="http://schemas.microsoft.com/office/drawing/2014/main" id="{7F30156C-960B-DEBE-01BC-C62D0F36AA3B}"/>
              </a:ext>
            </a:extLst>
          </p:cNvPr>
          <p:cNvSpPr/>
          <p:nvPr/>
        </p:nvSpPr>
        <p:spPr>
          <a:xfrm>
            <a:off x="470243" y="471374"/>
            <a:ext cx="2336019" cy="880684"/>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ask="http://schemas.microsoft.com/office/drawing/2018/sketchyshape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 name="TextBox 6">
            <a:extLst>
              <a:ext uri="{FF2B5EF4-FFF2-40B4-BE49-F238E27FC236}">
                <a16:creationId xmlns:a16="http://schemas.microsoft.com/office/drawing/2014/main" id="{86EC8CE6-02CE-1DEC-13D6-F4D3EDC02F81}"/>
              </a:ext>
            </a:extLst>
          </p:cNvPr>
          <p:cNvSpPr txBox="1"/>
          <p:nvPr/>
        </p:nvSpPr>
        <p:spPr>
          <a:xfrm>
            <a:off x="-990170" y="546192"/>
            <a:ext cx="5256844" cy="769441"/>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400" b="1" i="0" u="none" strike="noStrike" cap="none" normalizeH="0" baseline="0">
                <a:ln>
                  <a:noFill/>
                </a:ln>
                <a:solidFill>
                  <a:srgbClr val="FF0C56"/>
                </a:solidFill>
                <a:effectLst/>
                <a:latin typeface="Calibri" panose="020F0502020204030204" pitchFamily="34" charset="0"/>
                <a:cs typeface="Calibri" panose="020F0502020204030204" pitchFamily="34" charset="0"/>
              </a:rPr>
              <a:t>GỢI</a:t>
            </a:r>
            <a:r>
              <a:rPr kumimoji="0" lang="en-US" altLang="en-US" sz="4400" b="1" i="0" u="none" strike="noStrike" cap="none" normalizeH="0">
                <a:ln>
                  <a:noFill/>
                </a:ln>
                <a:solidFill>
                  <a:srgbClr val="FF0C56"/>
                </a:solidFill>
                <a:effectLst/>
                <a:latin typeface="Calibri" panose="020F0502020204030204" pitchFamily="34" charset="0"/>
                <a:cs typeface="Calibri" panose="020F0502020204030204" pitchFamily="34" charset="0"/>
              </a:rPr>
              <a:t> Ý</a:t>
            </a:r>
            <a:endParaRPr kumimoji="0" lang="en-US" altLang="en-US" sz="4400" b="0" i="0" u="none" strike="noStrike" cap="none" normalizeH="0" baseline="0" dirty="0">
              <a:ln>
                <a:noFill/>
              </a:ln>
              <a:solidFill>
                <a:srgbClr val="FF0C56"/>
              </a:solidFill>
              <a:effectLst/>
              <a:latin typeface="Calibri" panose="020F0502020204030204" pitchFamily="34" charset="0"/>
              <a:cs typeface="Calibri" panose="020F0502020204030204" pitchFamily="34" charset="0"/>
            </a:endParaRPr>
          </a:p>
        </p:txBody>
      </p:sp>
      <p:pic>
        <p:nvPicPr>
          <p:cNvPr id="9" name="Hình ảnh 8" descr="Ảnh có chứa hình vẽ, minh họa, phim hoạt hình, tác phẩm nghệ thuật&#10;&#10;Mô tả được tạo tự động">
            <a:extLst>
              <a:ext uri="{FF2B5EF4-FFF2-40B4-BE49-F238E27FC236}">
                <a16:creationId xmlns:a16="http://schemas.microsoft.com/office/drawing/2014/main" id="{9C064C04-0377-0F78-7529-DD6C2CFF67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894" y="1848532"/>
            <a:ext cx="4861980" cy="4861980"/>
          </a:xfrm>
          <a:prstGeom prst="rect">
            <a:avLst/>
          </a:prstGeom>
        </p:spPr>
      </p:pic>
      <p:sp>
        <p:nvSpPr>
          <p:cNvPr id="19" name="TextBox 6">
            <a:extLst>
              <a:ext uri="{FF2B5EF4-FFF2-40B4-BE49-F238E27FC236}">
                <a16:creationId xmlns:a16="http://schemas.microsoft.com/office/drawing/2014/main" id="{71F204D2-B85F-5F4E-F308-A1C2E3B731F5}"/>
              </a:ext>
            </a:extLst>
          </p:cNvPr>
          <p:cNvSpPr txBox="1"/>
          <p:nvPr/>
        </p:nvSpPr>
        <p:spPr>
          <a:xfrm>
            <a:off x="2908796" y="1649951"/>
            <a:ext cx="8300487" cy="4154984"/>
          </a:xfrm>
          <a:prstGeom prst="rect">
            <a:avLst/>
          </a:prstGeom>
          <a:noFill/>
        </p:spPr>
        <p:txBody>
          <a:bodyPr wrap="square">
            <a:spAutoFit/>
          </a:bodyPr>
          <a:lstStyle/>
          <a:p>
            <a:pPr lvl="0" eaLnBrk="0" fontAlgn="base" hangingPunct="0">
              <a:spcBef>
                <a:spcPct val="0"/>
              </a:spcBef>
              <a:spcAft>
                <a:spcPct val="0"/>
              </a:spcAft>
            </a:pPr>
            <a:r>
              <a:rPr lang="vi-VN" altLang="en-US" sz="4400" b="1">
                <a:latin typeface="Calibri" panose="020F0502020204030204" pitchFamily="34" charset="0"/>
                <a:cs typeface="Calibri" panose="020F0502020204030204" pitchFamily="34" charset="0"/>
              </a:rPr>
              <a:t>+ Em giới thiệu về lễ hội nào?</a:t>
            </a:r>
          </a:p>
          <a:p>
            <a:pPr lvl="0" eaLnBrk="0" fontAlgn="base" hangingPunct="0">
              <a:spcBef>
                <a:spcPct val="0"/>
              </a:spcBef>
              <a:spcAft>
                <a:spcPct val="0"/>
              </a:spcAft>
            </a:pPr>
            <a:r>
              <a:rPr lang="vi-VN" altLang="en-US" sz="4400" b="1">
                <a:latin typeface="Calibri" panose="020F0502020204030204" pitchFamily="34" charset="0"/>
                <a:cs typeface="Calibri" panose="020F0502020204030204" pitchFamily="34" charset="0"/>
              </a:rPr>
              <a:t>+ Em giới thiệu những gì về lễ hội đó? (Gợi ý: Thời gian, địa điểm, số người tham gia,…)</a:t>
            </a:r>
          </a:p>
          <a:p>
            <a:pPr lvl="0" eaLnBrk="0" fontAlgn="base" hangingPunct="0">
              <a:spcBef>
                <a:spcPct val="0"/>
              </a:spcBef>
              <a:spcAft>
                <a:spcPct val="0"/>
              </a:spcAft>
            </a:pPr>
            <a:r>
              <a:rPr lang="vi-VN" altLang="en-US" sz="4400" b="1">
                <a:latin typeface="Calibri" panose="020F0502020204030204" pitchFamily="34" charset="0"/>
                <a:cs typeface="Calibri" panose="020F0502020204030204" pitchFamily="34" charset="0"/>
              </a:rPr>
              <a:t>+ Em sẽ sử dụng cặp kết từ nào?</a:t>
            </a:r>
          </a:p>
          <a:p>
            <a:pPr lvl="0" eaLnBrk="0" fontAlgn="base" hangingPunct="0">
              <a:spcBef>
                <a:spcPct val="0"/>
              </a:spcBef>
              <a:spcAft>
                <a:spcPct val="0"/>
              </a:spcAft>
            </a:pPr>
            <a:r>
              <a:rPr lang="vi-VN" altLang="en-US" sz="4400" b="1">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1280476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E1A9FAC2-CF77-3349-6059-CBC01FFF81B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3500" y="1342662"/>
            <a:ext cx="4953145" cy="5293505"/>
          </a:xfrm>
          <a:prstGeom prst="rect">
            <a:avLst/>
          </a:prstGeom>
        </p:spPr>
      </p:pic>
      <p:grpSp>
        <p:nvGrpSpPr>
          <p:cNvPr id="10"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49CD258A-AD72-42B2-ACCF-A5966C93E4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id="{FCC04B38-87A0-4292-84B8-0EE3BAC319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id="{6760FB0B-1ABC-4A59-A737-277D091FD5A7}"/>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id="{CA6693FD-857D-4189-BA78-21BFBE636C2C}"/>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id="{7ACB3BA8-ACD1-4DBF-8113-171993D78EE1}"/>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id="{ABCAA27F-064C-4803-B10A-7CC0637757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id="{09C9CDD6-0BAF-415B-A1AA-F363B4B7B4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2" name="Speech Bubble: Rectangle with Corners Rounded 21">
            <a:extLst>
              <a:ext uri="{FF2B5EF4-FFF2-40B4-BE49-F238E27FC236}">
                <a16:creationId xmlns:a16="http://schemas.microsoft.com/office/drawing/2014/main" id="{5E572BFD-54A5-189E-5E18-4CFCB4E1EC99}"/>
              </a:ext>
            </a:extLst>
          </p:cNvPr>
          <p:cNvSpPr/>
          <p:nvPr/>
        </p:nvSpPr>
        <p:spPr>
          <a:xfrm>
            <a:off x="5359078" y="208344"/>
            <a:ext cx="6539697" cy="2893671"/>
          </a:xfrm>
          <a:custGeom>
            <a:avLst/>
            <a:gdLst>
              <a:gd name="connsiteX0" fmla="*/ 0 w 6539697"/>
              <a:gd name="connsiteY0" fmla="*/ 482288 h 2893671"/>
              <a:gd name="connsiteX1" fmla="*/ 482288 w 6539697"/>
              <a:gd name="connsiteY1" fmla="*/ 0 h 2893671"/>
              <a:gd name="connsiteX2" fmla="*/ 1089950 w 6539697"/>
              <a:gd name="connsiteY2" fmla="*/ 0 h 2893671"/>
              <a:gd name="connsiteX3" fmla="*/ 1089950 w 6539697"/>
              <a:gd name="connsiteY3" fmla="*/ 0 h 2893671"/>
              <a:gd name="connsiteX4" fmla="*/ 2724874 w 6539697"/>
              <a:gd name="connsiteY4" fmla="*/ 0 h 2893671"/>
              <a:gd name="connsiteX5" fmla="*/ 6057409 w 6539697"/>
              <a:gd name="connsiteY5" fmla="*/ 0 h 2893671"/>
              <a:gd name="connsiteX6" fmla="*/ 6539697 w 6539697"/>
              <a:gd name="connsiteY6" fmla="*/ 482288 h 2893671"/>
              <a:gd name="connsiteX7" fmla="*/ 6539697 w 6539697"/>
              <a:gd name="connsiteY7" fmla="*/ 482279 h 2893671"/>
              <a:gd name="connsiteX8" fmla="*/ 6539697 w 6539697"/>
              <a:gd name="connsiteY8" fmla="*/ 482279 h 2893671"/>
              <a:gd name="connsiteX9" fmla="*/ 6539697 w 6539697"/>
              <a:gd name="connsiteY9" fmla="*/ 1205696 h 2893671"/>
              <a:gd name="connsiteX10" fmla="*/ 6539697 w 6539697"/>
              <a:gd name="connsiteY10" fmla="*/ 2411383 h 2893671"/>
              <a:gd name="connsiteX11" fmla="*/ 6057409 w 6539697"/>
              <a:gd name="connsiteY11" fmla="*/ 2893671 h 2893671"/>
              <a:gd name="connsiteX12" fmla="*/ 2724874 w 6539697"/>
              <a:gd name="connsiteY12" fmla="*/ 2893671 h 2893671"/>
              <a:gd name="connsiteX13" fmla="*/ 1089950 w 6539697"/>
              <a:gd name="connsiteY13" fmla="*/ 2893671 h 2893671"/>
              <a:gd name="connsiteX14" fmla="*/ 1089950 w 6539697"/>
              <a:gd name="connsiteY14" fmla="*/ 2893671 h 2893671"/>
              <a:gd name="connsiteX15" fmla="*/ 482288 w 6539697"/>
              <a:gd name="connsiteY15" fmla="*/ 2893671 h 2893671"/>
              <a:gd name="connsiteX16" fmla="*/ 0 w 6539697"/>
              <a:gd name="connsiteY16" fmla="*/ 2411383 h 2893671"/>
              <a:gd name="connsiteX17" fmla="*/ 0 w 6539697"/>
              <a:gd name="connsiteY17" fmla="*/ 1205696 h 2893671"/>
              <a:gd name="connsiteX18" fmla="*/ -986252 w 6539697"/>
              <a:gd name="connsiteY18" fmla="*/ 1333982 h 2893671"/>
              <a:gd name="connsiteX19" fmla="*/ 0 w 6539697"/>
              <a:gd name="connsiteY19" fmla="*/ 482279 h 2893671"/>
              <a:gd name="connsiteX20" fmla="*/ 0 w 6539697"/>
              <a:gd name="connsiteY20" fmla="*/ 482288 h 289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39697" h="2893671" fill="none" extrusionOk="0">
                <a:moveTo>
                  <a:pt x="0" y="482288"/>
                </a:moveTo>
                <a:cubicBezTo>
                  <a:pt x="7814" y="220157"/>
                  <a:pt x="170985" y="18072"/>
                  <a:pt x="482288" y="0"/>
                </a:cubicBezTo>
                <a:cubicBezTo>
                  <a:pt x="623586" y="12302"/>
                  <a:pt x="872281" y="-30554"/>
                  <a:pt x="1089950" y="0"/>
                </a:cubicBezTo>
                <a:lnTo>
                  <a:pt x="1089950" y="0"/>
                </a:lnTo>
                <a:cubicBezTo>
                  <a:pt x="1743397" y="-130545"/>
                  <a:pt x="1927923" y="108287"/>
                  <a:pt x="2724874" y="0"/>
                </a:cubicBezTo>
                <a:cubicBezTo>
                  <a:pt x="3983452" y="-117130"/>
                  <a:pt x="4902334" y="123459"/>
                  <a:pt x="6057409" y="0"/>
                </a:cubicBezTo>
                <a:cubicBezTo>
                  <a:pt x="6330772" y="11158"/>
                  <a:pt x="6496223" y="222008"/>
                  <a:pt x="6539697" y="482288"/>
                </a:cubicBezTo>
                <a:lnTo>
                  <a:pt x="6539697" y="482279"/>
                </a:lnTo>
                <a:lnTo>
                  <a:pt x="6539697" y="482279"/>
                </a:lnTo>
                <a:cubicBezTo>
                  <a:pt x="6582900" y="688613"/>
                  <a:pt x="6539997" y="1087099"/>
                  <a:pt x="6539697" y="1205696"/>
                </a:cubicBezTo>
                <a:cubicBezTo>
                  <a:pt x="6477065" y="1357982"/>
                  <a:pt x="6586978" y="2200229"/>
                  <a:pt x="6539697" y="2411383"/>
                </a:cubicBezTo>
                <a:cubicBezTo>
                  <a:pt x="6531065" y="2666933"/>
                  <a:pt x="6319460" y="2907704"/>
                  <a:pt x="6057409" y="2893671"/>
                </a:cubicBezTo>
                <a:cubicBezTo>
                  <a:pt x="5478032" y="3027065"/>
                  <a:pt x="3197994" y="2762951"/>
                  <a:pt x="2724874" y="2893671"/>
                </a:cubicBezTo>
                <a:cubicBezTo>
                  <a:pt x="2096175" y="2978136"/>
                  <a:pt x="1358787" y="2835829"/>
                  <a:pt x="1089950" y="2893671"/>
                </a:cubicBezTo>
                <a:lnTo>
                  <a:pt x="1089950" y="2893671"/>
                </a:lnTo>
                <a:cubicBezTo>
                  <a:pt x="818320" y="2853809"/>
                  <a:pt x="635611" y="2870237"/>
                  <a:pt x="482288" y="2893671"/>
                </a:cubicBezTo>
                <a:cubicBezTo>
                  <a:pt x="180810" y="2893523"/>
                  <a:pt x="1574" y="2674514"/>
                  <a:pt x="0" y="2411383"/>
                </a:cubicBezTo>
                <a:cubicBezTo>
                  <a:pt x="-8316" y="1901794"/>
                  <a:pt x="-54409" y="1345354"/>
                  <a:pt x="0" y="1205696"/>
                </a:cubicBezTo>
                <a:cubicBezTo>
                  <a:pt x="-265775" y="1270088"/>
                  <a:pt x="-803596" y="1322659"/>
                  <a:pt x="-986252" y="1333982"/>
                </a:cubicBezTo>
                <a:cubicBezTo>
                  <a:pt x="-620192" y="921151"/>
                  <a:pt x="-217305" y="693206"/>
                  <a:pt x="0" y="482279"/>
                </a:cubicBezTo>
                <a:lnTo>
                  <a:pt x="0" y="482288"/>
                </a:lnTo>
                <a:close/>
              </a:path>
              <a:path w="6539697" h="2893671" stroke="0" extrusionOk="0">
                <a:moveTo>
                  <a:pt x="0" y="482288"/>
                </a:moveTo>
                <a:cubicBezTo>
                  <a:pt x="-15507" y="242446"/>
                  <a:pt x="249098" y="-22432"/>
                  <a:pt x="482288" y="0"/>
                </a:cubicBezTo>
                <a:cubicBezTo>
                  <a:pt x="696677" y="-49375"/>
                  <a:pt x="914385" y="37835"/>
                  <a:pt x="1089950" y="0"/>
                </a:cubicBezTo>
                <a:lnTo>
                  <a:pt x="1089950" y="0"/>
                </a:lnTo>
                <a:cubicBezTo>
                  <a:pt x="1612570" y="-115022"/>
                  <a:pt x="2202136" y="-4817"/>
                  <a:pt x="2724874" y="0"/>
                </a:cubicBezTo>
                <a:cubicBezTo>
                  <a:pt x="4104890" y="-134364"/>
                  <a:pt x="5159158" y="130381"/>
                  <a:pt x="6057409" y="0"/>
                </a:cubicBezTo>
                <a:cubicBezTo>
                  <a:pt x="6319036" y="-11157"/>
                  <a:pt x="6547089" y="210198"/>
                  <a:pt x="6539697" y="482288"/>
                </a:cubicBezTo>
                <a:lnTo>
                  <a:pt x="6539697" y="482279"/>
                </a:lnTo>
                <a:lnTo>
                  <a:pt x="6539697" y="482279"/>
                </a:lnTo>
                <a:cubicBezTo>
                  <a:pt x="6592718" y="678963"/>
                  <a:pt x="6515236" y="1118879"/>
                  <a:pt x="6539697" y="1205696"/>
                </a:cubicBezTo>
                <a:cubicBezTo>
                  <a:pt x="6528885" y="1582627"/>
                  <a:pt x="6547199" y="1809260"/>
                  <a:pt x="6539697" y="2411383"/>
                </a:cubicBezTo>
                <a:cubicBezTo>
                  <a:pt x="6578878" y="2673469"/>
                  <a:pt x="6288353" y="2903932"/>
                  <a:pt x="6057409" y="2893671"/>
                </a:cubicBezTo>
                <a:cubicBezTo>
                  <a:pt x="4629407" y="2855912"/>
                  <a:pt x="3825707" y="2944169"/>
                  <a:pt x="2724874" y="2893671"/>
                </a:cubicBezTo>
                <a:cubicBezTo>
                  <a:pt x="2174419" y="2969985"/>
                  <a:pt x="1489365" y="2913852"/>
                  <a:pt x="1089950" y="2893671"/>
                </a:cubicBezTo>
                <a:lnTo>
                  <a:pt x="1089950" y="2893671"/>
                </a:lnTo>
                <a:cubicBezTo>
                  <a:pt x="918981" y="2926999"/>
                  <a:pt x="698080" y="2901625"/>
                  <a:pt x="482288" y="2893671"/>
                </a:cubicBezTo>
                <a:cubicBezTo>
                  <a:pt x="183632" y="2864218"/>
                  <a:pt x="20864" y="2672859"/>
                  <a:pt x="0" y="2411383"/>
                </a:cubicBezTo>
                <a:cubicBezTo>
                  <a:pt x="-98787" y="1841521"/>
                  <a:pt x="32831" y="1521345"/>
                  <a:pt x="0" y="1205696"/>
                </a:cubicBezTo>
                <a:cubicBezTo>
                  <a:pt x="-185681" y="1304493"/>
                  <a:pt x="-576771" y="1351528"/>
                  <a:pt x="-986252" y="1333982"/>
                </a:cubicBezTo>
                <a:cubicBezTo>
                  <a:pt x="-600401" y="970856"/>
                  <a:pt x="-319322" y="659725"/>
                  <a:pt x="0" y="482279"/>
                </a:cubicBezTo>
                <a:lnTo>
                  <a:pt x="0" y="482288"/>
                </a:ln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sd="2842418190">
                  <a:prstGeom prst="wedgeRoundRectCallout">
                    <a:avLst>
                      <a:gd name="adj1" fmla="val -65081"/>
                      <a:gd name="adj2" fmla="val -3900"/>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mn-cs"/>
              </a:rPr>
              <a:t>LÀM</a:t>
            </a:r>
            <a:r>
              <a:rPr kumimoji="0" lang="en-US" sz="7200" b="1" i="0" u="none" strike="noStrike" kern="1200" cap="none" spc="0" normalizeH="0" noProof="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mn-cs"/>
              </a:rPr>
              <a:t> VÀO VBT</a:t>
            </a:r>
            <a:endParaRPr kumimoji="0" lang="en-US" sz="7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mn-cs"/>
            </a:endParaRPr>
          </a:p>
        </p:txBody>
      </p:sp>
    </p:spTree>
    <p:extLst>
      <p:ext uri="{BB962C8B-B14F-4D97-AF65-F5344CB8AC3E}">
        <p14:creationId xmlns:p14="http://schemas.microsoft.com/office/powerpoint/2010/main" val="3237145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2.08333E-6 -1.85185E-6 L -2.08333E-6 -0.07222 " pathEditMode="relative" rAng="0" ptsTypes="AA">
                                      <p:cBhvr>
                                        <p:cTn id="6" dur="250" accel="50000" decel="50000" autoRev="1" fill="hold">
                                          <p:stCondLst>
                                            <p:cond delay="0"/>
                                          </p:stCondLst>
                                        </p:cTn>
                                        <p:tgtEl>
                                          <p:spTgt spid="22">
                                            <p:txEl>
                                              <p:pRg st="0" end="0"/>
                                            </p:txEl>
                                          </p:spTgt>
                                        </p:tgtEl>
                                        <p:attrNameLst>
                                          <p:attrName>ppt_x</p:attrName>
                                          <p:attrName>ppt_y</p:attrName>
                                        </p:attrNameLst>
                                      </p:cBhvr>
                                      <p:rCtr x="0" y="-3611"/>
                                    </p:animMotion>
                                    <p:animRot by="1500000">
                                      <p:cBhvr>
                                        <p:cTn id="7" dur="125" fill="hold">
                                          <p:stCondLst>
                                            <p:cond delay="0"/>
                                          </p:stCondLst>
                                        </p:cTn>
                                        <p:tgtEl>
                                          <p:spTgt spid="22">
                                            <p:txEl>
                                              <p:pRg st="0" end="0"/>
                                            </p:txEl>
                                          </p:spTgt>
                                        </p:tgtEl>
                                        <p:attrNameLst>
                                          <p:attrName>r</p:attrName>
                                        </p:attrNameLst>
                                      </p:cBhvr>
                                    </p:animRot>
                                    <p:animRot by="-1500000">
                                      <p:cBhvr>
                                        <p:cTn id="8" dur="125" fill="hold">
                                          <p:stCondLst>
                                            <p:cond delay="125"/>
                                          </p:stCondLst>
                                        </p:cTn>
                                        <p:tgtEl>
                                          <p:spTgt spid="22">
                                            <p:txEl>
                                              <p:pRg st="0" end="0"/>
                                            </p:txEl>
                                          </p:spTgt>
                                        </p:tgtEl>
                                        <p:attrNameLst>
                                          <p:attrName>r</p:attrName>
                                        </p:attrNameLst>
                                      </p:cBhvr>
                                    </p:animRot>
                                    <p:animRot by="-1500000">
                                      <p:cBhvr>
                                        <p:cTn id="9" dur="125" fill="hold">
                                          <p:stCondLst>
                                            <p:cond delay="250"/>
                                          </p:stCondLst>
                                        </p:cTn>
                                        <p:tgtEl>
                                          <p:spTgt spid="22">
                                            <p:txEl>
                                              <p:pRg st="0" end="0"/>
                                            </p:txEl>
                                          </p:spTgt>
                                        </p:tgtEl>
                                        <p:attrNameLst>
                                          <p:attrName>r</p:attrName>
                                        </p:attrNameLst>
                                      </p:cBhvr>
                                    </p:animRot>
                                    <p:animRot by="1500000">
                                      <p:cBhvr>
                                        <p:cTn id="10" dur="125" fill="hold">
                                          <p:stCondLst>
                                            <p:cond delay="375"/>
                                          </p:stCondLst>
                                        </p:cTn>
                                        <p:tgtEl>
                                          <p:spTgt spid="22">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bầu trời, cối xay gió, cây cối, mây&#10;&#10;Mô tả được tạo tự động">
            <a:extLst>
              <a:ext uri="{FF2B5EF4-FFF2-40B4-BE49-F238E27FC236}">
                <a16:creationId xmlns:a16="http://schemas.microsoft.com/office/drawing/2014/main" id="{6F784640-A296-94AC-E20D-D7D4A1F41D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902"/>
            <a:ext cx="12192000" cy="6774195"/>
          </a:xfrm>
          <a:prstGeom prst="rect">
            <a:avLst/>
          </a:prstGeom>
        </p:spPr>
      </p:pic>
      <p:sp>
        <p:nvSpPr>
          <p:cNvPr id="7" name="Rectangle: Rounded Corners 7">
            <a:extLst>
              <a:ext uri="{FF2B5EF4-FFF2-40B4-BE49-F238E27FC236}">
                <a16:creationId xmlns:a16="http://schemas.microsoft.com/office/drawing/2014/main" id="{F7013049-0F35-9761-228A-BFFF84889B25}"/>
              </a:ext>
            </a:extLst>
          </p:cNvPr>
          <p:cNvSpPr/>
          <p:nvPr/>
        </p:nvSpPr>
        <p:spPr>
          <a:xfrm>
            <a:off x="274321" y="180975"/>
            <a:ext cx="11754066" cy="6428169"/>
          </a:xfrm>
          <a:custGeom>
            <a:avLst/>
            <a:gdLst>
              <a:gd name="connsiteX0" fmla="*/ 0 w 11754066"/>
              <a:gd name="connsiteY0" fmla="*/ 639153 h 6428169"/>
              <a:gd name="connsiteX1" fmla="*/ 639153 w 11754066"/>
              <a:gd name="connsiteY1" fmla="*/ 0 h 6428169"/>
              <a:gd name="connsiteX2" fmla="*/ 11114913 w 11754066"/>
              <a:gd name="connsiteY2" fmla="*/ 0 h 6428169"/>
              <a:gd name="connsiteX3" fmla="*/ 11754066 w 11754066"/>
              <a:gd name="connsiteY3" fmla="*/ 639153 h 6428169"/>
              <a:gd name="connsiteX4" fmla="*/ 11754066 w 11754066"/>
              <a:gd name="connsiteY4" fmla="*/ 5789016 h 6428169"/>
              <a:gd name="connsiteX5" fmla="*/ 11114913 w 11754066"/>
              <a:gd name="connsiteY5" fmla="*/ 6428169 h 6428169"/>
              <a:gd name="connsiteX6" fmla="*/ 639153 w 11754066"/>
              <a:gd name="connsiteY6" fmla="*/ 6428169 h 6428169"/>
              <a:gd name="connsiteX7" fmla="*/ 0 w 11754066"/>
              <a:gd name="connsiteY7" fmla="*/ 5789016 h 6428169"/>
              <a:gd name="connsiteX8" fmla="*/ 0 w 11754066"/>
              <a:gd name="connsiteY8" fmla="*/ 639153 h 6428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54066" h="6428169" fill="none" extrusionOk="0">
                <a:moveTo>
                  <a:pt x="0" y="639153"/>
                </a:moveTo>
                <a:cubicBezTo>
                  <a:pt x="-49430" y="278164"/>
                  <a:pt x="296202" y="8213"/>
                  <a:pt x="639153" y="0"/>
                </a:cubicBezTo>
                <a:cubicBezTo>
                  <a:pt x="4275710" y="130954"/>
                  <a:pt x="5918937" y="43574"/>
                  <a:pt x="11114913" y="0"/>
                </a:cubicBezTo>
                <a:cubicBezTo>
                  <a:pt x="11484039" y="24849"/>
                  <a:pt x="11758167" y="291182"/>
                  <a:pt x="11754066" y="639153"/>
                </a:cubicBezTo>
                <a:cubicBezTo>
                  <a:pt x="11603627" y="2173699"/>
                  <a:pt x="11839945" y="3796800"/>
                  <a:pt x="11754066" y="5789016"/>
                </a:cubicBezTo>
                <a:cubicBezTo>
                  <a:pt x="11723871" y="6146968"/>
                  <a:pt x="11424939" y="6398522"/>
                  <a:pt x="11114913" y="6428169"/>
                </a:cubicBezTo>
                <a:cubicBezTo>
                  <a:pt x="9296797" y="6583366"/>
                  <a:pt x="2021114" y="6591189"/>
                  <a:pt x="639153" y="6428169"/>
                </a:cubicBezTo>
                <a:cubicBezTo>
                  <a:pt x="289805" y="6378848"/>
                  <a:pt x="-54209" y="6173663"/>
                  <a:pt x="0" y="5789016"/>
                </a:cubicBezTo>
                <a:cubicBezTo>
                  <a:pt x="64656" y="3496118"/>
                  <a:pt x="-17807" y="2059126"/>
                  <a:pt x="0" y="639153"/>
                </a:cubicBezTo>
                <a:close/>
              </a:path>
              <a:path w="11754066" h="6428169" stroke="0" extrusionOk="0">
                <a:moveTo>
                  <a:pt x="0" y="639153"/>
                </a:moveTo>
                <a:cubicBezTo>
                  <a:pt x="-36943" y="263371"/>
                  <a:pt x="265341" y="7813"/>
                  <a:pt x="639153" y="0"/>
                </a:cubicBezTo>
                <a:cubicBezTo>
                  <a:pt x="3526256" y="132882"/>
                  <a:pt x="9537861" y="-84951"/>
                  <a:pt x="11114913" y="0"/>
                </a:cubicBezTo>
                <a:cubicBezTo>
                  <a:pt x="11446755" y="20656"/>
                  <a:pt x="11743831" y="342731"/>
                  <a:pt x="11754066" y="639153"/>
                </a:cubicBezTo>
                <a:cubicBezTo>
                  <a:pt x="11774253" y="3114585"/>
                  <a:pt x="11906546" y="3862670"/>
                  <a:pt x="11754066" y="5789016"/>
                </a:cubicBezTo>
                <a:cubicBezTo>
                  <a:pt x="11802487" y="6147754"/>
                  <a:pt x="11476695" y="6410084"/>
                  <a:pt x="11114913" y="6428169"/>
                </a:cubicBezTo>
                <a:cubicBezTo>
                  <a:pt x="9708429" y="6515808"/>
                  <a:pt x="2210521" y="6355490"/>
                  <a:pt x="639153" y="6428169"/>
                </a:cubicBezTo>
                <a:cubicBezTo>
                  <a:pt x="281178" y="6380671"/>
                  <a:pt x="-29926" y="6183598"/>
                  <a:pt x="0" y="5789016"/>
                </a:cubicBezTo>
                <a:cubicBezTo>
                  <a:pt x="-38581" y="3874350"/>
                  <a:pt x="63341" y="1440364"/>
                  <a:pt x="0" y="639153"/>
                </a:cubicBezTo>
                <a:close/>
              </a:path>
            </a:pathLst>
          </a:custGeom>
          <a:solidFill>
            <a:schemeClr val="bg1">
              <a:alpha val="92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Rectangle: Rounded Corners 18">
            <a:extLst>
              <a:ext uri="{FF2B5EF4-FFF2-40B4-BE49-F238E27FC236}">
                <a16:creationId xmlns:a16="http://schemas.microsoft.com/office/drawing/2014/main" id="{7F30156C-960B-DEBE-01BC-C62D0F36AA3B}"/>
              </a:ext>
            </a:extLst>
          </p:cNvPr>
          <p:cNvSpPr/>
          <p:nvPr/>
        </p:nvSpPr>
        <p:spPr>
          <a:xfrm>
            <a:off x="470243" y="471374"/>
            <a:ext cx="2336019" cy="880684"/>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ask="http://schemas.microsoft.com/office/drawing/2018/sketchyshape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 name="TextBox 6">
            <a:extLst>
              <a:ext uri="{FF2B5EF4-FFF2-40B4-BE49-F238E27FC236}">
                <a16:creationId xmlns:a16="http://schemas.microsoft.com/office/drawing/2014/main" id="{86EC8CE6-02CE-1DEC-13D6-F4D3EDC02F81}"/>
              </a:ext>
            </a:extLst>
          </p:cNvPr>
          <p:cNvSpPr txBox="1"/>
          <p:nvPr/>
        </p:nvSpPr>
        <p:spPr>
          <a:xfrm>
            <a:off x="-990170" y="546192"/>
            <a:ext cx="5256844" cy="769441"/>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0C56"/>
                </a:solidFill>
                <a:effectLst/>
                <a:uLnTx/>
                <a:uFillTx/>
                <a:latin typeface="Calibri" panose="020F0502020204030204" pitchFamily="34" charset="0"/>
                <a:ea typeface="+mn-ea"/>
                <a:cs typeface="Calibri" panose="020F0502020204030204" pitchFamily="34" charset="0"/>
              </a:rPr>
              <a:t>MẪU</a:t>
            </a:r>
            <a:endParaRPr kumimoji="0" lang="en-US" altLang="en-US" sz="4400" b="0" i="0" u="none" strike="noStrike" kern="1200" cap="none" spc="0" normalizeH="0" baseline="0" noProof="0" dirty="0">
              <a:ln>
                <a:noFill/>
              </a:ln>
              <a:solidFill>
                <a:srgbClr val="FF0C56"/>
              </a:solidFill>
              <a:effectLst/>
              <a:uLnTx/>
              <a:uFillTx/>
              <a:latin typeface="Calibri" panose="020F0502020204030204" pitchFamily="34" charset="0"/>
              <a:ea typeface="+mn-ea"/>
              <a:cs typeface="Calibri" panose="020F0502020204030204" pitchFamily="34" charset="0"/>
            </a:endParaRPr>
          </a:p>
        </p:txBody>
      </p:sp>
      <p:pic>
        <p:nvPicPr>
          <p:cNvPr id="9" name="Hình ảnh 8" descr="Ảnh có chứa hình vẽ, minh họa, phim hoạt hình, tác phẩm nghệ thuật&#10;&#10;Mô tả được tạo tự động">
            <a:extLst>
              <a:ext uri="{FF2B5EF4-FFF2-40B4-BE49-F238E27FC236}">
                <a16:creationId xmlns:a16="http://schemas.microsoft.com/office/drawing/2014/main" id="{9C064C04-0377-0F78-7529-DD6C2CFF67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894" y="1848532"/>
            <a:ext cx="4861980" cy="4861980"/>
          </a:xfrm>
          <a:prstGeom prst="rect">
            <a:avLst/>
          </a:prstGeom>
        </p:spPr>
      </p:pic>
      <p:sp>
        <p:nvSpPr>
          <p:cNvPr id="19" name="TextBox 6">
            <a:extLst>
              <a:ext uri="{FF2B5EF4-FFF2-40B4-BE49-F238E27FC236}">
                <a16:creationId xmlns:a16="http://schemas.microsoft.com/office/drawing/2014/main" id="{71F204D2-B85F-5F4E-F308-A1C2E3B731F5}"/>
              </a:ext>
            </a:extLst>
          </p:cNvPr>
          <p:cNvSpPr txBox="1"/>
          <p:nvPr/>
        </p:nvSpPr>
        <p:spPr>
          <a:xfrm>
            <a:off x="3002184" y="561908"/>
            <a:ext cx="8719573" cy="5509200"/>
          </a:xfrm>
          <a:prstGeom prst="rect">
            <a:avLst/>
          </a:prstGeom>
          <a:noFill/>
        </p:spPr>
        <p:txBody>
          <a:bodyPr wrap="square">
            <a:spAutoFit/>
          </a:bodyPr>
          <a:lstStyle/>
          <a:p>
            <a:pPr lvl="0" algn="just" eaLnBrk="0" fontAlgn="base" hangingPunct="0">
              <a:spcBef>
                <a:spcPct val="0"/>
              </a:spcBef>
              <a:spcAft>
                <a:spcPct val="0"/>
              </a:spcAft>
            </a:pPr>
            <a:r>
              <a:rPr lang="vi-VN" altLang="en-US" sz="4400" b="1">
                <a:solidFill>
                  <a:prstClr val="black"/>
                </a:solidFill>
                <a:latin typeface="Calibri" panose="020F0502020204030204" pitchFamily="34" charset="0"/>
                <a:cs typeface="Calibri" panose="020F0502020204030204" pitchFamily="34" charset="0"/>
              </a:rPr>
              <a:t>Hằng năm, cứ đến 15 tháng 8 là ngày hội Tết Trung thu. Vào ngày đó, trẻ em trong làng em </a:t>
            </a:r>
            <a:r>
              <a:rPr lang="vi-VN" altLang="en-US" sz="4400" b="1">
                <a:solidFill>
                  <a:srgbClr val="FF0000"/>
                </a:solidFill>
                <a:latin typeface="Calibri" panose="020F0502020204030204" pitchFamily="34" charset="0"/>
                <a:cs typeface="Calibri" panose="020F0502020204030204" pitchFamily="34" charset="0"/>
              </a:rPr>
              <a:t>không những</a:t>
            </a:r>
            <a:r>
              <a:rPr lang="vi-VN" altLang="en-US" sz="4400" b="1">
                <a:solidFill>
                  <a:prstClr val="black"/>
                </a:solidFill>
                <a:latin typeface="Calibri" panose="020F0502020204030204" pitchFamily="34" charset="0"/>
                <a:cs typeface="Calibri" panose="020F0502020204030204" pitchFamily="34" charset="0"/>
              </a:rPr>
              <a:t> được mặc đồ đẹp </a:t>
            </a:r>
            <a:r>
              <a:rPr lang="vi-VN" altLang="en-US" sz="4400" b="1">
                <a:solidFill>
                  <a:srgbClr val="FF0000"/>
                </a:solidFill>
                <a:latin typeface="Calibri" panose="020F0502020204030204" pitchFamily="34" charset="0"/>
                <a:cs typeface="Calibri" panose="020F0502020204030204" pitchFamily="34" charset="0"/>
              </a:rPr>
              <a:t>mà còn</a:t>
            </a:r>
            <a:r>
              <a:rPr lang="vi-VN" altLang="en-US" sz="4400" b="1">
                <a:solidFill>
                  <a:prstClr val="black"/>
                </a:solidFill>
                <a:latin typeface="Calibri" panose="020F0502020204030204" pitchFamily="34" charset="0"/>
                <a:cs typeface="Calibri" panose="020F0502020204030204" pitchFamily="34" charset="0"/>
              </a:rPr>
              <a:t> được cầm đồ chơi hòa vào chúng bạn đón tết thiếu nhi. Trước ngày hội, mẹ em đã đi chợ chuẩn bị cho em một chiếc đèn ông sao thật đẹp.</a:t>
            </a:r>
            <a:endParaRPr kumimoji="0" lang="vi-VN" altLang="en-US" sz="44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8561141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cỏ, cây cối, ngôi nhà, bức vẽ&#10;&#10;Mô tả được tạo tự động">
            <a:extLst>
              <a:ext uri="{FF2B5EF4-FFF2-40B4-BE49-F238E27FC236}">
                <a16:creationId xmlns:a16="http://schemas.microsoft.com/office/drawing/2014/main" id="{68CDC44A-3667-90D8-9930-40D431E9B2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95"/>
            <a:ext cx="12181341" cy="6852005"/>
          </a:xfrm>
          <a:prstGeom prst="rect">
            <a:avLst/>
          </a:prstGeom>
        </p:spPr>
      </p:pic>
      <p:grpSp>
        <p:nvGrpSpPr>
          <p:cNvPr id="61" name="组合 60">
            <a:extLst>
              <a:ext uri="{FF2B5EF4-FFF2-40B4-BE49-F238E27FC236}">
                <a16:creationId xmlns:a16="http://schemas.microsoft.com/office/drawing/2014/main" id="{B124B08C-DD32-4F39-9DD7-5AFAC6453A6B}"/>
              </a:ext>
            </a:extLst>
          </p:cNvPr>
          <p:cNvGrpSpPr/>
          <p:nvPr/>
        </p:nvGrpSpPr>
        <p:grpSpPr>
          <a:xfrm>
            <a:off x="39732" y="5706559"/>
            <a:ext cx="12152268" cy="1151441"/>
            <a:chOff x="-2055784" y="5706558"/>
            <a:chExt cx="12152268" cy="1151441"/>
          </a:xfrm>
        </p:grpSpPr>
        <p:pic>
          <p:nvPicPr>
            <p:cNvPr id="62" name="图片 61">
              <a:extLst>
                <a:ext uri="{FF2B5EF4-FFF2-40B4-BE49-F238E27FC236}">
                  <a16:creationId xmlns:a16="http://schemas.microsoft.com/office/drawing/2014/main" id="{C2E788B9-27FE-4530-A9A2-ABC7A35B85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3" name="图片 62">
              <a:extLst>
                <a:ext uri="{FF2B5EF4-FFF2-40B4-BE49-F238E27FC236}">
                  <a16:creationId xmlns:a16="http://schemas.microsoft.com/office/drawing/2014/main" id="{79A43B4E-2AC9-46A6-A340-EB87984B9F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64" name="图片 63">
              <a:extLst>
                <a:ext uri="{FF2B5EF4-FFF2-40B4-BE49-F238E27FC236}">
                  <a16:creationId xmlns:a16="http://schemas.microsoft.com/office/drawing/2014/main" id="{F4461697-43B0-4C3B-A546-CDCD60552557}"/>
                </a:ext>
              </a:extLst>
            </p:cNvPr>
            <p:cNvPicPr>
              <a:picLocks noChangeAspect="1"/>
            </p:cNvPicPr>
            <p:nvPr/>
          </p:nvPicPr>
          <p:blipFill>
            <a:blip r:embed="rId5"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5" name="图片 64">
              <a:extLst>
                <a:ext uri="{FF2B5EF4-FFF2-40B4-BE49-F238E27FC236}">
                  <a16:creationId xmlns:a16="http://schemas.microsoft.com/office/drawing/2014/main" id="{57D16B09-8E1A-4E14-B26F-9DED7AE039AE}"/>
                </a:ext>
              </a:extLst>
            </p:cNvPr>
            <p:cNvPicPr>
              <a:picLocks noChangeAspect="1"/>
            </p:cNvPicPr>
            <p:nvPr/>
          </p:nvPicPr>
          <p:blipFill>
            <a:blip r:embed="rId6"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66" name="图片 65">
              <a:extLst>
                <a:ext uri="{FF2B5EF4-FFF2-40B4-BE49-F238E27FC236}">
                  <a16:creationId xmlns:a16="http://schemas.microsoft.com/office/drawing/2014/main" id="{F896A74F-1BEE-40A3-BC16-5E4CFAE66E3D}"/>
                </a:ext>
              </a:extLst>
            </p:cNvPr>
            <p:cNvPicPr>
              <a:picLocks noChangeAspect="1"/>
            </p:cNvPicPr>
            <p:nvPr/>
          </p:nvPicPr>
          <p:blipFill>
            <a:blip r:embed="rId7"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67" name="图片 66">
              <a:extLst>
                <a:ext uri="{FF2B5EF4-FFF2-40B4-BE49-F238E27FC236}">
                  <a16:creationId xmlns:a16="http://schemas.microsoft.com/office/drawing/2014/main" id="{03610F94-73D6-4A32-9136-D77C9786D5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68" name="图片 67">
              <a:extLst>
                <a:ext uri="{FF2B5EF4-FFF2-40B4-BE49-F238E27FC236}">
                  <a16:creationId xmlns:a16="http://schemas.microsoft.com/office/drawing/2014/main" id="{D731B580-46E4-497E-A119-9E15B88BB7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24" name="Picture 8">
            <a:extLst>
              <a:ext uri="{FF2B5EF4-FFF2-40B4-BE49-F238E27FC236}">
                <a16:creationId xmlns:a16="http://schemas.microsoft.com/office/drawing/2014/main" id="{13C9CD3C-923A-F944-0D4B-32BF202B5B42}"/>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79998" y="1045015"/>
            <a:ext cx="3216140" cy="4627540"/>
          </a:xfrm>
          <a:prstGeom prst="rect">
            <a:avLst/>
          </a:prstGeom>
        </p:spPr>
      </p:pic>
      <p:pic>
        <p:nvPicPr>
          <p:cNvPr id="26" name="Picture 2">
            <a:extLst>
              <a:ext uri="{FF2B5EF4-FFF2-40B4-BE49-F238E27FC236}">
                <a16:creationId xmlns:a16="http://schemas.microsoft.com/office/drawing/2014/main" id="{A140359F-2008-B95C-3AA6-DD4478039B6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527689" y="3695187"/>
            <a:ext cx="2224978" cy="1891231"/>
          </a:xfrm>
          <a:prstGeom prst="rect">
            <a:avLst/>
          </a:prstGeom>
        </p:spPr>
      </p:pic>
      <p:pic>
        <p:nvPicPr>
          <p:cNvPr id="27" name="Picture 3">
            <a:extLst>
              <a:ext uri="{FF2B5EF4-FFF2-40B4-BE49-F238E27FC236}">
                <a16:creationId xmlns:a16="http://schemas.microsoft.com/office/drawing/2014/main" id="{9BEE9AD1-911B-C031-962E-1C29F52DB350}"/>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032470" y="3639721"/>
            <a:ext cx="2654910" cy="2037644"/>
          </a:xfrm>
          <a:prstGeom prst="rect">
            <a:avLst/>
          </a:prstGeom>
        </p:spPr>
      </p:pic>
      <p:pic>
        <p:nvPicPr>
          <p:cNvPr id="28" name="Picture 2">
            <a:extLst>
              <a:ext uri="{FF2B5EF4-FFF2-40B4-BE49-F238E27FC236}">
                <a16:creationId xmlns:a16="http://schemas.microsoft.com/office/drawing/2014/main" id="{98ECCC14-9E9C-A61B-553C-56A9E2FF51A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049814" y="4314836"/>
            <a:ext cx="2224978" cy="1891231"/>
          </a:xfrm>
          <a:prstGeom prst="rect">
            <a:avLst/>
          </a:prstGeom>
        </p:spPr>
      </p:pic>
      <p:pic>
        <p:nvPicPr>
          <p:cNvPr id="29" name="Picture 2">
            <a:extLst>
              <a:ext uri="{FF2B5EF4-FFF2-40B4-BE49-F238E27FC236}">
                <a16:creationId xmlns:a16="http://schemas.microsoft.com/office/drawing/2014/main" id="{0666C1DA-6B0C-EE74-90DE-7AF58337C7D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740835" y="4314836"/>
            <a:ext cx="2224978" cy="1891231"/>
          </a:xfrm>
          <a:prstGeom prst="rect">
            <a:avLst/>
          </a:prstGeom>
        </p:spPr>
      </p:pic>
      <p:pic>
        <p:nvPicPr>
          <p:cNvPr id="32" name="Picture 3">
            <a:extLst>
              <a:ext uri="{FF2B5EF4-FFF2-40B4-BE49-F238E27FC236}">
                <a16:creationId xmlns:a16="http://schemas.microsoft.com/office/drawing/2014/main" id="{7144C68D-CF93-6C08-053A-67B9E430C238}"/>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238546" y="4241630"/>
            <a:ext cx="2654910" cy="2037644"/>
          </a:xfrm>
          <a:prstGeom prst="rect">
            <a:avLst/>
          </a:prstGeom>
        </p:spPr>
      </p:pic>
      <p:sp>
        <p:nvSpPr>
          <p:cNvPr id="4" name="Hộp Văn bản 3">
            <a:extLst>
              <a:ext uri="{FF2B5EF4-FFF2-40B4-BE49-F238E27FC236}">
                <a16:creationId xmlns:a16="http://schemas.microsoft.com/office/drawing/2014/main" id="{82F70770-29C6-BD6A-D5F7-25FC37D7DF57}"/>
              </a:ext>
            </a:extLst>
          </p:cNvPr>
          <p:cNvSpPr txBox="1"/>
          <p:nvPr/>
        </p:nvSpPr>
        <p:spPr>
          <a:xfrm>
            <a:off x="3491607" y="311797"/>
            <a:ext cx="8114901" cy="30469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50" normalizeH="0" baseline="0" noProof="0">
                <a:ln w="57150">
                  <a:solidFill>
                    <a:prstClr val="white"/>
                  </a:solidFill>
                </a:ln>
                <a:solidFill>
                  <a:srgbClr val="FCA63C"/>
                </a:solidFill>
                <a:effectLst>
                  <a:innerShdw blurRad="63500" dist="50800" dir="13500000">
                    <a:srgbClr val="000000">
                      <a:alpha val="50000"/>
                    </a:srgbClr>
                  </a:innerShdw>
                </a:effectLst>
                <a:uLnTx/>
                <a:uFillTx/>
                <a:latin typeface="UTM Cookies" panose="02040603050506020204" pitchFamily="18" charset="0"/>
                <a:ea typeface="+mn-ea"/>
                <a:cs typeface="+mn-cs"/>
              </a:rPr>
              <a:t>ĐÓNG GÓI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50" normalizeH="0" baseline="0" noProof="0">
                <a:ln w="57150">
                  <a:solidFill>
                    <a:prstClr val="white"/>
                  </a:solidFill>
                </a:ln>
                <a:solidFill>
                  <a:srgbClr val="FCA63C"/>
                </a:solidFill>
                <a:effectLst>
                  <a:innerShdw blurRad="63500" dist="50800" dir="13500000">
                    <a:srgbClr val="000000">
                      <a:alpha val="50000"/>
                    </a:srgbClr>
                  </a:innerShdw>
                </a:effectLst>
                <a:uLnTx/>
                <a:uFillTx/>
                <a:latin typeface="UTM Cookies" panose="02040603050506020204" pitchFamily="18" charset="0"/>
                <a:ea typeface="+mn-ea"/>
                <a:cs typeface="+mn-cs"/>
              </a:rPr>
              <a:t>NÔNG SẢN</a:t>
            </a:r>
            <a:endParaRPr kumimoji="0" lang="vi-VN" sz="9600" b="0" i="0" u="none" strike="noStrike" kern="1200" cap="none" spc="0" normalizeH="0" baseline="0" noProof="0">
              <a:ln w="57150">
                <a:solidFill>
                  <a:prstClr val="white"/>
                </a:solidFill>
              </a:ln>
              <a:solidFill>
                <a:srgbClr val="FCA63C"/>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78282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8">
            <a:extLst>
              <a:ext uri="{FF2B5EF4-FFF2-40B4-BE49-F238E27FC236}">
                <a16:creationId xmlns:a16="http://schemas.microsoft.com/office/drawing/2014/main" id="{13C9CD3C-923A-F944-0D4B-32BF202B5B4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35737" y="1914109"/>
            <a:ext cx="3216140" cy="4627540"/>
          </a:xfrm>
          <a:prstGeom prst="rect">
            <a:avLst/>
          </a:prstGeom>
        </p:spPr>
      </p:pic>
      <p:pic>
        <p:nvPicPr>
          <p:cNvPr id="20" name="Picture 5">
            <a:extLst>
              <a:ext uri="{FF2B5EF4-FFF2-40B4-BE49-F238E27FC236}">
                <a16:creationId xmlns:a16="http://schemas.microsoft.com/office/drawing/2014/main" id="{D93942CA-3A64-44F1-A095-52C7EE49AB2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487073" y="2554507"/>
            <a:ext cx="4099369" cy="4114800"/>
          </a:xfrm>
          <a:prstGeom prst="rect">
            <a:avLst/>
          </a:prstGeom>
        </p:spPr>
      </p:pic>
      <p:pic>
        <p:nvPicPr>
          <p:cNvPr id="21" name="Picture 5">
            <a:extLst>
              <a:ext uri="{FF2B5EF4-FFF2-40B4-BE49-F238E27FC236}">
                <a16:creationId xmlns:a16="http://schemas.microsoft.com/office/drawing/2014/main" id="{A213A41C-8D1B-74DC-FD9B-22DE5441CFE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726885" y="2497017"/>
            <a:ext cx="4099369" cy="4114800"/>
          </a:xfrm>
          <a:prstGeom prst="rect">
            <a:avLst/>
          </a:prstGeom>
        </p:spPr>
      </p:pic>
      <p:grpSp>
        <p:nvGrpSpPr>
          <p:cNvPr id="61" name="组合 60">
            <a:extLst>
              <a:ext uri="{FF2B5EF4-FFF2-40B4-BE49-F238E27FC236}">
                <a16:creationId xmlns:a16="http://schemas.microsoft.com/office/drawing/2014/main" id="{B124B08C-DD32-4F39-9DD7-5AFAC6453A6B}"/>
              </a:ext>
            </a:extLst>
          </p:cNvPr>
          <p:cNvGrpSpPr/>
          <p:nvPr/>
        </p:nvGrpSpPr>
        <p:grpSpPr>
          <a:xfrm>
            <a:off x="39732" y="5706559"/>
            <a:ext cx="12152268" cy="1151441"/>
            <a:chOff x="-2055784" y="5706558"/>
            <a:chExt cx="12152268" cy="1151441"/>
          </a:xfrm>
        </p:grpSpPr>
        <p:pic>
          <p:nvPicPr>
            <p:cNvPr id="62" name="图片 61">
              <a:extLst>
                <a:ext uri="{FF2B5EF4-FFF2-40B4-BE49-F238E27FC236}">
                  <a16:creationId xmlns:a16="http://schemas.microsoft.com/office/drawing/2014/main" id="{C2E788B9-27FE-4530-A9A2-ABC7A35B85F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3" name="图片 62">
              <a:extLst>
                <a:ext uri="{FF2B5EF4-FFF2-40B4-BE49-F238E27FC236}">
                  <a16:creationId xmlns:a16="http://schemas.microsoft.com/office/drawing/2014/main" id="{79A43B4E-2AC9-46A6-A340-EB87984B9FE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64" name="图片 63">
              <a:extLst>
                <a:ext uri="{FF2B5EF4-FFF2-40B4-BE49-F238E27FC236}">
                  <a16:creationId xmlns:a16="http://schemas.microsoft.com/office/drawing/2014/main" id="{F4461697-43B0-4C3B-A546-CDCD60552557}"/>
                </a:ext>
              </a:extLst>
            </p:cNvPr>
            <p:cNvPicPr>
              <a:picLocks noChangeAspect="1"/>
            </p:cNvPicPr>
            <p:nvPr/>
          </p:nvPicPr>
          <p:blipFill>
            <a:blip r:embed="rId9"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5" name="图片 64">
              <a:extLst>
                <a:ext uri="{FF2B5EF4-FFF2-40B4-BE49-F238E27FC236}">
                  <a16:creationId xmlns:a16="http://schemas.microsoft.com/office/drawing/2014/main" id="{57D16B09-8E1A-4E14-B26F-9DED7AE039AE}"/>
                </a:ext>
              </a:extLst>
            </p:cNvPr>
            <p:cNvPicPr>
              <a:picLocks noChangeAspect="1"/>
            </p:cNvPicPr>
            <p:nvPr/>
          </p:nvPicPr>
          <p:blipFill>
            <a:blip r:embed="rId10"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66" name="图片 65">
              <a:extLst>
                <a:ext uri="{FF2B5EF4-FFF2-40B4-BE49-F238E27FC236}">
                  <a16:creationId xmlns:a16="http://schemas.microsoft.com/office/drawing/2014/main" id="{F896A74F-1BEE-40A3-BC16-5E4CFAE66E3D}"/>
                </a:ext>
              </a:extLst>
            </p:cNvPr>
            <p:cNvPicPr>
              <a:picLocks noChangeAspect="1"/>
            </p:cNvPicPr>
            <p:nvPr/>
          </p:nvPicPr>
          <p:blipFill>
            <a:blip r:embed="rId11"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67" name="图片 66">
              <a:extLst>
                <a:ext uri="{FF2B5EF4-FFF2-40B4-BE49-F238E27FC236}">
                  <a16:creationId xmlns:a16="http://schemas.microsoft.com/office/drawing/2014/main" id="{03610F94-73D6-4A32-9136-D77C9786D51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68" name="图片 67">
              <a:extLst>
                <a:ext uri="{FF2B5EF4-FFF2-40B4-BE49-F238E27FC236}">
                  <a16:creationId xmlns:a16="http://schemas.microsoft.com/office/drawing/2014/main" id="{D731B580-46E4-497E-A119-9E15B88BB71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 name="Hộp Văn bản 1">
            <a:extLst>
              <a:ext uri="{FF2B5EF4-FFF2-40B4-BE49-F238E27FC236}">
                <a16:creationId xmlns:a16="http://schemas.microsoft.com/office/drawing/2014/main" id="{FA6D91E3-FAA8-F949-B9B7-06CEB133B466}"/>
              </a:ext>
            </a:extLst>
          </p:cNvPr>
          <p:cNvSpPr txBox="1"/>
          <p:nvPr/>
        </p:nvSpPr>
        <p:spPr>
          <a:xfrm>
            <a:off x="622068" y="106007"/>
            <a:ext cx="10947864"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50" normalizeH="0" baseline="0" noProof="0">
                <a:ln w="0"/>
                <a:solidFill>
                  <a:srgbClr val="FC7C34"/>
                </a:solidFill>
                <a:effectLst>
                  <a:innerShdw blurRad="63500" dist="50800" dir="13500000">
                    <a:srgbClr val="000000">
                      <a:alpha val="50000"/>
                    </a:srgbClr>
                  </a:innerShdw>
                </a:effectLst>
                <a:uLnTx/>
                <a:uFillTx/>
                <a:latin typeface="UTM Cookies" panose="02040603050506020204" pitchFamily="18" charset="0"/>
                <a:ea typeface="+mn-ea"/>
                <a:cs typeface="+mn-cs"/>
              </a:rPr>
              <a:t>CẢM ƠN CÁC BẠN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50" normalizeH="0" baseline="0" noProof="0">
                <a:ln w="0"/>
                <a:solidFill>
                  <a:srgbClr val="FC7C34"/>
                </a:solidFill>
                <a:effectLst>
                  <a:innerShdw blurRad="63500" dist="50800" dir="13500000">
                    <a:srgbClr val="000000">
                      <a:alpha val="50000"/>
                    </a:srgbClr>
                  </a:innerShdw>
                </a:effectLst>
                <a:uLnTx/>
                <a:uFillTx/>
                <a:latin typeface="UTM Cookies" panose="02040603050506020204" pitchFamily="18" charset="0"/>
                <a:ea typeface="+mn-ea"/>
                <a:cs typeface="+mn-cs"/>
              </a:rPr>
              <a:t>ĐÃ GIÚP MÌNH ĐÓNG GÓI NHÉ</a:t>
            </a:r>
            <a:endParaRPr kumimoji="0" lang="vi-VN" sz="6000" b="0" i="0" u="none" strike="noStrike" kern="1200" cap="none" spc="0" normalizeH="0" baseline="0" noProof="0">
              <a:ln>
                <a:noFill/>
              </a:ln>
              <a:solidFill>
                <a:srgbClr val="FC7C34"/>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45157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Tieng-yeah-tre-con-www_nhacchuongvui_com.wav"/>
                                        </p:tgtEl>
                                      </p:cMediaNode>
                                    </p:audio>
                                  </p:subTnLst>
                                </p:cTn>
                              </p:par>
                              <p:par>
                                <p:cTn id="11" presetID="32" presetClass="emph" presetSubtype="0" fill="hold" nodeType="withEffect">
                                  <p:stCondLst>
                                    <p:cond delay="0"/>
                                  </p:stCondLst>
                                  <p:childTnLst>
                                    <p:animRot by="120000">
                                      <p:cBhvr>
                                        <p:cTn id="12" dur="100" fill="hold">
                                          <p:stCondLst>
                                            <p:cond delay="0"/>
                                          </p:stCondLst>
                                        </p:cTn>
                                        <p:tgtEl>
                                          <p:spTgt spid="21"/>
                                        </p:tgtEl>
                                        <p:attrNameLst>
                                          <p:attrName>r</p:attrName>
                                        </p:attrNameLst>
                                      </p:cBhvr>
                                    </p:animRot>
                                    <p:animRot by="-240000">
                                      <p:cBhvr>
                                        <p:cTn id="13" dur="200" fill="hold">
                                          <p:stCondLst>
                                            <p:cond delay="200"/>
                                          </p:stCondLst>
                                        </p:cTn>
                                        <p:tgtEl>
                                          <p:spTgt spid="21"/>
                                        </p:tgtEl>
                                        <p:attrNameLst>
                                          <p:attrName>r</p:attrName>
                                        </p:attrNameLst>
                                      </p:cBhvr>
                                    </p:animRot>
                                    <p:animRot by="240000">
                                      <p:cBhvr>
                                        <p:cTn id="14" dur="200" fill="hold">
                                          <p:stCondLst>
                                            <p:cond delay="400"/>
                                          </p:stCondLst>
                                        </p:cTn>
                                        <p:tgtEl>
                                          <p:spTgt spid="21"/>
                                        </p:tgtEl>
                                        <p:attrNameLst>
                                          <p:attrName>r</p:attrName>
                                        </p:attrNameLst>
                                      </p:cBhvr>
                                    </p:animRot>
                                    <p:animRot by="-240000">
                                      <p:cBhvr>
                                        <p:cTn id="15" dur="200" fill="hold">
                                          <p:stCondLst>
                                            <p:cond delay="600"/>
                                          </p:stCondLst>
                                        </p:cTn>
                                        <p:tgtEl>
                                          <p:spTgt spid="21"/>
                                        </p:tgtEl>
                                        <p:attrNameLst>
                                          <p:attrName>r</p:attrName>
                                        </p:attrNameLst>
                                      </p:cBhvr>
                                    </p:animRot>
                                    <p:animRot by="120000">
                                      <p:cBhvr>
                                        <p:cTn id="16" dur="200" fill="hold">
                                          <p:stCondLst>
                                            <p:cond delay="80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图片 114">
            <a:extLst>
              <a:ext uri="{FF2B5EF4-FFF2-40B4-BE49-F238E27FC236}">
                <a16:creationId xmlns:a16="http://schemas.microsoft.com/office/drawing/2014/main" id="{C137FCA5-E7BF-4684-942E-85F778C02F6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3773424"/>
            <a:ext cx="12192000" cy="3084576"/>
          </a:xfrm>
          <a:prstGeom prst="rect">
            <a:avLst/>
          </a:prstGeom>
        </p:spPr>
      </p:pic>
      <p:grpSp>
        <p:nvGrpSpPr>
          <p:cNvPr id="2" name="Group 1">
            <a:extLst>
              <a:ext uri="{FF2B5EF4-FFF2-40B4-BE49-F238E27FC236}">
                <a16:creationId xmlns:a16="http://schemas.microsoft.com/office/drawing/2014/main" id="{5A180F7A-E6B9-E802-2428-3F50C37AC47B}"/>
              </a:ext>
            </a:extLst>
          </p:cNvPr>
          <p:cNvGrpSpPr/>
          <p:nvPr/>
        </p:nvGrpSpPr>
        <p:grpSpPr>
          <a:xfrm>
            <a:off x="1087336" y="1021176"/>
            <a:ext cx="5417635" cy="2554545"/>
            <a:chOff x="806930" y="1306887"/>
            <a:chExt cx="5003614" cy="2310985"/>
          </a:xfrm>
        </p:grpSpPr>
        <p:sp>
          <p:nvSpPr>
            <p:cNvPr id="41" name="任意多边形: 形状 40">
              <a:extLst>
                <a:ext uri="{FF2B5EF4-FFF2-40B4-BE49-F238E27FC236}">
                  <a16:creationId xmlns:a16="http://schemas.microsoft.com/office/drawing/2014/main" id="{50C53215-5F60-4E34-AE0B-4349CB326516}"/>
                </a:ext>
              </a:extLst>
            </p:cNvPr>
            <p:cNvSpPr/>
            <p:nvPr/>
          </p:nvSpPr>
          <p:spPr>
            <a:xfrm>
              <a:off x="974692" y="1403932"/>
              <a:ext cx="4782402" cy="2153651"/>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5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21" name="文本框 20">
              <a:extLst>
                <a:ext uri="{FF2B5EF4-FFF2-40B4-BE49-F238E27FC236}">
                  <a16:creationId xmlns:a16="http://schemas.microsoft.com/office/drawing/2014/main" id="{0FCABF9B-3F7F-4E6A-A61D-DF1DE8B7A192}"/>
                </a:ext>
              </a:extLst>
            </p:cNvPr>
            <p:cNvSpPr txBox="1"/>
            <p:nvPr/>
          </p:nvSpPr>
          <p:spPr>
            <a:xfrm>
              <a:off x="806930" y="1306887"/>
              <a:ext cx="5003614" cy="231098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dirty="0">
                  <a:ln>
                    <a:solidFill>
                      <a:sysClr val="windowText" lastClr="000000"/>
                    </a:solidFill>
                  </a:ln>
                  <a:solidFill>
                    <a:srgbClr val="70AD47">
                      <a:lumMod val="50000"/>
                    </a:srgbClr>
                  </a:solidFill>
                  <a:effectLst/>
                  <a:uLnTx/>
                  <a:uFillTx/>
                  <a:latin typeface="#9Slide06 SVNClementine" panose="020F0502020204030203" pitchFamily="34" charset="0"/>
                  <a:ea typeface="LNTH-LuoLuoNotangYuanTi 1" pitchFamily="2" charset="-128"/>
                  <a:cs typeface="LNTH-LuoLuoNotangYuanTi 1" pitchFamily="2" charset="-128"/>
                </a:rPr>
                <a:t> </a:t>
              </a:r>
              <a:r>
                <a:rPr kumimoji="0" lang="en-US" altLang="zh-CN" sz="8000" b="1" i="0" u="none" strike="noStrike" kern="1200" cap="none" spc="0" normalizeH="0" baseline="0" noProof="0" dirty="0">
                  <a:ln w="22225">
                    <a:noFill/>
                    <a:prstDash val="solid"/>
                  </a:ln>
                  <a:solidFill>
                    <a:srgbClr val="70AD47">
                      <a:lumMod val="50000"/>
                    </a:srgbClr>
                  </a:solidFill>
                  <a:effectLst/>
                  <a:uLnTx/>
                  <a:uFillTx/>
                  <a:latin typeface="#9Slide06 SVNClementine" panose="020F0502020204030203" pitchFamily="34" charset="0"/>
                  <a:ea typeface="LNTH-LuoLuoNotangYuanTi 1" pitchFamily="2" charset="-128"/>
                  <a:cs typeface="LNTH-LuoLuoNotangYuanTi 1" pitchFamily="2" charset="-128"/>
                </a:rPr>
                <a:t>HU HOẠCH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a:ln w="22225">
                    <a:noFill/>
                    <a:prstDash val="solid"/>
                  </a:ln>
                  <a:solidFill>
                    <a:srgbClr val="70AD47">
                      <a:lumMod val="50000"/>
                    </a:srgbClr>
                  </a:solidFill>
                  <a:effectLst/>
                  <a:uLnTx/>
                  <a:uFillTx/>
                  <a:latin typeface="#9Slide06 SVNClementine" panose="020F0502020204030203" pitchFamily="34" charset="0"/>
                  <a:ea typeface="LNTH-LuoLuoNotangYuanTi 1" pitchFamily="2" charset="-128"/>
                  <a:cs typeface="LNTH-LuoLuoNotangYuanTi 1" pitchFamily="2" charset="-128"/>
                </a:rPr>
                <a:t>NÔNG SẢN</a:t>
              </a:r>
              <a:endParaRPr kumimoji="0" lang="zh-CN" altLang="en-US" sz="8000" b="1" i="0" u="none" strike="noStrike" kern="1200" cap="none" spc="0" normalizeH="0" baseline="0" noProof="0" dirty="0">
                <a:ln w="22225">
                  <a:noFill/>
                  <a:prstDash val="solid"/>
                </a:ln>
                <a:solidFill>
                  <a:srgbClr val="70AD47">
                    <a:lumMod val="50000"/>
                  </a:srgbClr>
                </a:solidFill>
                <a:effectLst/>
                <a:uLnTx/>
                <a:uFillTx/>
                <a:latin typeface="#9Slide06 SVNClementine" panose="020F0502020204030203" pitchFamily="34" charset="0"/>
                <a:ea typeface="LNTH-LuoLuoNotangYuanTi 1" pitchFamily="2" charset="-128"/>
                <a:cs typeface="LNTH-LuoLuoNotangYuanTi 1" pitchFamily="2" charset="-128"/>
              </a:endParaRPr>
            </a:p>
          </p:txBody>
        </p:sp>
      </p:grpSp>
      <p:pic>
        <p:nvPicPr>
          <p:cNvPr id="27" name="图片 26">
            <a:extLst>
              <a:ext uri="{FF2B5EF4-FFF2-40B4-BE49-F238E27FC236}">
                <a16:creationId xmlns:a16="http://schemas.microsoft.com/office/drawing/2014/main" id="{FA6AD0DB-5937-49D2-826C-95EADFCB78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41506"/>
            <a:ext cx="12192000" cy="1081346"/>
          </a:xfrm>
          <a:prstGeom prst="rect">
            <a:avLst/>
          </a:prstGeom>
        </p:spPr>
      </p:pic>
      <p:pic>
        <p:nvPicPr>
          <p:cNvPr id="33" name="图片 32">
            <a:extLst>
              <a:ext uri="{FF2B5EF4-FFF2-40B4-BE49-F238E27FC236}">
                <a16:creationId xmlns:a16="http://schemas.microsoft.com/office/drawing/2014/main" id="{09E16B54-6705-4C0D-870E-2464315E31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91884" y="1109775"/>
            <a:ext cx="4782401" cy="4007434"/>
          </a:xfrm>
          <a:prstGeom prst="rect">
            <a:avLst/>
          </a:prstGeom>
        </p:spPr>
      </p:pic>
      <p:pic>
        <p:nvPicPr>
          <p:cNvPr id="4" name="Picture 3">
            <a:extLst>
              <a:ext uri="{FF2B5EF4-FFF2-40B4-BE49-F238E27FC236}">
                <a16:creationId xmlns:a16="http://schemas.microsoft.com/office/drawing/2014/main" id="{BF89649D-8E1E-E462-D836-BE1AEEBE0CB5}"/>
              </a:ext>
            </a:extLst>
          </p:cNvPr>
          <p:cNvPicPr>
            <a:picLocks noChangeAspect="1"/>
          </p:cNvPicPr>
          <p:nvPr/>
        </p:nvPicPr>
        <p:blipFill>
          <a:blip r:embed="rId5"/>
          <a:stretch>
            <a:fillRect/>
          </a:stretch>
        </p:blipFill>
        <p:spPr>
          <a:xfrm rot="18872295">
            <a:off x="767388" y="542423"/>
            <a:ext cx="1276923" cy="1271456"/>
          </a:xfrm>
          <a:prstGeom prst="rect">
            <a:avLst/>
          </a:prstGeom>
        </p:spPr>
      </p:pic>
    </p:spTree>
    <p:extLst>
      <p:ext uri="{BB962C8B-B14F-4D97-AF65-F5344CB8AC3E}">
        <p14:creationId xmlns:p14="http://schemas.microsoft.com/office/powerpoint/2010/main" val="2825386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1000" fill="hold"/>
                                        <p:tgtEl>
                                          <p:spTgt spid="33"/>
                                        </p:tgtEl>
                                        <p:attrNameLst>
                                          <p:attrName>ppt_x</p:attrName>
                                        </p:attrNameLst>
                                      </p:cBhvr>
                                      <p:tavLst>
                                        <p:tav tm="0">
                                          <p:val>
                                            <p:strVal val="1+#ppt_w/2"/>
                                          </p:val>
                                        </p:tav>
                                        <p:tav tm="100000">
                                          <p:val>
                                            <p:strVal val="#ppt_x"/>
                                          </p:val>
                                        </p:tav>
                                      </p:tavLst>
                                    </p:anim>
                                    <p:anim calcmode="lin" valueType="num">
                                      <p:cBhvr additive="base">
                                        <p:cTn id="8" dur="1000" fill="hold"/>
                                        <p:tgtEl>
                                          <p:spTgt spid="3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7"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E1A9FAC2-CF77-3349-6059-CBC01FFF81B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3500" y="1342662"/>
            <a:ext cx="4953145" cy="5293505"/>
          </a:xfrm>
          <a:prstGeom prst="rect">
            <a:avLst/>
          </a:prstGeom>
        </p:spPr>
      </p:pic>
      <p:grpSp>
        <p:nvGrpSpPr>
          <p:cNvPr id="10"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49CD258A-AD72-42B2-ACCF-A5966C93E4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id="{FCC04B38-87A0-4292-84B8-0EE3BAC319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id="{6760FB0B-1ABC-4A59-A737-277D091FD5A7}"/>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id="{CA6693FD-857D-4189-BA78-21BFBE636C2C}"/>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id="{7ACB3BA8-ACD1-4DBF-8113-171993D78EE1}"/>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id="{ABCAA27F-064C-4803-B10A-7CC0637757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id="{09C9CDD6-0BAF-415B-A1AA-F363B4B7B4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2" name="Speech Bubble: Rectangle with Corners Rounded 21">
            <a:extLst>
              <a:ext uri="{FF2B5EF4-FFF2-40B4-BE49-F238E27FC236}">
                <a16:creationId xmlns:a16="http://schemas.microsoft.com/office/drawing/2014/main" id="{5E572BFD-54A5-189E-5E18-4CFCB4E1EC99}"/>
              </a:ext>
            </a:extLst>
          </p:cNvPr>
          <p:cNvSpPr/>
          <p:nvPr/>
        </p:nvSpPr>
        <p:spPr>
          <a:xfrm>
            <a:off x="5359078" y="208344"/>
            <a:ext cx="6539697" cy="4269063"/>
          </a:xfrm>
          <a:custGeom>
            <a:avLst/>
            <a:gdLst>
              <a:gd name="connsiteX0" fmla="*/ 0 w 6539697"/>
              <a:gd name="connsiteY0" fmla="*/ 711525 h 4269063"/>
              <a:gd name="connsiteX1" fmla="*/ 711525 w 6539697"/>
              <a:gd name="connsiteY1" fmla="*/ 0 h 4269063"/>
              <a:gd name="connsiteX2" fmla="*/ 1089950 w 6539697"/>
              <a:gd name="connsiteY2" fmla="*/ 0 h 4269063"/>
              <a:gd name="connsiteX3" fmla="*/ 1089950 w 6539697"/>
              <a:gd name="connsiteY3" fmla="*/ 0 h 4269063"/>
              <a:gd name="connsiteX4" fmla="*/ 2724874 w 6539697"/>
              <a:gd name="connsiteY4" fmla="*/ 0 h 4269063"/>
              <a:gd name="connsiteX5" fmla="*/ 5828172 w 6539697"/>
              <a:gd name="connsiteY5" fmla="*/ 0 h 4269063"/>
              <a:gd name="connsiteX6" fmla="*/ 6539697 w 6539697"/>
              <a:gd name="connsiteY6" fmla="*/ 711525 h 4269063"/>
              <a:gd name="connsiteX7" fmla="*/ 6539697 w 6539697"/>
              <a:gd name="connsiteY7" fmla="*/ 711511 h 4269063"/>
              <a:gd name="connsiteX8" fmla="*/ 6539697 w 6539697"/>
              <a:gd name="connsiteY8" fmla="*/ 711511 h 4269063"/>
              <a:gd name="connsiteX9" fmla="*/ 6539697 w 6539697"/>
              <a:gd name="connsiteY9" fmla="*/ 1778776 h 4269063"/>
              <a:gd name="connsiteX10" fmla="*/ 6539697 w 6539697"/>
              <a:gd name="connsiteY10" fmla="*/ 3557538 h 4269063"/>
              <a:gd name="connsiteX11" fmla="*/ 5828172 w 6539697"/>
              <a:gd name="connsiteY11" fmla="*/ 4269063 h 4269063"/>
              <a:gd name="connsiteX12" fmla="*/ 2724874 w 6539697"/>
              <a:gd name="connsiteY12" fmla="*/ 4269063 h 4269063"/>
              <a:gd name="connsiteX13" fmla="*/ 1089950 w 6539697"/>
              <a:gd name="connsiteY13" fmla="*/ 4269063 h 4269063"/>
              <a:gd name="connsiteX14" fmla="*/ 1089950 w 6539697"/>
              <a:gd name="connsiteY14" fmla="*/ 4269063 h 4269063"/>
              <a:gd name="connsiteX15" fmla="*/ 711525 w 6539697"/>
              <a:gd name="connsiteY15" fmla="*/ 4269063 h 4269063"/>
              <a:gd name="connsiteX16" fmla="*/ 0 w 6539697"/>
              <a:gd name="connsiteY16" fmla="*/ 3557538 h 4269063"/>
              <a:gd name="connsiteX17" fmla="*/ 0 w 6539697"/>
              <a:gd name="connsiteY17" fmla="*/ 1778776 h 4269063"/>
              <a:gd name="connsiteX18" fmla="*/ -986252 w 6539697"/>
              <a:gd name="connsiteY18" fmla="*/ 1968038 h 4269063"/>
              <a:gd name="connsiteX19" fmla="*/ 0 w 6539697"/>
              <a:gd name="connsiteY19" fmla="*/ 711511 h 4269063"/>
              <a:gd name="connsiteX20" fmla="*/ 0 w 6539697"/>
              <a:gd name="connsiteY20" fmla="*/ 711525 h 4269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39697" h="4269063" fill="none" extrusionOk="0">
                <a:moveTo>
                  <a:pt x="0" y="711525"/>
                </a:moveTo>
                <a:cubicBezTo>
                  <a:pt x="-14388" y="309779"/>
                  <a:pt x="358785" y="62093"/>
                  <a:pt x="711525" y="0"/>
                </a:cubicBezTo>
                <a:cubicBezTo>
                  <a:pt x="758005" y="-32033"/>
                  <a:pt x="1020117" y="-4727"/>
                  <a:pt x="1089950" y="0"/>
                </a:cubicBezTo>
                <a:lnTo>
                  <a:pt x="1089950" y="0"/>
                </a:lnTo>
                <a:cubicBezTo>
                  <a:pt x="1435945" y="-37825"/>
                  <a:pt x="2552848" y="103416"/>
                  <a:pt x="2724874" y="0"/>
                </a:cubicBezTo>
                <a:cubicBezTo>
                  <a:pt x="3795735" y="-167629"/>
                  <a:pt x="5496103" y="-24710"/>
                  <a:pt x="5828172" y="0"/>
                </a:cubicBezTo>
                <a:cubicBezTo>
                  <a:pt x="6279637" y="-14233"/>
                  <a:pt x="6539297" y="367413"/>
                  <a:pt x="6539697" y="711525"/>
                </a:cubicBezTo>
                <a:cubicBezTo>
                  <a:pt x="6539698" y="711519"/>
                  <a:pt x="6539696" y="711515"/>
                  <a:pt x="6539697" y="711511"/>
                </a:cubicBezTo>
                <a:lnTo>
                  <a:pt x="6539697" y="711511"/>
                </a:lnTo>
                <a:cubicBezTo>
                  <a:pt x="6535114" y="872901"/>
                  <a:pt x="6487971" y="1525198"/>
                  <a:pt x="6539697" y="1778776"/>
                </a:cubicBezTo>
                <a:cubicBezTo>
                  <a:pt x="6496623" y="2395768"/>
                  <a:pt x="6620048" y="2966800"/>
                  <a:pt x="6539697" y="3557538"/>
                </a:cubicBezTo>
                <a:cubicBezTo>
                  <a:pt x="6520351" y="3901326"/>
                  <a:pt x="6226842" y="4262965"/>
                  <a:pt x="5828172" y="4269063"/>
                </a:cubicBezTo>
                <a:cubicBezTo>
                  <a:pt x="4483351" y="4269932"/>
                  <a:pt x="3716509" y="4371623"/>
                  <a:pt x="2724874" y="4269063"/>
                </a:cubicBezTo>
                <a:cubicBezTo>
                  <a:pt x="2441434" y="4228945"/>
                  <a:pt x="1780404" y="4353932"/>
                  <a:pt x="1089950" y="4269063"/>
                </a:cubicBezTo>
                <a:lnTo>
                  <a:pt x="1089950" y="4269063"/>
                </a:lnTo>
                <a:cubicBezTo>
                  <a:pt x="990793" y="4278921"/>
                  <a:pt x="804563" y="4269099"/>
                  <a:pt x="711525" y="4269063"/>
                </a:cubicBezTo>
                <a:cubicBezTo>
                  <a:pt x="290395" y="4250764"/>
                  <a:pt x="4840" y="3948318"/>
                  <a:pt x="0" y="3557538"/>
                </a:cubicBezTo>
                <a:cubicBezTo>
                  <a:pt x="40373" y="3328583"/>
                  <a:pt x="29145" y="2020627"/>
                  <a:pt x="0" y="1778776"/>
                </a:cubicBezTo>
                <a:cubicBezTo>
                  <a:pt x="-464352" y="1840012"/>
                  <a:pt x="-793979" y="1927984"/>
                  <a:pt x="-986252" y="1968038"/>
                </a:cubicBezTo>
                <a:cubicBezTo>
                  <a:pt x="-730661" y="1586013"/>
                  <a:pt x="-478593" y="1223068"/>
                  <a:pt x="0" y="711511"/>
                </a:cubicBezTo>
                <a:cubicBezTo>
                  <a:pt x="-1" y="711518"/>
                  <a:pt x="0" y="711522"/>
                  <a:pt x="0" y="711525"/>
                </a:cubicBezTo>
                <a:close/>
              </a:path>
              <a:path w="6539697" h="4269063" stroke="0" extrusionOk="0">
                <a:moveTo>
                  <a:pt x="0" y="711525"/>
                </a:moveTo>
                <a:cubicBezTo>
                  <a:pt x="-23061" y="357996"/>
                  <a:pt x="363643" y="-30488"/>
                  <a:pt x="711525" y="0"/>
                </a:cubicBezTo>
                <a:cubicBezTo>
                  <a:pt x="847253" y="1761"/>
                  <a:pt x="1044298" y="-15021"/>
                  <a:pt x="1089950" y="0"/>
                </a:cubicBezTo>
                <a:lnTo>
                  <a:pt x="1089950" y="0"/>
                </a:lnTo>
                <a:cubicBezTo>
                  <a:pt x="1612570" y="-115022"/>
                  <a:pt x="2202136" y="-4817"/>
                  <a:pt x="2724874" y="0"/>
                </a:cubicBezTo>
                <a:cubicBezTo>
                  <a:pt x="4169999" y="-134364"/>
                  <a:pt x="5405560" y="130381"/>
                  <a:pt x="5828172" y="0"/>
                </a:cubicBezTo>
                <a:cubicBezTo>
                  <a:pt x="6204515" y="-39176"/>
                  <a:pt x="6595972" y="274937"/>
                  <a:pt x="6539697" y="711525"/>
                </a:cubicBezTo>
                <a:cubicBezTo>
                  <a:pt x="6539697" y="711522"/>
                  <a:pt x="6539698" y="711517"/>
                  <a:pt x="6539697" y="711511"/>
                </a:cubicBezTo>
                <a:lnTo>
                  <a:pt x="6539697" y="711511"/>
                </a:lnTo>
                <a:cubicBezTo>
                  <a:pt x="6588888" y="968561"/>
                  <a:pt x="6614572" y="1281757"/>
                  <a:pt x="6539697" y="1778776"/>
                </a:cubicBezTo>
                <a:cubicBezTo>
                  <a:pt x="6398782" y="2629541"/>
                  <a:pt x="6532151" y="2984748"/>
                  <a:pt x="6539697" y="3557538"/>
                </a:cubicBezTo>
                <a:cubicBezTo>
                  <a:pt x="6540545" y="3943511"/>
                  <a:pt x="6256346" y="4267919"/>
                  <a:pt x="5828172" y="4269063"/>
                </a:cubicBezTo>
                <a:cubicBezTo>
                  <a:pt x="4533932" y="4100028"/>
                  <a:pt x="3288223" y="4322363"/>
                  <a:pt x="2724874" y="4269063"/>
                </a:cubicBezTo>
                <a:cubicBezTo>
                  <a:pt x="2003713" y="4415078"/>
                  <a:pt x="1534469" y="4281577"/>
                  <a:pt x="1089950" y="4269063"/>
                </a:cubicBezTo>
                <a:lnTo>
                  <a:pt x="1089950" y="4269063"/>
                </a:lnTo>
                <a:cubicBezTo>
                  <a:pt x="909779" y="4257774"/>
                  <a:pt x="759834" y="4302812"/>
                  <a:pt x="711525" y="4269063"/>
                </a:cubicBezTo>
                <a:cubicBezTo>
                  <a:pt x="253129" y="4283617"/>
                  <a:pt x="45375" y="3915035"/>
                  <a:pt x="0" y="3557538"/>
                </a:cubicBezTo>
                <a:cubicBezTo>
                  <a:pt x="-142246" y="3266502"/>
                  <a:pt x="55695" y="2525332"/>
                  <a:pt x="0" y="1778776"/>
                </a:cubicBezTo>
                <a:cubicBezTo>
                  <a:pt x="-200454" y="1725729"/>
                  <a:pt x="-563630" y="1856911"/>
                  <a:pt x="-986252" y="1968038"/>
                </a:cubicBezTo>
                <a:cubicBezTo>
                  <a:pt x="-706324" y="1663027"/>
                  <a:pt x="-442829" y="1113722"/>
                  <a:pt x="0" y="711511"/>
                </a:cubicBezTo>
                <a:cubicBezTo>
                  <a:pt x="-1" y="711515"/>
                  <a:pt x="1" y="711524"/>
                  <a:pt x="0" y="711525"/>
                </a:cubicBez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sd="2842418190">
                  <a:prstGeom prst="wedgeRoundRectCallout">
                    <a:avLst>
                      <a:gd name="adj1" fmla="val -65081"/>
                      <a:gd name="adj2" fmla="val -3900"/>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80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mn-cs"/>
              </a:rPr>
              <a:t>CHIA SẺ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8000" b="1" i="0" u="none" strike="noStrike" kern="1200" cap="none" spc="0" normalizeH="0" baseline="0" noProof="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mn-cs"/>
              </a:rPr>
              <a:t>CẢM XÚC SAU BÀI</a:t>
            </a:r>
            <a:r>
              <a:rPr kumimoji="0" lang="en-US" sz="8000" b="1" i="0" u="none" strike="noStrike" kern="1200" cap="none" spc="0" normalizeH="0" noProof="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mn-cs"/>
              </a:rPr>
              <a:t> HỌC</a:t>
            </a:r>
            <a:endParaRPr kumimoji="0" lang="en-US" sz="80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mn-cs"/>
            </a:endParaRPr>
          </a:p>
        </p:txBody>
      </p:sp>
    </p:spTree>
    <p:extLst>
      <p:ext uri="{BB962C8B-B14F-4D97-AF65-F5344CB8AC3E}">
        <p14:creationId xmlns:p14="http://schemas.microsoft.com/office/powerpoint/2010/main" val="2241333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4.79167E-6 1.38778E-17 L 4.79167E-6 -0.07222 " pathEditMode="relative" rAng="0" ptsTypes="AA">
                                      <p:cBhvr>
                                        <p:cTn id="6" dur="250" accel="50000" decel="50000" autoRev="1" fill="hold">
                                          <p:stCondLst>
                                            <p:cond delay="0"/>
                                          </p:stCondLst>
                                        </p:cTn>
                                        <p:tgtEl>
                                          <p:spTgt spid="22">
                                            <p:txEl>
                                              <p:pRg st="0" end="0"/>
                                            </p:txEl>
                                          </p:spTgt>
                                        </p:tgtEl>
                                        <p:attrNameLst>
                                          <p:attrName>ppt_x</p:attrName>
                                          <p:attrName>ppt_y</p:attrName>
                                        </p:attrNameLst>
                                      </p:cBhvr>
                                      <p:rCtr x="0" y="-3611"/>
                                    </p:animMotion>
                                    <p:animRot by="1500000">
                                      <p:cBhvr>
                                        <p:cTn id="7" dur="125" fill="hold">
                                          <p:stCondLst>
                                            <p:cond delay="0"/>
                                          </p:stCondLst>
                                        </p:cTn>
                                        <p:tgtEl>
                                          <p:spTgt spid="22">
                                            <p:txEl>
                                              <p:pRg st="0" end="0"/>
                                            </p:txEl>
                                          </p:spTgt>
                                        </p:tgtEl>
                                        <p:attrNameLst>
                                          <p:attrName>r</p:attrName>
                                        </p:attrNameLst>
                                      </p:cBhvr>
                                    </p:animRot>
                                    <p:animRot by="-1500000">
                                      <p:cBhvr>
                                        <p:cTn id="8" dur="125" fill="hold">
                                          <p:stCondLst>
                                            <p:cond delay="125"/>
                                          </p:stCondLst>
                                        </p:cTn>
                                        <p:tgtEl>
                                          <p:spTgt spid="22">
                                            <p:txEl>
                                              <p:pRg st="0" end="0"/>
                                            </p:txEl>
                                          </p:spTgt>
                                        </p:tgtEl>
                                        <p:attrNameLst>
                                          <p:attrName>r</p:attrName>
                                        </p:attrNameLst>
                                      </p:cBhvr>
                                    </p:animRot>
                                    <p:animRot by="-1500000">
                                      <p:cBhvr>
                                        <p:cTn id="9" dur="125" fill="hold">
                                          <p:stCondLst>
                                            <p:cond delay="250"/>
                                          </p:stCondLst>
                                        </p:cTn>
                                        <p:tgtEl>
                                          <p:spTgt spid="22">
                                            <p:txEl>
                                              <p:pRg st="0" end="0"/>
                                            </p:txEl>
                                          </p:spTgt>
                                        </p:tgtEl>
                                        <p:attrNameLst>
                                          <p:attrName>r</p:attrName>
                                        </p:attrNameLst>
                                      </p:cBhvr>
                                    </p:animRot>
                                    <p:animRot by="1500000">
                                      <p:cBhvr>
                                        <p:cTn id="10" dur="125" fill="hold">
                                          <p:stCondLst>
                                            <p:cond delay="375"/>
                                          </p:stCondLst>
                                        </p:cTn>
                                        <p:tgtEl>
                                          <p:spTgt spid="22">
                                            <p:txEl>
                                              <p:pRg st="0" end="0"/>
                                            </p:txEl>
                                          </p:spTgt>
                                        </p:tgtEl>
                                        <p:attrNameLst>
                                          <p:attrName>r</p:attrName>
                                        </p:attrNameLst>
                                      </p:cBhvr>
                                    </p:animRot>
                                  </p:childTnLst>
                                </p:cTn>
                              </p:par>
                              <p:par>
                                <p:cTn id="11" presetID="34" presetClass="emph" presetSubtype="0" fill="hold" nodeType="withEffect">
                                  <p:stCondLst>
                                    <p:cond delay="0"/>
                                  </p:stCondLst>
                                  <p:iterate type="lt">
                                    <p:tmPct val="10000"/>
                                  </p:iterate>
                                  <p:childTnLst>
                                    <p:animMotion origin="layout" path="M 4.79167E-6 -4.07407E-6 L 4.79167E-6 -0.07222 " pathEditMode="relative" rAng="0" ptsTypes="AA">
                                      <p:cBhvr>
                                        <p:cTn id="12" dur="250" accel="50000" decel="50000" autoRev="1" fill="hold">
                                          <p:stCondLst>
                                            <p:cond delay="0"/>
                                          </p:stCondLst>
                                        </p:cTn>
                                        <p:tgtEl>
                                          <p:spTgt spid="22">
                                            <p:txEl>
                                              <p:pRg st="1" end="1"/>
                                            </p:txEl>
                                          </p:spTgt>
                                        </p:tgtEl>
                                        <p:attrNameLst>
                                          <p:attrName>ppt_x</p:attrName>
                                          <p:attrName>ppt_y</p:attrName>
                                        </p:attrNameLst>
                                      </p:cBhvr>
                                      <p:rCtr x="0" y="-3611"/>
                                    </p:animMotion>
                                    <p:animRot by="1500000">
                                      <p:cBhvr>
                                        <p:cTn id="13" dur="125" fill="hold">
                                          <p:stCondLst>
                                            <p:cond delay="0"/>
                                          </p:stCondLst>
                                        </p:cTn>
                                        <p:tgtEl>
                                          <p:spTgt spid="22">
                                            <p:txEl>
                                              <p:pRg st="1" end="1"/>
                                            </p:txEl>
                                          </p:spTgt>
                                        </p:tgtEl>
                                        <p:attrNameLst>
                                          <p:attrName>r</p:attrName>
                                        </p:attrNameLst>
                                      </p:cBhvr>
                                    </p:animRot>
                                    <p:animRot by="-1500000">
                                      <p:cBhvr>
                                        <p:cTn id="14" dur="125" fill="hold">
                                          <p:stCondLst>
                                            <p:cond delay="125"/>
                                          </p:stCondLst>
                                        </p:cTn>
                                        <p:tgtEl>
                                          <p:spTgt spid="22">
                                            <p:txEl>
                                              <p:pRg st="1" end="1"/>
                                            </p:txEl>
                                          </p:spTgt>
                                        </p:tgtEl>
                                        <p:attrNameLst>
                                          <p:attrName>r</p:attrName>
                                        </p:attrNameLst>
                                      </p:cBhvr>
                                    </p:animRot>
                                    <p:animRot by="-1500000">
                                      <p:cBhvr>
                                        <p:cTn id="15" dur="125" fill="hold">
                                          <p:stCondLst>
                                            <p:cond delay="250"/>
                                          </p:stCondLst>
                                        </p:cTn>
                                        <p:tgtEl>
                                          <p:spTgt spid="22">
                                            <p:txEl>
                                              <p:pRg st="1" end="1"/>
                                            </p:txEl>
                                          </p:spTgt>
                                        </p:tgtEl>
                                        <p:attrNameLst>
                                          <p:attrName>r</p:attrName>
                                        </p:attrNameLst>
                                      </p:cBhvr>
                                    </p:animRot>
                                    <p:animRot by="1500000">
                                      <p:cBhvr>
                                        <p:cTn id="16" dur="125" fill="hold">
                                          <p:stCondLst>
                                            <p:cond delay="375"/>
                                          </p:stCondLst>
                                        </p:cTn>
                                        <p:tgtEl>
                                          <p:spTgt spid="22">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49CD258A-AD72-42B2-ACCF-A5966C93E4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id="{FCC04B38-87A0-4292-84B8-0EE3BAC319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id="{6760FB0B-1ABC-4A59-A737-277D091FD5A7}"/>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id="{CA6693FD-857D-4189-BA78-21BFBE636C2C}"/>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id="{7ACB3BA8-ACD1-4DBF-8113-171993D78EE1}"/>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id="{ABCAA27F-064C-4803-B10A-7CC0637757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id="{09C9CDD6-0BAF-415B-A1AA-F363B4B7B4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32" name="任意多边形: 形状 40">
            <a:extLst>
              <a:ext uri="{FF2B5EF4-FFF2-40B4-BE49-F238E27FC236}">
                <a16:creationId xmlns:a16="http://schemas.microsoft.com/office/drawing/2014/main" id="{1703DE5A-3214-7AF4-FDEF-62F64AD90B8D}"/>
              </a:ext>
            </a:extLst>
          </p:cNvPr>
          <p:cNvSpPr/>
          <p:nvPr/>
        </p:nvSpPr>
        <p:spPr>
          <a:xfrm>
            <a:off x="393406" y="1486781"/>
            <a:ext cx="11419366" cy="494651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21" name="TextBox 20">
            <a:extLst>
              <a:ext uri="{FF2B5EF4-FFF2-40B4-BE49-F238E27FC236}">
                <a16:creationId xmlns:a16="http://schemas.microsoft.com/office/drawing/2014/main" id="{A3F27F36-A653-BA39-8D53-004260FD561F}"/>
              </a:ext>
            </a:extLst>
          </p:cNvPr>
          <p:cNvSpPr txBox="1"/>
          <p:nvPr/>
        </p:nvSpPr>
        <p:spPr>
          <a:xfrm>
            <a:off x="2156874" y="2057457"/>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4" name="Picture 3">
            <a:extLst>
              <a:ext uri="{FF2B5EF4-FFF2-40B4-BE49-F238E27FC236}">
                <a16:creationId xmlns:a16="http://schemas.microsoft.com/office/drawing/2014/main" id="{91C75FD2-DB5D-B46E-AC05-3DE87F1BFEEF}"/>
              </a:ext>
            </a:extLst>
          </p:cNvPr>
          <p:cNvPicPr>
            <a:picLocks noChangeAspect="1"/>
          </p:cNvPicPr>
          <p:nvPr/>
        </p:nvPicPr>
        <p:blipFill>
          <a:blip r:embed="rId7"/>
          <a:stretch>
            <a:fillRect/>
          </a:stretch>
        </p:blipFill>
        <p:spPr>
          <a:xfrm rot="737208" flipH="1">
            <a:off x="964760" y="1974806"/>
            <a:ext cx="919996" cy="919996"/>
          </a:xfrm>
          <a:prstGeom prst="rect">
            <a:avLst/>
          </a:prstGeom>
        </p:spPr>
      </p:pic>
      <p:sp>
        <p:nvSpPr>
          <p:cNvPr id="26" name="TextBox 25">
            <a:extLst>
              <a:ext uri="{FF2B5EF4-FFF2-40B4-BE49-F238E27FC236}">
                <a16:creationId xmlns:a16="http://schemas.microsoft.com/office/drawing/2014/main" id="{1A4B3317-3CB7-E37B-C142-0E7102DBA1D4}"/>
              </a:ext>
            </a:extLst>
          </p:cNvPr>
          <p:cNvSpPr txBox="1"/>
          <p:nvPr/>
        </p:nvSpPr>
        <p:spPr>
          <a:xfrm>
            <a:off x="2156874" y="3038469"/>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7" name="Picture 26">
            <a:extLst>
              <a:ext uri="{FF2B5EF4-FFF2-40B4-BE49-F238E27FC236}">
                <a16:creationId xmlns:a16="http://schemas.microsoft.com/office/drawing/2014/main" id="{CEDF4C83-C1E5-2D50-E99B-DF6E188542C2}"/>
              </a:ext>
            </a:extLst>
          </p:cNvPr>
          <p:cNvPicPr>
            <a:picLocks noChangeAspect="1"/>
          </p:cNvPicPr>
          <p:nvPr/>
        </p:nvPicPr>
        <p:blipFill>
          <a:blip r:embed="rId7"/>
          <a:stretch>
            <a:fillRect/>
          </a:stretch>
        </p:blipFill>
        <p:spPr>
          <a:xfrm rot="737208" flipH="1">
            <a:off x="964760" y="2955818"/>
            <a:ext cx="919996" cy="919996"/>
          </a:xfrm>
          <a:prstGeom prst="rect">
            <a:avLst/>
          </a:prstGeom>
        </p:spPr>
      </p:pic>
      <p:sp>
        <p:nvSpPr>
          <p:cNvPr id="28" name="TextBox 27">
            <a:extLst>
              <a:ext uri="{FF2B5EF4-FFF2-40B4-BE49-F238E27FC236}">
                <a16:creationId xmlns:a16="http://schemas.microsoft.com/office/drawing/2014/main" id="{988619C9-B0DF-D585-0DCA-A86DA4A2423B}"/>
              </a:ext>
            </a:extLst>
          </p:cNvPr>
          <p:cNvSpPr txBox="1"/>
          <p:nvPr/>
        </p:nvSpPr>
        <p:spPr>
          <a:xfrm>
            <a:off x="2156874" y="4019481"/>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3" name="Picture 32">
            <a:extLst>
              <a:ext uri="{FF2B5EF4-FFF2-40B4-BE49-F238E27FC236}">
                <a16:creationId xmlns:a16="http://schemas.microsoft.com/office/drawing/2014/main" id="{26122BA4-8390-C61F-DF48-C767E6A00002}"/>
              </a:ext>
            </a:extLst>
          </p:cNvPr>
          <p:cNvPicPr>
            <a:picLocks noChangeAspect="1"/>
          </p:cNvPicPr>
          <p:nvPr/>
        </p:nvPicPr>
        <p:blipFill>
          <a:blip r:embed="rId7"/>
          <a:stretch>
            <a:fillRect/>
          </a:stretch>
        </p:blipFill>
        <p:spPr>
          <a:xfrm rot="737208" flipH="1">
            <a:off x="964760" y="3936830"/>
            <a:ext cx="919996" cy="919996"/>
          </a:xfrm>
          <a:prstGeom prst="rect">
            <a:avLst/>
          </a:prstGeom>
        </p:spPr>
      </p:pic>
      <p:sp>
        <p:nvSpPr>
          <p:cNvPr id="34" name="TextBox 33">
            <a:extLst>
              <a:ext uri="{FF2B5EF4-FFF2-40B4-BE49-F238E27FC236}">
                <a16:creationId xmlns:a16="http://schemas.microsoft.com/office/drawing/2014/main" id="{D4047A18-8DAB-B3CC-033C-551E777B3248}"/>
              </a:ext>
            </a:extLst>
          </p:cNvPr>
          <p:cNvSpPr txBox="1"/>
          <p:nvPr/>
        </p:nvSpPr>
        <p:spPr>
          <a:xfrm>
            <a:off x="2156874" y="5000493"/>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5" name="Picture 34">
            <a:extLst>
              <a:ext uri="{FF2B5EF4-FFF2-40B4-BE49-F238E27FC236}">
                <a16:creationId xmlns:a16="http://schemas.microsoft.com/office/drawing/2014/main" id="{D90EC41F-9B54-F5B6-6F4E-48597D3D4083}"/>
              </a:ext>
            </a:extLst>
          </p:cNvPr>
          <p:cNvPicPr>
            <a:picLocks noChangeAspect="1"/>
          </p:cNvPicPr>
          <p:nvPr/>
        </p:nvPicPr>
        <p:blipFill>
          <a:blip r:embed="rId7"/>
          <a:stretch>
            <a:fillRect/>
          </a:stretch>
        </p:blipFill>
        <p:spPr>
          <a:xfrm rot="737208" flipH="1">
            <a:off x="964760" y="4917842"/>
            <a:ext cx="919996" cy="919996"/>
          </a:xfrm>
          <a:prstGeom prst="rect">
            <a:avLst/>
          </a:prstGeom>
        </p:spPr>
      </p:pic>
      <p:sp>
        <p:nvSpPr>
          <p:cNvPr id="5" name="Hộp Văn bản 4">
            <a:extLst>
              <a:ext uri="{FF2B5EF4-FFF2-40B4-BE49-F238E27FC236}">
                <a16:creationId xmlns:a16="http://schemas.microsoft.com/office/drawing/2014/main" id="{67E3631B-175B-5537-B5F8-E5D3EB021C6D}"/>
              </a:ext>
            </a:extLst>
          </p:cNvPr>
          <p:cNvSpPr txBox="1"/>
          <p:nvPr/>
        </p:nvSpPr>
        <p:spPr>
          <a:xfrm>
            <a:off x="2861281" y="75526"/>
            <a:ext cx="6094070"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50" normalizeH="0" baseline="0" noProof="0">
                <a:ln w="0"/>
                <a:solidFill>
                  <a:srgbClr val="FC7C34"/>
                </a:solidFill>
                <a:effectLst>
                  <a:innerShdw blurRad="63500" dist="50800" dir="13500000">
                    <a:srgbClr val="000000">
                      <a:alpha val="50000"/>
                    </a:srgbClr>
                  </a:innerShdw>
                </a:effectLst>
                <a:uLnTx/>
                <a:uFillTx/>
                <a:latin typeface="UTM Cookies" panose="02040603050506020204" pitchFamily="18" charset="0"/>
                <a:ea typeface="+mn-ea"/>
                <a:cs typeface="+mn-cs"/>
              </a:rPr>
              <a:t>DẶN DÒ</a:t>
            </a:r>
            <a:endParaRPr kumimoji="0" lang="en-US" sz="8000" b="1" i="0" u="none" strike="noStrike" kern="1200" cap="none" spc="50" normalizeH="0" baseline="0" noProof="0" dirty="0">
              <a:ln w="0"/>
              <a:solidFill>
                <a:srgbClr val="FC7C34"/>
              </a:solidFill>
              <a:effectLst>
                <a:innerShdw blurRad="63500" dist="50800" dir="13500000">
                  <a:srgbClr val="000000">
                    <a:alpha val="50000"/>
                  </a:srgbClr>
                </a:innerShdw>
              </a:effectLst>
              <a:uLnTx/>
              <a:uFillTx/>
              <a:latin typeface="UTM Cookies" panose="02040603050506020204" pitchFamily="18" charset="0"/>
              <a:ea typeface="+mn-ea"/>
              <a:cs typeface="+mn-cs"/>
            </a:endParaRPr>
          </a:p>
        </p:txBody>
      </p:sp>
    </p:spTree>
    <p:extLst>
      <p:ext uri="{BB962C8B-B14F-4D97-AF65-F5344CB8AC3E}">
        <p14:creationId xmlns:p14="http://schemas.microsoft.com/office/powerpoint/2010/main" val="27707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strips(downLeft)">
                                      <p:cBhvr>
                                        <p:cTn id="7" dur="1000"/>
                                        <p:tgtEl>
                                          <p:spTgt spid="32"/>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21">
                                            <p:txEl>
                                              <p:pRg st="0" end="0"/>
                                            </p:txEl>
                                          </p:spTgt>
                                        </p:tgtEl>
                                        <p:attrNameLst>
                                          <p:attrName>style.visibility</p:attrName>
                                        </p:attrNameLst>
                                      </p:cBhvr>
                                      <p:to>
                                        <p:strVal val="visible"/>
                                      </p:to>
                                    </p:set>
                                    <p:animEffect transition="in" filter="wipe(left)">
                                      <p:cBhvr>
                                        <p:cTn id="15" dur="500"/>
                                        <p:tgtEl>
                                          <p:spTgt spid="21">
                                            <p:txEl>
                                              <p:pRg st="0" end="0"/>
                                            </p:txEl>
                                          </p:spTgt>
                                        </p:tgtEl>
                                      </p:cBhvr>
                                    </p:animEffect>
                                  </p:childTnLst>
                                </p:cTn>
                              </p:par>
                            </p:childTnLst>
                          </p:cTn>
                        </p:par>
                        <p:par>
                          <p:cTn id="16" fill="hold">
                            <p:stCondLst>
                              <p:cond delay="2000"/>
                            </p:stCondLst>
                            <p:childTnLst>
                              <p:par>
                                <p:cTn id="17" presetID="22" presetClass="entr" presetSubtype="8"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left)">
                                      <p:cBhvr>
                                        <p:cTn id="19" dur="500"/>
                                        <p:tgtEl>
                                          <p:spTgt spid="27"/>
                                        </p:tgtEl>
                                      </p:cBhvr>
                                    </p:animEffect>
                                  </p:childTnLst>
                                </p:cTn>
                              </p:par>
                            </p:childTnLst>
                          </p:cTn>
                        </p:par>
                        <p:par>
                          <p:cTn id="20" fill="hold">
                            <p:stCondLst>
                              <p:cond delay="2500"/>
                            </p:stCondLst>
                            <p:childTnLst>
                              <p:par>
                                <p:cTn id="21" presetID="22" presetClass="entr" presetSubtype="8" fill="hold" grpId="0" nodeType="afterEffect">
                                  <p:stCondLst>
                                    <p:cond delay="0"/>
                                  </p:stCondLst>
                                  <p:childTnLst>
                                    <p:set>
                                      <p:cBhvr>
                                        <p:cTn id="22" dur="1" fill="hold">
                                          <p:stCondLst>
                                            <p:cond delay="0"/>
                                          </p:stCondLst>
                                        </p:cTn>
                                        <p:tgtEl>
                                          <p:spTgt spid="26">
                                            <p:txEl>
                                              <p:pRg st="0" end="0"/>
                                            </p:txEl>
                                          </p:spTgt>
                                        </p:tgtEl>
                                        <p:attrNameLst>
                                          <p:attrName>style.visibility</p:attrName>
                                        </p:attrNameLst>
                                      </p:cBhvr>
                                      <p:to>
                                        <p:strVal val="visible"/>
                                      </p:to>
                                    </p:set>
                                    <p:animEffect transition="in" filter="wipe(left)">
                                      <p:cBhvr>
                                        <p:cTn id="23" dur="500"/>
                                        <p:tgtEl>
                                          <p:spTgt spid="26">
                                            <p:txEl>
                                              <p:pRg st="0" end="0"/>
                                            </p:txEl>
                                          </p:spTgt>
                                        </p:tgtEl>
                                      </p:cBhvr>
                                    </p:animEffect>
                                  </p:childTnLst>
                                </p:cTn>
                              </p:par>
                            </p:childTnLst>
                          </p:cTn>
                        </p:par>
                        <p:par>
                          <p:cTn id="24" fill="hold">
                            <p:stCondLst>
                              <p:cond delay="3000"/>
                            </p:stCondLst>
                            <p:childTnLst>
                              <p:par>
                                <p:cTn id="25" presetID="22" presetClass="entr" presetSubtype="8"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left)">
                                      <p:cBhvr>
                                        <p:cTn id="27" dur="500"/>
                                        <p:tgtEl>
                                          <p:spTgt spid="33"/>
                                        </p:tgtEl>
                                      </p:cBhvr>
                                    </p:animEffect>
                                  </p:childTnLst>
                                </p:cTn>
                              </p:par>
                            </p:childTnLst>
                          </p:cTn>
                        </p:par>
                        <p:par>
                          <p:cTn id="28" fill="hold">
                            <p:stCondLst>
                              <p:cond delay="3500"/>
                            </p:stCondLst>
                            <p:childTnLst>
                              <p:par>
                                <p:cTn id="29" presetID="22" presetClass="entr" presetSubtype="8" fill="hold" grpId="0" nodeType="afterEffect">
                                  <p:stCondLst>
                                    <p:cond delay="0"/>
                                  </p:stCondLst>
                                  <p:childTnLst>
                                    <p:set>
                                      <p:cBhvr>
                                        <p:cTn id="30" dur="1" fill="hold">
                                          <p:stCondLst>
                                            <p:cond delay="0"/>
                                          </p:stCondLst>
                                        </p:cTn>
                                        <p:tgtEl>
                                          <p:spTgt spid="28">
                                            <p:txEl>
                                              <p:pRg st="0" end="0"/>
                                            </p:txEl>
                                          </p:spTgt>
                                        </p:tgtEl>
                                        <p:attrNameLst>
                                          <p:attrName>style.visibility</p:attrName>
                                        </p:attrNameLst>
                                      </p:cBhvr>
                                      <p:to>
                                        <p:strVal val="visible"/>
                                      </p:to>
                                    </p:set>
                                    <p:animEffect transition="in" filter="wipe(left)">
                                      <p:cBhvr>
                                        <p:cTn id="31" dur="500"/>
                                        <p:tgtEl>
                                          <p:spTgt spid="28">
                                            <p:txEl>
                                              <p:pRg st="0" end="0"/>
                                            </p:txEl>
                                          </p:spTgt>
                                        </p:tgtEl>
                                      </p:cBhvr>
                                    </p:animEffect>
                                  </p:childTnLst>
                                </p:cTn>
                              </p:par>
                            </p:childTnLst>
                          </p:cTn>
                        </p:par>
                        <p:par>
                          <p:cTn id="32" fill="hold">
                            <p:stCondLst>
                              <p:cond delay="4000"/>
                            </p:stCondLst>
                            <p:childTnLst>
                              <p:par>
                                <p:cTn id="33" presetID="22" presetClass="entr" presetSubtype="8" fill="hold" nodeType="after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wipe(left)">
                                      <p:cBhvr>
                                        <p:cTn id="35" dur="500"/>
                                        <p:tgtEl>
                                          <p:spTgt spid="35"/>
                                        </p:tgtEl>
                                      </p:cBhvr>
                                    </p:animEffect>
                                  </p:childTnLst>
                                </p:cTn>
                              </p:par>
                            </p:childTnLst>
                          </p:cTn>
                        </p:par>
                        <p:par>
                          <p:cTn id="36" fill="hold">
                            <p:stCondLst>
                              <p:cond delay="4500"/>
                            </p:stCondLst>
                            <p:childTnLst>
                              <p:par>
                                <p:cTn id="37" presetID="22" presetClass="entr" presetSubtype="8" fill="hold" grpId="0" nodeType="afterEffect">
                                  <p:stCondLst>
                                    <p:cond delay="0"/>
                                  </p:stCondLst>
                                  <p:childTnLst>
                                    <p:set>
                                      <p:cBhvr>
                                        <p:cTn id="38" dur="1" fill="hold">
                                          <p:stCondLst>
                                            <p:cond delay="0"/>
                                          </p:stCondLst>
                                        </p:cTn>
                                        <p:tgtEl>
                                          <p:spTgt spid="34">
                                            <p:txEl>
                                              <p:pRg st="0" end="0"/>
                                            </p:txEl>
                                          </p:spTgt>
                                        </p:tgtEl>
                                        <p:attrNameLst>
                                          <p:attrName>style.visibility</p:attrName>
                                        </p:attrNameLst>
                                      </p:cBhvr>
                                      <p:to>
                                        <p:strVal val="visible"/>
                                      </p:to>
                                    </p:set>
                                    <p:animEffect transition="in" filter="wipe(left)">
                                      <p:cBhvr>
                                        <p:cTn id="39"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1" grpId="0" uiExpand="1" build="p"/>
      <p:bldP spid="26" grpId="0" uiExpand="1" build="p"/>
      <p:bldP spid="28" grpId="0" uiExpand="1" build="p"/>
      <p:bldP spid="34"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1" name="图片 2">
            <a:extLst>
              <a:ext uri="{FF2B5EF4-FFF2-40B4-BE49-F238E27FC236}">
                <a16:creationId xmlns:a16="http://schemas.microsoft.com/office/drawing/2014/main" id="{9BDB2558-146E-F4F2-0347-850C531AB926}"/>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743" name="图片 39">
            <a:extLst>
              <a:ext uri="{FF2B5EF4-FFF2-40B4-BE49-F238E27FC236}">
                <a16:creationId xmlns:a16="http://schemas.microsoft.com/office/drawing/2014/main" id="{C8BC8085-626A-C05A-67A0-BF7AE3C95508}"/>
              </a:ext>
            </a:extLst>
          </p:cNvPr>
          <p:cNvPicPr>
            <a:picLocks noChangeAspect="1"/>
          </p:cNvPicPr>
          <p:nvPr/>
        </p:nvPicPr>
        <p:blipFill>
          <a:blip r:embed="rId4"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744" name="图片 38">
            <a:extLst>
              <a:ext uri="{FF2B5EF4-FFF2-40B4-BE49-F238E27FC236}">
                <a16:creationId xmlns:a16="http://schemas.microsoft.com/office/drawing/2014/main" id="{610E773D-0253-9C84-ACBE-AF8BB8794A67}"/>
              </a:ext>
            </a:extLst>
          </p:cNvPr>
          <p:cNvPicPr>
            <a:picLocks noChangeAspect="1"/>
          </p:cNvPicPr>
          <p:nvPr/>
        </p:nvPicPr>
        <p:blipFill>
          <a:blip r:embed="rId4"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745" name="图片 37">
            <a:extLst>
              <a:ext uri="{FF2B5EF4-FFF2-40B4-BE49-F238E27FC236}">
                <a16:creationId xmlns:a16="http://schemas.microsoft.com/office/drawing/2014/main" id="{F0ADCB7B-7EAA-D1BE-ECC1-72A26236F28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746" name="图片 43">
            <a:extLst>
              <a:ext uri="{FF2B5EF4-FFF2-40B4-BE49-F238E27FC236}">
                <a16:creationId xmlns:a16="http://schemas.microsoft.com/office/drawing/2014/main" id="{8A17ABA0-3889-6702-6E8B-0D4BAE06C460}"/>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74855" y="509509"/>
            <a:ext cx="4910533" cy="6858000"/>
          </a:xfrm>
          <a:prstGeom prst="rect">
            <a:avLst/>
          </a:prstGeom>
        </p:spPr>
      </p:pic>
      <p:pic>
        <p:nvPicPr>
          <p:cNvPr id="747" name="图片 44">
            <a:extLst>
              <a:ext uri="{FF2B5EF4-FFF2-40B4-BE49-F238E27FC236}">
                <a16:creationId xmlns:a16="http://schemas.microsoft.com/office/drawing/2014/main" id="{713E04B5-4BFD-B5B7-6703-C22201B6C863}"/>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293505" y="80340"/>
            <a:ext cx="4910533" cy="6858000"/>
          </a:xfrm>
          <a:prstGeom prst="rect">
            <a:avLst/>
          </a:prstGeom>
        </p:spPr>
      </p:pic>
      <p:pic>
        <p:nvPicPr>
          <p:cNvPr id="748" name="图片 45">
            <a:extLst>
              <a:ext uri="{FF2B5EF4-FFF2-40B4-BE49-F238E27FC236}">
                <a16:creationId xmlns:a16="http://schemas.microsoft.com/office/drawing/2014/main" id="{38B3CEA9-552D-EB60-C19C-0DB67DBEB024}"/>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749" name="组合 1">
            <a:extLst>
              <a:ext uri="{FF2B5EF4-FFF2-40B4-BE49-F238E27FC236}">
                <a16:creationId xmlns:a16="http://schemas.microsoft.com/office/drawing/2014/main" id="{2B9532B0-D67D-AEBA-316E-D260D9057D62}"/>
              </a:ext>
            </a:extLst>
          </p:cNvPr>
          <p:cNvGrpSpPr/>
          <p:nvPr/>
        </p:nvGrpSpPr>
        <p:grpSpPr>
          <a:xfrm>
            <a:off x="0" y="5207000"/>
            <a:ext cx="12192000" cy="1650999"/>
            <a:chOff x="0" y="5207000"/>
            <a:chExt cx="12192000" cy="1650999"/>
          </a:xfrm>
        </p:grpSpPr>
        <p:pic>
          <p:nvPicPr>
            <p:cNvPr id="750" name="图片 5">
              <a:extLst>
                <a:ext uri="{FF2B5EF4-FFF2-40B4-BE49-F238E27FC236}">
                  <a16:creationId xmlns:a16="http://schemas.microsoft.com/office/drawing/2014/main" id="{EC45ED9F-1673-28FC-0856-5DFEA8ECEEDA}"/>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751" name="图片 7">
              <a:extLst>
                <a:ext uri="{FF2B5EF4-FFF2-40B4-BE49-F238E27FC236}">
                  <a16:creationId xmlns:a16="http://schemas.microsoft.com/office/drawing/2014/main" id="{24BC7ECC-C419-A010-AB6A-02EB4E847912}"/>
                </a:ext>
              </a:extLst>
            </p:cNvPr>
            <p:cNvPicPr>
              <a:picLocks noChangeAspect="1"/>
            </p:cNvPicPr>
            <p:nvPr/>
          </p:nvPicPr>
          <p:blipFill>
            <a:blip r:embed="rId8" cstate="print">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752" name="图片 24">
              <a:extLst>
                <a:ext uri="{FF2B5EF4-FFF2-40B4-BE49-F238E27FC236}">
                  <a16:creationId xmlns:a16="http://schemas.microsoft.com/office/drawing/2014/main" id="{81DE3EF4-7EF6-103C-B46D-907CE3F0C9CB}"/>
                </a:ext>
              </a:extLst>
            </p:cNvPr>
            <p:cNvPicPr>
              <a:picLocks noChangeAspect="1"/>
            </p:cNvPicPr>
            <p:nvPr/>
          </p:nvPicPr>
          <p:blipFill>
            <a:blip r:embed="rId10"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753" name="图片 23">
              <a:extLst>
                <a:ext uri="{FF2B5EF4-FFF2-40B4-BE49-F238E27FC236}">
                  <a16:creationId xmlns:a16="http://schemas.microsoft.com/office/drawing/2014/main" id="{8368BE30-3EF6-2E7F-9D4C-913F77455B28}"/>
                </a:ext>
              </a:extLst>
            </p:cNvPr>
            <p:cNvPicPr>
              <a:picLocks noChangeAspect="1"/>
            </p:cNvPicPr>
            <p:nvPr/>
          </p:nvPicPr>
          <p:blipFill>
            <a:blip r:embed="rId11"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754" name="图片 9">
              <a:extLst>
                <a:ext uri="{FF2B5EF4-FFF2-40B4-BE49-F238E27FC236}">
                  <a16:creationId xmlns:a16="http://schemas.microsoft.com/office/drawing/2014/main" id="{70DA4067-AB1E-BB6A-8D46-1F508B87F4B2}"/>
                </a:ext>
              </a:extLst>
            </p:cNvPr>
            <p:cNvPicPr>
              <a:picLocks noChangeAspect="1"/>
            </p:cNvPicPr>
            <p:nvPr/>
          </p:nvPicPr>
          <p:blipFill>
            <a:blip r:embed="rId12">
              <a:extLst>
                <a:ext uri="{BEBA8EAE-BF5A-486C-A8C5-ECC9F3942E4B}">
                  <a14:imgProps xmlns:a14="http://schemas.microsoft.com/office/drawing/2010/main">
                    <a14:imgLayer r:embed="rId13">
                      <a14:imgEffect>
                        <a14:saturation sat="200000"/>
                      </a14:imgEffect>
                    </a14:imgLayer>
                  </a14:imgProps>
                </a:ex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755" name="图片 12">
              <a:extLst>
                <a:ext uri="{FF2B5EF4-FFF2-40B4-BE49-F238E27FC236}">
                  <a16:creationId xmlns:a16="http://schemas.microsoft.com/office/drawing/2014/main" id="{4CB146F7-1132-1531-2CCF-C40C80F9F48A}"/>
                </a:ext>
              </a:extLst>
            </p:cNvPr>
            <p:cNvPicPr>
              <a:picLocks noChangeAspect="1"/>
            </p:cNvPicPr>
            <p:nvPr/>
          </p:nvPicPr>
          <p:blipFill>
            <a:blip r:embed="rId14" cstate="print">
              <a:extLst>
                <a:ext uri="{BEBA8EAE-BF5A-486C-A8C5-ECC9F3942E4B}">
                  <a14:imgProps xmlns:a14="http://schemas.microsoft.com/office/drawing/2010/main">
                    <a14:imgLayer r:embed="rId15">
                      <a14:imgEffect>
                        <a14:saturation sat="200000"/>
                      </a14:imgEffect>
                    </a14:imgLayer>
                  </a14:imgProps>
                </a:ex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756" name="图片 22">
              <a:extLst>
                <a:ext uri="{FF2B5EF4-FFF2-40B4-BE49-F238E27FC236}">
                  <a16:creationId xmlns:a16="http://schemas.microsoft.com/office/drawing/2014/main" id="{A10E2525-8B01-AC52-3111-AECE746ACBB5}"/>
                </a:ext>
              </a:extLst>
            </p:cNvPr>
            <p:cNvPicPr>
              <a:picLocks noChangeAspect="1"/>
            </p:cNvPicPr>
            <p:nvPr/>
          </p:nvPicPr>
          <p:blipFill>
            <a:blip r:embed="rId1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grpSp>
        <p:nvGrpSpPr>
          <p:cNvPr id="26" name="组合 69">
            <a:extLst>
              <a:ext uri="{FF2B5EF4-FFF2-40B4-BE49-F238E27FC236}">
                <a16:creationId xmlns:a16="http://schemas.microsoft.com/office/drawing/2014/main" id="{7B9ED8BC-E0CC-8A0B-2531-BCA96E30799D}"/>
              </a:ext>
            </a:extLst>
          </p:cNvPr>
          <p:cNvGrpSpPr/>
          <p:nvPr/>
        </p:nvGrpSpPr>
        <p:grpSpPr>
          <a:xfrm>
            <a:off x="3859624" y="3270604"/>
            <a:ext cx="4086960" cy="2608564"/>
            <a:chOff x="5736735" y="2728183"/>
            <a:chExt cx="5516445" cy="3428646"/>
          </a:xfrm>
        </p:grpSpPr>
        <p:pic>
          <p:nvPicPr>
            <p:cNvPr id="27" name="图片 68">
              <a:extLst>
                <a:ext uri="{FF2B5EF4-FFF2-40B4-BE49-F238E27FC236}">
                  <a16:creationId xmlns:a16="http://schemas.microsoft.com/office/drawing/2014/main" id="{20413057-8F6E-1088-DFA8-243D1A598051}"/>
                </a:ext>
              </a:extLst>
            </p:cNvPr>
            <p:cNvPicPr>
              <a:picLocks noChangeAspect="1"/>
            </p:cNvPicPr>
            <p:nvPr/>
          </p:nvPicPr>
          <p:blipFill>
            <a:blip r:embed="rId17"/>
            <a:srcRect t="11154" r="55753"/>
            <a:stretch>
              <a:fillRect/>
            </a:stretch>
          </p:blipFill>
          <p:spPr>
            <a:xfrm rot="1517539">
              <a:off x="5736735" y="2728183"/>
              <a:ext cx="3487868" cy="3428646"/>
            </a:xfrm>
            <a:custGeom>
              <a:avLst/>
              <a:gdLst>
                <a:gd name="connsiteX0" fmla="*/ 0 w 3487868"/>
                <a:gd name="connsiteY0" fmla="*/ 0 h 3428646"/>
                <a:gd name="connsiteX1" fmla="*/ 3487868 w 3487868"/>
                <a:gd name="connsiteY1" fmla="*/ 0 h 3428646"/>
                <a:gd name="connsiteX2" fmla="*/ 3487868 w 3487868"/>
                <a:gd name="connsiteY2" fmla="*/ 3428646 h 3428646"/>
                <a:gd name="connsiteX3" fmla="*/ 0 w 3487868"/>
                <a:gd name="connsiteY3" fmla="*/ 3428646 h 3428646"/>
                <a:gd name="connsiteX4" fmla="*/ 0 w 3487868"/>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7868" h="3428646">
                  <a:moveTo>
                    <a:pt x="0" y="0"/>
                  </a:moveTo>
                  <a:lnTo>
                    <a:pt x="3487868" y="0"/>
                  </a:lnTo>
                  <a:lnTo>
                    <a:pt x="3487868" y="3428646"/>
                  </a:lnTo>
                  <a:lnTo>
                    <a:pt x="0" y="3428646"/>
                  </a:lnTo>
                  <a:lnTo>
                    <a:pt x="0" y="0"/>
                  </a:lnTo>
                  <a:close/>
                </a:path>
              </a:pathLst>
            </a:custGeom>
          </p:spPr>
        </p:pic>
        <p:pic>
          <p:nvPicPr>
            <p:cNvPr id="28" name="图片 67">
              <a:extLst>
                <a:ext uri="{FF2B5EF4-FFF2-40B4-BE49-F238E27FC236}">
                  <a16:creationId xmlns:a16="http://schemas.microsoft.com/office/drawing/2014/main" id="{DE6D96F0-CC99-AD53-66E0-890D8FF3F76D}"/>
                </a:ext>
              </a:extLst>
            </p:cNvPr>
            <p:cNvPicPr>
              <a:picLocks noChangeAspect="1"/>
            </p:cNvPicPr>
            <p:nvPr/>
          </p:nvPicPr>
          <p:blipFill>
            <a:blip r:embed="rId17"/>
            <a:srcRect l="52736" t="11154"/>
            <a:stretch>
              <a:fillRect/>
            </a:stretch>
          </p:blipFill>
          <p:spPr>
            <a:xfrm rot="20391307">
              <a:off x="8148797" y="3287526"/>
              <a:ext cx="3104383" cy="2856840"/>
            </a:xfrm>
            <a:custGeom>
              <a:avLst/>
              <a:gdLst>
                <a:gd name="connsiteX0" fmla="*/ 0 w 3725735"/>
                <a:gd name="connsiteY0" fmla="*/ 0 h 3428646"/>
                <a:gd name="connsiteX1" fmla="*/ 3725735 w 3725735"/>
                <a:gd name="connsiteY1" fmla="*/ 0 h 3428646"/>
                <a:gd name="connsiteX2" fmla="*/ 3725735 w 3725735"/>
                <a:gd name="connsiteY2" fmla="*/ 3428646 h 3428646"/>
                <a:gd name="connsiteX3" fmla="*/ 0 w 3725735"/>
                <a:gd name="connsiteY3" fmla="*/ 3428646 h 3428646"/>
                <a:gd name="connsiteX4" fmla="*/ 0 w 3725735"/>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735" h="3428646">
                  <a:moveTo>
                    <a:pt x="0" y="0"/>
                  </a:moveTo>
                  <a:lnTo>
                    <a:pt x="3725735" y="0"/>
                  </a:lnTo>
                  <a:lnTo>
                    <a:pt x="3725735" y="3428646"/>
                  </a:lnTo>
                  <a:lnTo>
                    <a:pt x="0" y="3428646"/>
                  </a:lnTo>
                  <a:lnTo>
                    <a:pt x="0" y="0"/>
                  </a:lnTo>
                  <a:close/>
                </a:path>
              </a:pathLst>
            </a:custGeom>
          </p:spPr>
        </p:pic>
      </p:grpSp>
      <p:pic>
        <p:nvPicPr>
          <p:cNvPr id="739" name="Picture 738">
            <a:extLst>
              <a:ext uri="{FF2B5EF4-FFF2-40B4-BE49-F238E27FC236}">
                <a16:creationId xmlns:a16="http://schemas.microsoft.com/office/drawing/2014/main" id="{4BF97804-7806-4D8A-A2BB-30C6504D1C76}"/>
              </a:ext>
            </a:extLst>
          </p:cNvPr>
          <p:cNvPicPr>
            <a:picLocks noChangeAspect="1"/>
          </p:cNvPicPr>
          <p:nvPr/>
        </p:nvPicPr>
        <p:blipFill>
          <a:blip r:embed="rId18"/>
          <a:stretch>
            <a:fillRect/>
          </a:stretch>
        </p:blipFill>
        <p:spPr>
          <a:xfrm>
            <a:off x="8675642" y="3004145"/>
            <a:ext cx="2234055" cy="2921023"/>
          </a:xfrm>
          <a:prstGeom prst="rect">
            <a:avLst/>
          </a:prstGeom>
        </p:spPr>
      </p:pic>
      <p:pic>
        <p:nvPicPr>
          <p:cNvPr id="740" name="Picture 739">
            <a:extLst>
              <a:ext uri="{FF2B5EF4-FFF2-40B4-BE49-F238E27FC236}">
                <a16:creationId xmlns:a16="http://schemas.microsoft.com/office/drawing/2014/main" id="{DE9E9D6F-E11C-4B10-1377-F0D1089E23F7}"/>
              </a:ext>
            </a:extLst>
          </p:cNvPr>
          <p:cNvPicPr>
            <a:picLocks noChangeAspect="1"/>
          </p:cNvPicPr>
          <p:nvPr/>
        </p:nvPicPr>
        <p:blipFill>
          <a:blip r:embed="rId19"/>
          <a:stretch>
            <a:fillRect/>
          </a:stretch>
        </p:blipFill>
        <p:spPr>
          <a:xfrm>
            <a:off x="1243591" y="3081162"/>
            <a:ext cx="1975893" cy="2921023"/>
          </a:xfrm>
          <a:prstGeom prst="rect">
            <a:avLst/>
          </a:prstGeom>
        </p:spPr>
      </p:pic>
      <p:grpSp>
        <p:nvGrpSpPr>
          <p:cNvPr id="29" name="Group 28">
            <a:extLst>
              <a:ext uri="{FF2B5EF4-FFF2-40B4-BE49-F238E27FC236}">
                <a16:creationId xmlns:a16="http://schemas.microsoft.com/office/drawing/2014/main" id="{1536B953-961A-E0EA-1CD9-8FF9F1D83AE7}"/>
              </a:ext>
            </a:extLst>
          </p:cNvPr>
          <p:cNvGrpSpPr/>
          <p:nvPr/>
        </p:nvGrpSpPr>
        <p:grpSpPr>
          <a:xfrm>
            <a:off x="1956273" y="244012"/>
            <a:ext cx="8001686" cy="4720184"/>
            <a:chOff x="4133327" y="8204395"/>
            <a:chExt cx="7210038" cy="4720184"/>
          </a:xfrm>
        </p:grpSpPr>
        <p:sp>
          <p:nvSpPr>
            <p:cNvPr id="30" name="TextBox 29">
              <a:extLst>
                <a:ext uri="{FF2B5EF4-FFF2-40B4-BE49-F238E27FC236}">
                  <a16:creationId xmlns:a16="http://schemas.microsoft.com/office/drawing/2014/main" id="{89E800F9-19E1-A5AE-8B11-0CD7DC730744}"/>
                </a:ext>
              </a:extLst>
            </p:cNvPr>
            <p:cNvSpPr txBox="1"/>
            <p:nvPr/>
          </p:nvSpPr>
          <p:spPr>
            <a:xfrm>
              <a:off x="4149462" y="8204395"/>
              <a:ext cx="7193903" cy="4707827"/>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8000" b="1" i="0" u="none" strike="noStrike" kern="1200" cap="none" spc="0" normalizeH="0" baseline="0" noProof="0">
                  <a:ln w="330200">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UTM Mother" panose="02040603050506020204" pitchFamily="18" charset="0"/>
                  <a:ea typeface="+mn-ea"/>
                  <a:cs typeface="+mn-cs"/>
                </a:rPr>
                <a:t>Tạm biệt và hẹn gặp lại</a:t>
              </a:r>
              <a:endParaRPr kumimoji="0" lang="en-US" sz="8000" b="1" i="0" u="none" strike="noStrike" kern="1200" cap="none" spc="0" normalizeH="0" baseline="0" noProof="0" dirty="0">
                <a:ln w="330200">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UTM Mother" panose="02040603050506020204" pitchFamily="18" charset="0"/>
                <a:ea typeface="+mn-ea"/>
                <a:cs typeface="+mn-cs"/>
              </a:endParaRPr>
            </a:p>
          </p:txBody>
        </p:sp>
        <p:sp>
          <p:nvSpPr>
            <p:cNvPr id="31" name="TextBox 30">
              <a:extLst>
                <a:ext uri="{FF2B5EF4-FFF2-40B4-BE49-F238E27FC236}">
                  <a16:creationId xmlns:a16="http://schemas.microsoft.com/office/drawing/2014/main" id="{ECC95076-AC84-BAC7-8733-97038C548D1A}"/>
                </a:ext>
              </a:extLst>
            </p:cNvPr>
            <p:cNvSpPr txBox="1"/>
            <p:nvPr/>
          </p:nvSpPr>
          <p:spPr>
            <a:xfrm>
              <a:off x="4133327" y="8216752"/>
              <a:ext cx="7193903" cy="4707827"/>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8000" b="1" i="0" u="none" strike="noStrike" kern="1200" cap="none" spc="0" normalizeH="0" baseline="0" noProof="0">
                  <a:ln w="28575">
                    <a:solidFill>
                      <a:srgbClr val="002060"/>
                    </a:solidFill>
                    <a:prstDash val="solid"/>
                  </a:ln>
                  <a:solidFill>
                    <a:srgbClr val="99FF99"/>
                  </a:solidFill>
                  <a:effectLst>
                    <a:outerShdw blurRad="12700" dist="38100" dir="2700000" algn="tl" rotWithShape="0">
                      <a:srgbClr val="4472C4">
                        <a:lumMod val="60000"/>
                        <a:lumOff val="40000"/>
                      </a:srgbClr>
                    </a:outerShdw>
                  </a:effectLst>
                  <a:uLnTx/>
                  <a:uFillTx/>
                  <a:latin typeface="UTM Mother" panose="02040603050506020204" pitchFamily="18" charset="0"/>
                  <a:ea typeface="+mn-ea"/>
                  <a:cs typeface="+mn-cs"/>
                </a:rPr>
                <a:t>T</a:t>
              </a:r>
              <a:r>
                <a:rPr kumimoji="0" lang="en-US" sz="8000" b="1" i="0" u="none" strike="noStrike" kern="1200" cap="none" spc="0" normalizeH="0" baseline="0" noProof="0">
                  <a:ln w="28575">
                    <a:solidFill>
                      <a:srgbClr val="002060"/>
                    </a:solidFill>
                    <a:prstDash val="solid"/>
                  </a:ln>
                  <a:solidFill>
                    <a:srgbClr val="FFFF99"/>
                  </a:solidFill>
                  <a:effectLst>
                    <a:outerShdw blurRad="12700" dist="38100" dir="2700000" algn="tl" rotWithShape="0">
                      <a:srgbClr val="4472C4">
                        <a:lumMod val="60000"/>
                        <a:lumOff val="40000"/>
                      </a:srgbClr>
                    </a:outerShdw>
                  </a:effectLst>
                  <a:uLnTx/>
                  <a:uFillTx/>
                  <a:latin typeface="UTM Mother" panose="02040603050506020204" pitchFamily="18" charset="0"/>
                  <a:ea typeface="+mn-ea"/>
                  <a:cs typeface="+mn-cs"/>
                </a:rPr>
                <a:t>ạ</a:t>
              </a:r>
              <a:r>
                <a:rPr kumimoji="0" lang="en-US" sz="8000" b="1" i="0" u="none" strike="noStrike" kern="1200" cap="none" spc="0" normalizeH="0" baseline="0" noProof="0">
                  <a:ln w="28575">
                    <a:solidFill>
                      <a:srgbClr val="002060"/>
                    </a:solidFill>
                    <a:prstDash val="solid"/>
                  </a:ln>
                  <a:solidFill>
                    <a:srgbClr val="FF9999"/>
                  </a:solidFill>
                  <a:effectLst>
                    <a:outerShdw blurRad="12700" dist="38100" dir="2700000" algn="tl" rotWithShape="0">
                      <a:srgbClr val="4472C4">
                        <a:lumMod val="60000"/>
                        <a:lumOff val="40000"/>
                      </a:srgbClr>
                    </a:outerShdw>
                  </a:effectLst>
                  <a:uLnTx/>
                  <a:uFillTx/>
                  <a:latin typeface="UTM Mother" panose="02040603050506020204" pitchFamily="18" charset="0"/>
                  <a:ea typeface="+mn-ea"/>
                  <a:cs typeface="+mn-cs"/>
                </a:rPr>
                <a:t>m</a:t>
              </a:r>
              <a:r>
                <a:rPr kumimoji="0" lang="en-US" sz="8000" b="1" i="0" u="none" strike="noStrike" kern="1200" cap="none" spc="0" normalizeH="0" baseline="0" noProof="0">
                  <a:ln w="28575">
                    <a:solidFill>
                      <a:srgbClr val="002060"/>
                    </a:solidFill>
                    <a:prstDash val="solid"/>
                  </a:ln>
                  <a:solidFill>
                    <a:srgbClr val="4472C4"/>
                  </a:solidFill>
                  <a:effectLst>
                    <a:outerShdw blurRad="12700" dist="38100" dir="2700000" algn="tl" rotWithShape="0">
                      <a:srgbClr val="4472C4">
                        <a:lumMod val="60000"/>
                        <a:lumOff val="40000"/>
                      </a:srgbClr>
                    </a:outerShdw>
                  </a:effectLst>
                  <a:uLnTx/>
                  <a:uFillTx/>
                  <a:latin typeface="UTM Mother" panose="02040603050506020204" pitchFamily="18" charset="0"/>
                  <a:ea typeface="+mn-ea"/>
                  <a:cs typeface="+mn-cs"/>
                </a:rPr>
                <a:t> </a:t>
              </a:r>
              <a:r>
                <a:rPr kumimoji="0" lang="en-US" sz="8000" b="1" i="0" u="none" strike="noStrike" kern="1200" cap="none" spc="0" normalizeH="0" baseline="0" noProof="0">
                  <a:ln w="28575">
                    <a:solidFill>
                      <a:srgbClr val="002060"/>
                    </a:solidFill>
                    <a:prstDash val="solid"/>
                  </a:ln>
                  <a:solidFill>
                    <a:srgbClr val="CC99FF"/>
                  </a:solidFill>
                  <a:effectLst>
                    <a:outerShdw blurRad="12700" dist="38100" dir="2700000" algn="tl" rotWithShape="0">
                      <a:srgbClr val="4472C4">
                        <a:lumMod val="60000"/>
                        <a:lumOff val="40000"/>
                      </a:srgbClr>
                    </a:outerShdw>
                  </a:effectLst>
                  <a:uLnTx/>
                  <a:uFillTx/>
                  <a:latin typeface="UTM Mother" panose="02040603050506020204" pitchFamily="18" charset="0"/>
                  <a:ea typeface="+mn-ea"/>
                  <a:cs typeface="+mn-cs"/>
                </a:rPr>
                <a:t>b</a:t>
              </a:r>
              <a:r>
                <a:rPr kumimoji="0" lang="en-US" sz="8000" b="1" i="0" u="none" strike="noStrike" kern="1200" cap="none" spc="0" normalizeH="0" baseline="0" noProof="0">
                  <a:ln w="28575">
                    <a:solidFill>
                      <a:srgbClr val="002060"/>
                    </a:solidFill>
                    <a:prstDash val="solid"/>
                  </a:ln>
                  <a:solidFill>
                    <a:srgbClr val="FF9999"/>
                  </a:solidFill>
                  <a:effectLst>
                    <a:outerShdw blurRad="12700" dist="38100" dir="2700000" algn="tl" rotWithShape="0">
                      <a:srgbClr val="4472C4">
                        <a:lumMod val="60000"/>
                        <a:lumOff val="40000"/>
                      </a:srgbClr>
                    </a:outerShdw>
                  </a:effectLst>
                  <a:uLnTx/>
                  <a:uFillTx/>
                  <a:latin typeface="UTM Mother" panose="02040603050506020204" pitchFamily="18" charset="0"/>
                  <a:ea typeface="+mn-ea"/>
                  <a:cs typeface="+mn-cs"/>
                </a:rPr>
                <a:t>i</a:t>
              </a:r>
              <a:r>
                <a:rPr kumimoji="0" lang="en-US" sz="8000" b="1" i="0" u="none" strike="noStrike" kern="1200" cap="none" spc="0" normalizeH="0" baseline="0" noProof="0">
                  <a:ln w="28575">
                    <a:solidFill>
                      <a:srgbClr val="002060"/>
                    </a:solidFill>
                    <a:prstDash val="solid"/>
                  </a:ln>
                  <a:solidFill>
                    <a:srgbClr val="66FFFF"/>
                  </a:solidFill>
                  <a:effectLst>
                    <a:outerShdw blurRad="12700" dist="38100" dir="2700000" algn="tl" rotWithShape="0">
                      <a:srgbClr val="4472C4">
                        <a:lumMod val="60000"/>
                        <a:lumOff val="40000"/>
                      </a:srgbClr>
                    </a:outerShdw>
                  </a:effectLst>
                  <a:uLnTx/>
                  <a:uFillTx/>
                  <a:latin typeface="UTM Mother" panose="02040603050506020204" pitchFamily="18" charset="0"/>
                  <a:ea typeface="+mn-ea"/>
                  <a:cs typeface="+mn-cs"/>
                </a:rPr>
                <a:t>ệ</a:t>
              </a:r>
              <a:r>
                <a:rPr kumimoji="0" lang="en-US" sz="8000" b="1" i="0" u="none" strike="noStrike" kern="1200" cap="none" spc="0" normalizeH="0" baseline="0" noProof="0">
                  <a:ln w="28575">
                    <a:solidFill>
                      <a:srgbClr val="002060"/>
                    </a:solidFill>
                    <a:prstDash val="solid"/>
                  </a:ln>
                  <a:solidFill>
                    <a:srgbClr val="FFCC66"/>
                  </a:solidFill>
                  <a:effectLst>
                    <a:outerShdw blurRad="12700" dist="38100" dir="2700000" algn="tl" rotWithShape="0">
                      <a:srgbClr val="4472C4">
                        <a:lumMod val="60000"/>
                        <a:lumOff val="40000"/>
                      </a:srgbClr>
                    </a:outerShdw>
                  </a:effectLst>
                  <a:uLnTx/>
                  <a:uFillTx/>
                  <a:latin typeface="UTM Mother" panose="02040603050506020204" pitchFamily="18" charset="0"/>
                  <a:ea typeface="+mn-ea"/>
                  <a:cs typeface="+mn-cs"/>
                </a:rPr>
                <a:t>t </a:t>
              </a:r>
              <a:r>
                <a:rPr kumimoji="0" lang="en-US" sz="8000" b="1" i="0" u="none" strike="noStrike" kern="1200" cap="none" spc="0" normalizeH="0" baseline="0" noProof="0">
                  <a:ln w="28575">
                    <a:solidFill>
                      <a:srgbClr val="002060"/>
                    </a:solidFill>
                    <a:prstDash val="solid"/>
                  </a:ln>
                  <a:solidFill>
                    <a:srgbClr val="99FF99"/>
                  </a:solidFill>
                  <a:effectLst>
                    <a:outerShdw blurRad="12700" dist="38100" dir="2700000" algn="tl" rotWithShape="0">
                      <a:srgbClr val="4472C4">
                        <a:lumMod val="60000"/>
                        <a:lumOff val="40000"/>
                      </a:srgbClr>
                    </a:outerShdw>
                  </a:effectLst>
                  <a:uLnTx/>
                  <a:uFillTx/>
                  <a:latin typeface="UTM Mother" panose="02040603050506020204" pitchFamily="18" charset="0"/>
                  <a:ea typeface="+mn-ea"/>
                  <a:cs typeface="+mn-cs"/>
                </a:rPr>
                <a:t>v</a:t>
              </a:r>
              <a:r>
                <a:rPr kumimoji="0" lang="en-US" sz="8000" b="1" i="0" u="none" strike="noStrike" kern="1200" cap="none" spc="0" normalizeH="0" baseline="0" noProof="0">
                  <a:ln w="28575">
                    <a:solidFill>
                      <a:srgbClr val="002060"/>
                    </a:solidFill>
                    <a:prstDash val="solid"/>
                  </a:ln>
                  <a:solidFill>
                    <a:srgbClr val="CC99FF"/>
                  </a:solidFill>
                  <a:effectLst>
                    <a:outerShdw blurRad="12700" dist="38100" dir="2700000" algn="tl" rotWithShape="0">
                      <a:srgbClr val="4472C4">
                        <a:lumMod val="60000"/>
                        <a:lumOff val="40000"/>
                      </a:srgbClr>
                    </a:outerShdw>
                  </a:effectLst>
                  <a:uLnTx/>
                  <a:uFillTx/>
                  <a:latin typeface="UTM Mother" panose="02040603050506020204" pitchFamily="18" charset="0"/>
                  <a:ea typeface="+mn-ea"/>
                  <a:cs typeface="+mn-cs"/>
                </a:rPr>
                <a:t>à</a:t>
              </a:r>
              <a:r>
                <a:rPr kumimoji="0" lang="en-US" sz="8000" b="1" i="0" u="none" strike="noStrike" kern="1200" cap="none" spc="0" normalizeH="0" baseline="0" noProof="0">
                  <a:ln w="28575">
                    <a:solidFill>
                      <a:srgbClr val="002060"/>
                    </a:solidFill>
                    <a:prstDash val="solid"/>
                  </a:ln>
                  <a:solidFill>
                    <a:srgbClr val="4472C4"/>
                  </a:solidFill>
                  <a:effectLst>
                    <a:outerShdw blurRad="12700" dist="38100" dir="2700000" algn="tl" rotWithShape="0">
                      <a:srgbClr val="4472C4">
                        <a:lumMod val="60000"/>
                        <a:lumOff val="40000"/>
                      </a:srgbClr>
                    </a:outerShdw>
                  </a:effectLst>
                  <a:uLnTx/>
                  <a:uFillTx/>
                  <a:latin typeface="UTM Mother" panose="02040603050506020204" pitchFamily="18" charset="0"/>
                  <a:ea typeface="+mn-ea"/>
                  <a:cs typeface="+mn-cs"/>
                </a:rPr>
                <a:t> </a:t>
              </a:r>
              <a:r>
                <a:rPr kumimoji="0" lang="en-US" sz="8000" b="1" i="0" u="none" strike="noStrike" kern="1200" cap="none" spc="0" normalizeH="0" baseline="0" noProof="0">
                  <a:ln w="28575">
                    <a:solidFill>
                      <a:srgbClr val="002060"/>
                    </a:solidFill>
                    <a:prstDash val="solid"/>
                  </a:ln>
                  <a:solidFill>
                    <a:srgbClr val="FFFF99"/>
                  </a:solidFill>
                  <a:effectLst>
                    <a:outerShdw blurRad="12700" dist="38100" dir="2700000" algn="tl" rotWithShape="0">
                      <a:srgbClr val="4472C4">
                        <a:lumMod val="60000"/>
                        <a:lumOff val="40000"/>
                      </a:srgbClr>
                    </a:outerShdw>
                  </a:effectLst>
                  <a:uLnTx/>
                  <a:uFillTx/>
                  <a:latin typeface="UTM Mother" panose="02040603050506020204" pitchFamily="18" charset="0"/>
                  <a:ea typeface="+mn-ea"/>
                  <a:cs typeface="+mn-cs"/>
                </a:rPr>
                <a:t>h</a:t>
              </a:r>
              <a:r>
                <a:rPr kumimoji="0" lang="en-US" sz="8000" b="1" i="0" u="none" strike="noStrike" kern="1200" cap="none" spc="0" normalizeH="0" baseline="0" noProof="0">
                  <a:ln w="28575">
                    <a:solidFill>
                      <a:srgbClr val="002060"/>
                    </a:solidFill>
                    <a:prstDash val="solid"/>
                  </a:ln>
                  <a:solidFill>
                    <a:srgbClr val="66FFFF"/>
                  </a:solidFill>
                  <a:effectLst>
                    <a:outerShdw blurRad="12700" dist="38100" dir="2700000" algn="tl" rotWithShape="0">
                      <a:srgbClr val="4472C4">
                        <a:lumMod val="60000"/>
                        <a:lumOff val="40000"/>
                      </a:srgbClr>
                    </a:outerShdw>
                  </a:effectLst>
                  <a:uLnTx/>
                  <a:uFillTx/>
                  <a:latin typeface="UTM Mother" panose="02040603050506020204" pitchFamily="18" charset="0"/>
                  <a:ea typeface="+mn-ea"/>
                  <a:cs typeface="+mn-cs"/>
                </a:rPr>
                <a:t>ẹ</a:t>
              </a:r>
              <a:r>
                <a:rPr kumimoji="0" lang="en-US" sz="8000" b="1" i="0" u="none" strike="noStrike" kern="1200" cap="none" spc="0" normalizeH="0" baseline="0" noProof="0">
                  <a:ln w="28575">
                    <a:solidFill>
                      <a:srgbClr val="002060"/>
                    </a:solidFill>
                    <a:prstDash val="solid"/>
                  </a:ln>
                  <a:solidFill>
                    <a:srgbClr val="FFCC66"/>
                  </a:solidFill>
                  <a:effectLst>
                    <a:outerShdw blurRad="12700" dist="38100" dir="2700000" algn="tl" rotWithShape="0">
                      <a:srgbClr val="4472C4">
                        <a:lumMod val="60000"/>
                        <a:lumOff val="40000"/>
                      </a:srgbClr>
                    </a:outerShdw>
                  </a:effectLst>
                  <a:uLnTx/>
                  <a:uFillTx/>
                  <a:latin typeface="UTM Mother" panose="02040603050506020204" pitchFamily="18" charset="0"/>
                  <a:ea typeface="+mn-ea"/>
                  <a:cs typeface="+mn-cs"/>
                </a:rPr>
                <a:t>n </a:t>
              </a:r>
              <a:r>
                <a:rPr kumimoji="0" lang="en-US" sz="8000" b="1" i="0" u="none" strike="noStrike" kern="1200" cap="none" spc="0" normalizeH="0" baseline="0" noProof="0">
                  <a:ln w="28575">
                    <a:solidFill>
                      <a:srgbClr val="002060"/>
                    </a:solidFill>
                    <a:prstDash val="solid"/>
                  </a:ln>
                  <a:solidFill>
                    <a:srgbClr val="99FF99"/>
                  </a:solidFill>
                  <a:effectLst>
                    <a:outerShdw blurRad="12700" dist="38100" dir="2700000" algn="tl" rotWithShape="0">
                      <a:srgbClr val="4472C4">
                        <a:lumMod val="60000"/>
                        <a:lumOff val="40000"/>
                      </a:srgbClr>
                    </a:outerShdw>
                  </a:effectLst>
                  <a:uLnTx/>
                  <a:uFillTx/>
                  <a:latin typeface="UTM Mother" panose="02040603050506020204" pitchFamily="18" charset="0"/>
                  <a:ea typeface="+mn-ea"/>
                  <a:cs typeface="+mn-cs"/>
                </a:rPr>
                <a:t>g</a:t>
              </a:r>
              <a:r>
                <a:rPr kumimoji="0" lang="en-US" sz="8000" b="1" i="0" u="none" strike="noStrike" kern="1200" cap="none" spc="0" normalizeH="0" baseline="0" noProof="0">
                  <a:ln w="28575">
                    <a:solidFill>
                      <a:srgbClr val="002060"/>
                    </a:solidFill>
                    <a:prstDash val="solid"/>
                  </a:ln>
                  <a:solidFill>
                    <a:srgbClr val="FFFF99"/>
                  </a:solidFill>
                  <a:effectLst>
                    <a:outerShdw blurRad="12700" dist="38100" dir="2700000" algn="tl" rotWithShape="0">
                      <a:srgbClr val="4472C4">
                        <a:lumMod val="60000"/>
                        <a:lumOff val="40000"/>
                      </a:srgbClr>
                    </a:outerShdw>
                  </a:effectLst>
                  <a:uLnTx/>
                  <a:uFillTx/>
                  <a:latin typeface="UTM Mother" panose="02040603050506020204" pitchFamily="18" charset="0"/>
                  <a:ea typeface="+mn-ea"/>
                  <a:cs typeface="+mn-cs"/>
                </a:rPr>
                <a:t>ặ</a:t>
              </a:r>
              <a:r>
                <a:rPr kumimoji="0" lang="en-US" sz="8000" b="1" i="0" u="none" strike="noStrike" kern="1200" cap="none" spc="0" normalizeH="0" baseline="0" noProof="0">
                  <a:ln w="28575">
                    <a:solidFill>
                      <a:srgbClr val="002060"/>
                    </a:solidFill>
                    <a:prstDash val="solid"/>
                  </a:ln>
                  <a:solidFill>
                    <a:srgbClr val="FF9999"/>
                  </a:solidFill>
                  <a:effectLst>
                    <a:outerShdw blurRad="12700" dist="38100" dir="2700000" algn="tl" rotWithShape="0">
                      <a:srgbClr val="4472C4">
                        <a:lumMod val="60000"/>
                        <a:lumOff val="40000"/>
                      </a:srgbClr>
                    </a:outerShdw>
                  </a:effectLst>
                  <a:uLnTx/>
                  <a:uFillTx/>
                  <a:latin typeface="UTM Mother" panose="02040603050506020204" pitchFamily="18" charset="0"/>
                  <a:ea typeface="+mn-ea"/>
                  <a:cs typeface="+mn-cs"/>
                </a:rPr>
                <a:t>p</a:t>
              </a:r>
              <a:r>
                <a:rPr kumimoji="0" lang="en-US" sz="8000" b="1" i="0" u="none" strike="noStrike" kern="1200" cap="none" spc="0" normalizeH="0" baseline="0" noProof="0">
                  <a:ln w="28575">
                    <a:solidFill>
                      <a:srgbClr val="002060"/>
                    </a:solidFill>
                    <a:prstDash val="solid"/>
                  </a:ln>
                  <a:solidFill>
                    <a:srgbClr val="4472C4"/>
                  </a:solidFill>
                  <a:effectLst>
                    <a:outerShdw blurRad="12700" dist="38100" dir="2700000" algn="tl" rotWithShape="0">
                      <a:srgbClr val="4472C4">
                        <a:lumMod val="60000"/>
                        <a:lumOff val="40000"/>
                      </a:srgbClr>
                    </a:outerShdw>
                  </a:effectLst>
                  <a:uLnTx/>
                  <a:uFillTx/>
                  <a:latin typeface="UTM Mother" panose="02040603050506020204" pitchFamily="18" charset="0"/>
                  <a:ea typeface="+mn-ea"/>
                  <a:cs typeface="+mn-cs"/>
                </a:rPr>
                <a:t> </a:t>
              </a:r>
              <a:r>
                <a:rPr kumimoji="0" lang="en-US" sz="8000" b="1" i="0" u="none" strike="noStrike" kern="1200" cap="none" spc="0" normalizeH="0" baseline="0" noProof="0">
                  <a:ln w="28575">
                    <a:solidFill>
                      <a:srgbClr val="002060"/>
                    </a:solidFill>
                    <a:prstDash val="solid"/>
                  </a:ln>
                  <a:solidFill>
                    <a:srgbClr val="CC99FF"/>
                  </a:solidFill>
                  <a:effectLst>
                    <a:outerShdw blurRad="12700" dist="38100" dir="2700000" algn="tl" rotWithShape="0">
                      <a:srgbClr val="4472C4">
                        <a:lumMod val="60000"/>
                        <a:lumOff val="40000"/>
                      </a:srgbClr>
                    </a:outerShdw>
                  </a:effectLst>
                  <a:uLnTx/>
                  <a:uFillTx/>
                  <a:latin typeface="UTM Mother" panose="02040603050506020204" pitchFamily="18" charset="0"/>
                  <a:ea typeface="+mn-ea"/>
                  <a:cs typeface="+mn-cs"/>
                </a:rPr>
                <a:t>l</a:t>
              </a:r>
              <a:r>
                <a:rPr kumimoji="0" lang="en-US" sz="8000" b="1" i="0" u="none" strike="noStrike" kern="1200" cap="none" spc="0" normalizeH="0" baseline="0" noProof="0">
                  <a:ln w="28575">
                    <a:solidFill>
                      <a:srgbClr val="002060"/>
                    </a:solidFill>
                    <a:prstDash val="solid"/>
                  </a:ln>
                  <a:solidFill>
                    <a:srgbClr val="66FFFF"/>
                  </a:solidFill>
                  <a:effectLst>
                    <a:outerShdw blurRad="12700" dist="38100" dir="2700000" algn="tl" rotWithShape="0">
                      <a:srgbClr val="4472C4">
                        <a:lumMod val="60000"/>
                        <a:lumOff val="40000"/>
                      </a:srgbClr>
                    </a:outerShdw>
                  </a:effectLst>
                  <a:uLnTx/>
                  <a:uFillTx/>
                  <a:latin typeface="UTM Mother" panose="02040603050506020204" pitchFamily="18" charset="0"/>
                  <a:ea typeface="+mn-ea"/>
                  <a:cs typeface="+mn-cs"/>
                </a:rPr>
                <a:t>ạ</a:t>
              </a:r>
              <a:r>
                <a:rPr kumimoji="0" lang="en-US" sz="8000" b="1" i="0" u="none" strike="noStrike" kern="1200" cap="none" spc="0" normalizeH="0" baseline="0" noProof="0">
                  <a:ln w="28575">
                    <a:solidFill>
                      <a:srgbClr val="002060"/>
                    </a:solidFill>
                    <a:prstDash val="solid"/>
                  </a:ln>
                  <a:solidFill>
                    <a:srgbClr val="FFCC66"/>
                  </a:solidFill>
                  <a:effectLst>
                    <a:outerShdw blurRad="12700" dist="38100" dir="2700000" algn="tl" rotWithShape="0">
                      <a:srgbClr val="4472C4">
                        <a:lumMod val="60000"/>
                        <a:lumOff val="40000"/>
                      </a:srgbClr>
                    </a:outerShdw>
                  </a:effectLst>
                  <a:uLnTx/>
                  <a:uFillTx/>
                  <a:latin typeface="UTM Mother" panose="02040603050506020204" pitchFamily="18" charset="0"/>
                  <a:ea typeface="+mn-ea"/>
                  <a:cs typeface="+mn-cs"/>
                </a:rPr>
                <a:t>i </a:t>
              </a:r>
              <a:endParaRPr kumimoji="0" lang="en-US" sz="8000" b="1" i="0" u="none" strike="noStrike" kern="1200" cap="none" spc="0" normalizeH="0" baseline="0" noProof="0" dirty="0">
                <a:ln w="28575">
                  <a:solidFill>
                    <a:srgbClr val="002060"/>
                  </a:solidFill>
                  <a:prstDash val="solid"/>
                </a:ln>
                <a:solidFill>
                  <a:srgbClr val="FFCC66"/>
                </a:solidFill>
                <a:effectLst>
                  <a:outerShdw blurRad="12700" dist="38100" dir="2700000" algn="tl" rotWithShape="0">
                    <a:srgbClr val="4472C4">
                      <a:lumMod val="60000"/>
                      <a:lumOff val="40000"/>
                    </a:srgbClr>
                  </a:outerShdw>
                </a:effectLst>
                <a:uLnTx/>
                <a:uFillTx/>
                <a:latin typeface="UTM Mother" panose="02040603050506020204" pitchFamily="18" charset="0"/>
                <a:ea typeface="+mn-ea"/>
                <a:cs typeface="+mn-cs"/>
              </a:endParaRPr>
            </a:p>
          </p:txBody>
        </p:sp>
      </p:grpSp>
    </p:spTree>
    <p:extLst>
      <p:ext uri="{BB962C8B-B14F-4D97-AF65-F5344CB8AC3E}">
        <p14:creationId xmlns:p14="http://schemas.microsoft.com/office/powerpoint/2010/main" val="1294016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26"/>
                                        </p:tgtEl>
                                        <p:attrNameLst>
                                          <p:attrName>r</p:attrName>
                                        </p:attrNameLst>
                                      </p:cBhvr>
                                    </p:animRot>
                                    <p:animRot by="-240000">
                                      <p:cBhvr>
                                        <p:cTn id="11" dur="200" fill="hold">
                                          <p:stCondLst>
                                            <p:cond delay="200"/>
                                          </p:stCondLst>
                                        </p:cTn>
                                        <p:tgtEl>
                                          <p:spTgt spid="26"/>
                                        </p:tgtEl>
                                        <p:attrNameLst>
                                          <p:attrName>r</p:attrName>
                                        </p:attrNameLst>
                                      </p:cBhvr>
                                    </p:animRot>
                                    <p:animRot by="240000">
                                      <p:cBhvr>
                                        <p:cTn id="12" dur="200" fill="hold">
                                          <p:stCondLst>
                                            <p:cond delay="400"/>
                                          </p:stCondLst>
                                        </p:cTn>
                                        <p:tgtEl>
                                          <p:spTgt spid="26"/>
                                        </p:tgtEl>
                                        <p:attrNameLst>
                                          <p:attrName>r</p:attrName>
                                        </p:attrNameLst>
                                      </p:cBhvr>
                                    </p:animRot>
                                    <p:animRot by="-240000">
                                      <p:cBhvr>
                                        <p:cTn id="13" dur="200" fill="hold">
                                          <p:stCondLst>
                                            <p:cond delay="600"/>
                                          </p:stCondLst>
                                        </p:cTn>
                                        <p:tgtEl>
                                          <p:spTgt spid="26"/>
                                        </p:tgtEl>
                                        <p:attrNameLst>
                                          <p:attrName>r</p:attrName>
                                        </p:attrNameLst>
                                      </p:cBhvr>
                                    </p:animRot>
                                    <p:animRot by="120000">
                                      <p:cBhvr>
                                        <p:cTn id="14" dur="200" fill="hold">
                                          <p:stCondLst>
                                            <p:cond delay="800"/>
                                          </p:stCondLst>
                                        </p:cTn>
                                        <p:tgtEl>
                                          <p:spTgt spid="26"/>
                                        </p:tgtEl>
                                        <p:attrNameLst>
                                          <p:attrName>r</p:attrName>
                                        </p:attrNameLst>
                                      </p:cBhvr>
                                    </p:animRot>
                                  </p:childTnLst>
                                </p:cTn>
                              </p:par>
                              <p:par>
                                <p:cTn id="15" presetID="10" presetClass="entr" presetSubtype="0" fill="hold" nodeType="withEffect">
                                  <p:stCondLst>
                                    <p:cond delay="0"/>
                                  </p:stCondLst>
                                  <p:childTnLst>
                                    <p:set>
                                      <p:cBhvr>
                                        <p:cTn id="16" dur="1" fill="hold">
                                          <p:stCondLst>
                                            <p:cond delay="0"/>
                                          </p:stCondLst>
                                        </p:cTn>
                                        <p:tgtEl>
                                          <p:spTgt spid="749"/>
                                        </p:tgtEl>
                                        <p:attrNameLst>
                                          <p:attrName>style.visibility</p:attrName>
                                        </p:attrNameLst>
                                      </p:cBhvr>
                                      <p:to>
                                        <p:strVal val="visible"/>
                                      </p:to>
                                    </p:set>
                                    <p:animEffect transition="in" filter="fade">
                                      <p:cBhvr>
                                        <p:cTn id="17" dur="500"/>
                                        <p:tgtEl>
                                          <p:spTgt spid="749"/>
                                        </p:tgtEl>
                                      </p:cBhvr>
                                    </p:animEffect>
                                  </p:childTnLst>
                                </p:cTn>
                              </p:par>
                              <p:par>
                                <p:cTn id="18" presetID="10" presetClass="entr" presetSubtype="0" fill="hold" nodeType="withEffect">
                                  <p:stCondLst>
                                    <p:cond delay="0"/>
                                  </p:stCondLst>
                                  <p:childTnLst>
                                    <p:set>
                                      <p:cBhvr>
                                        <p:cTn id="19" dur="1" fill="hold">
                                          <p:stCondLst>
                                            <p:cond delay="0"/>
                                          </p:stCondLst>
                                        </p:cTn>
                                        <p:tgtEl>
                                          <p:spTgt spid="745"/>
                                        </p:tgtEl>
                                        <p:attrNameLst>
                                          <p:attrName>style.visibility</p:attrName>
                                        </p:attrNameLst>
                                      </p:cBhvr>
                                      <p:to>
                                        <p:strVal val="visible"/>
                                      </p:to>
                                    </p:set>
                                    <p:animEffect transition="in" filter="fade">
                                      <p:cBhvr>
                                        <p:cTn id="20" dur="500"/>
                                        <p:tgtEl>
                                          <p:spTgt spid="745"/>
                                        </p:tgtEl>
                                      </p:cBhvr>
                                    </p:animEffect>
                                  </p:childTnLst>
                                </p:cTn>
                              </p:par>
                              <p:par>
                                <p:cTn id="21" presetID="10" presetClass="entr" presetSubtype="0" fill="hold" nodeType="withEffect">
                                  <p:stCondLst>
                                    <p:cond delay="0"/>
                                  </p:stCondLst>
                                  <p:childTnLst>
                                    <p:set>
                                      <p:cBhvr>
                                        <p:cTn id="22" dur="1" fill="hold">
                                          <p:stCondLst>
                                            <p:cond delay="0"/>
                                          </p:stCondLst>
                                        </p:cTn>
                                        <p:tgtEl>
                                          <p:spTgt spid="748"/>
                                        </p:tgtEl>
                                        <p:attrNameLst>
                                          <p:attrName>style.visibility</p:attrName>
                                        </p:attrNameLst>
                                      </p:cBhvr>
                                      <p:to>
                                        <p:strVal val="visible"/>
                                      </p:to>
                                    </p:set>
                                    <p:animEffect transition="in" filter="fade">
                                      <p:cBhvr>
                                        <p:cTn id="23" dur="500"/>
                                        <p:tgtEl>
                                          <p:spTgt spid="748"/>
                                        </p:tgtEl>
                                      </p:cBhvr>
                                    </p:animEffect>
                                  </p:childTnLst>
                                </p:cTn>
                              </p:par>
                              <p:par>
                                <p:cTn id="24" presetID="10" presetClass="entr" presetSubtype="0" fill="hold" nodeType="withEffect">
                                  <p:stCondLst>
                                    <p:cond delay="0"/>
                                  </p:stCondLst>
                                  <p:childTnLst>
                                    <p:set>
                                      <p:cBhvr>
                                        <p:cTn id="25" dur="1" fill="hold">
                                          <p:stCondLst>
                                            <p:cond delay="0"/>
                                          </p:stCondLst>
                                        </p:cTn>
                                        <p:tgtEl>
                                          <p:spTgt spid="747"/>
                                        </p:tgtEl>
                                        <p:attrNameLst>
                                          <p:attrName>style.visibility</p:attrName>
                                        </p:attrNameLst>
                                      </p:cBhvr>
                                      <p:to>
                                        <p:strVal val="visible"/>
                                      </p:to>
                                    </p:set>
                                    <p:animEffect transition="in" filter="fade">
                                      <p:cBhvr>
                                        <p:cTn id="26" dur="500"/>
                                        <p:tgtEl>
                                          <p:spTgt spid="747"/>
                                        </p:tgtEl>
                                      </p:cBhvr>
                                    </p:animEffect>
                                  </p:childTnLst>
                                </p:cTn>
                              </p:par>
                              <p:par>
                                <p:cTn id="27" presetID="17" presetClass="entr" presetSubtype="10"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p:cTn id="29" dur="500" fill="hold"/>
                                        <p:tgtEl>
                                          <p:spTgt spid="29"/>
                                        </p:tgtEl>
                                        <p:attrNameLst>
                                          <p:attrName>ppt_w</p:attrName>
                                        </p:attrNameLst>
                                      </p:cBhvr>
                                      <p:tavLst>
                                        <p:tav tm="0">
                                          <p:val>
                                            <p:fltVal val="0"/>
                                          </p:val>
                                        </p:tav>
                                        <p:tav tm="100000">
                                          <p:val>
                                            <p:strVal val="#ppt_w"/>
                                          </p:val>
                                        </p:tav>
                                      </p:tavLst>
                                    </p:anim>
                                    <p:anim calcmode="lin" valueType="num">
                                      <p:cBhvr>
                                        <p:cTn id="30" dur="500" fill="hold"/>
                                        <p:tgtEl>
                                          <p:spTgt spid="2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2">
            <a:extLst>
              <a:ext uri="{FF2B5EF4-FFF2-40B4-BE49-F238E27FC236}">
                <a16:creationId xmlns:a16="http://schemas.microsoft.com/office/drawing/2014/main" id="{029C3614-292B-DC1C-3E00-098134CBC4E4}"/>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20" name="图片 11">
            <a:extLst>
              <a:ext uri="{FF2B5EF4-FFF2-40B4-BE49-F238E27FC236}">
                <a16:creationId xmlns:a16="http://schemas.microsoft.com/office/drawing/2014/main" id="{70486D3C-8CF0-2426-172E-431E43F631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3527" y="3046234"/>
            <a:ext cx="7878274" cy="3856812"/>
          </a:xfrm>
          <a:prstGeom prst="rect">
            <a:avLst/>
          </a:prstGeom>
        </p:spPr>
      </p:pic>
      <p:pic>
        <p:nvPicPr>
          <p:cNvPr id="21" name="图片 39">
            <a:extLst>
              <a:ext uri="{FF2B5EF4-FFF2-40B4-BE49-F238E27FC236}">
                <a16:creationId xmlns:a16="http://schemas.microsoft.com/office/drawing/2014/main" id="{390D9F2F-AD56-64BB-7C9C-2E2A1CFA54B2}"/>
              </a:ext>
            </a:extLst>
          </p:cNvPr>
          <p:cNvPicPr>
            <a:picLocks noChangeAspect="1"/>
          </p:cNvPicPr>
          <p:nvPr/>
        </p:nvPicPr>
        <p:blipFill>
          <a:blip r:embed="rId5"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22" name="图片 38">
            <a:extLst>
              <a:ext uri="{FF2B5EF4-FFF2-40B4-BE49-F238E27FC236}">
                <a16:creationId xmlns:a16="http://schemas.microsoft.com/office/drawing/2014/main" id="{7DE66B98-37D2-AE3E-4EE5-AB18A1CF570C}"/>
              </a:ext>
            </a:extLst>
          </p:cNvPr>
          <p:cNvPicPr>
            <a:picLocks noChangeAspect="1"/>
          </p:cNvPicPr>
          <p:nvPr/>
        </p:nvPicPr>
        <p:blipFill>
          <a:blip r:embed="rId5"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26" name="图片 37">
            <a:extLst>
              <a:ext uri="{FF2B5EF4-FFF2-40B4-BE49-F238E27FC236}">
                <a16:creationId xmlns:a16="http://schemas.microsoft.com/office/drawing/2014/main" id="{E56C6893-A152-E030-EB48-EE7059C459E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27" name="图片 43">
            <a:extLst>
              <a:ext uri="{FF2B5EF4-FFF2-40B4-BE49-F238E27FC236}">
                <a16:creationId xmlns:a16="http://schemas.microsoft.com/office/drawing/2014/main" id="{9914C0EC-B5BE-8048-866D-160044CF5FA9}"/>
              </a:ext>
            </a:extLst>
          </p:cNvPr>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83548" y="327700"/>
            <a:ext cx="4910533" cy="6858000"/>
          </a:xfrm>
          <a:prstGeom prst="rect">
            <a:avLst/>
          </a:prstGeom>
        </p:spPr>
      </p:pic>
      <p:pic>
        <p:nvPicPr>
          <p:cNvPr id="29" name="图片 45">
            <a:extLst>
              <a:ext uri="{FF2B5EF4-FFF2-40B4-BE49-F238E27FC236}">
                <a16:creationId xmlns:a16="http://schemas.microsoft.com/office/drawing/2014/main" id="{4C645A28-C6E9-5F73-37F0-FA91B227F8D9}"/>
              </a:ext>
            </a:extLst>
          </p:cNvPr>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672961" y="-86179"/>
            <a:ext cx="4910533" cy="6858000"/>
          </a:xfrm>
          <a:prstGeom prst="rect">
            <a:avLst/>
          </a:prstGeom>
        </p:spPr>
      </p:pic>
      <p:grpSp>
        <p:nvGrpSpPr>
          <p:cNvPr id="30" name="组合 1">
            <a:extLst>
              <a:ext uri="{FF2B5EF4-FFF2-40B4-BE49-F238E27FC236}">
                <a16:creationId xmlns:a16="http://schemas.microsoft.com/office/drawing/2014/main" id="{D55C06AF-AB6A-D22A-1D52-0AA362E98785}"/>
              </a:ext>
            </a:extLst>
          </p:cNvPr>
          <p:cNvGrpSpPr/>
          <p:nvPr/>
        </p:nvGrpSpPr>
        <p:grpSpPr>
          <a:xfrm>
            <a:off x="0" y="5207000"/>
            <a:ext cx="12192000" cy="1650999"/>
            <a:chOff x="0" y="5207000"/>
            <a:chExt cx="12192000" cy="1650999"/>
          </a:xfrm>
        </p:grpSpPr>
        <p:pic>
          <p:nvPicPr>
            <p:cNvPr id="31" name="图片 5">
              <a:extLst>
                <a:ext uri="{FF2B5EF4-FFF2-40B4-BE49-F238E27FC236}">
                  <a16:creationId xmlns:a16="http://schemas.microsoft.com/office/drawing/2014/main" id="{15FD2224-D9EE-C44C-D2FC-5820890F448A}"/>
                </a:ext>
              </a:extLst>
            </p:cNvPr>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32" name="图片 7">
              <a:extLst>
                <a:ext uri="{FF2B5EF4-FFF2-40B4-BE49-F238E27FC236}">
                  <a16:creationId xmlns:a16="http://schemas.microsoft.com/office/drawing/2014/main" id="{096C99F6-C3B4-D42B-53B0-00B5921494F6}"/>
                </a:ext>
              </a:extLst>
            </p:cNvPr>
            <p:cNvPicPr>
              <a:picLocks noChangeAspect="1"/>
            </p:cNvPicPr>
            <p:nvPr/>
          </p:nvPicPr>
          <p:blipFill>
            <a:blip r:embed="rId9" cstate="print">
              <a:extLst>
                <a:ext uri="{BEBA8EAE-BF5A-486C-A8C5-ECC9F3942E4B}">
                  <a14:imgProps xmlns:a14="http://schemas.microsoft.com/office/drawing/2010/main">
                    <a14:imgLayer r:embed="rId10">
                      <a14:imgEffect>
                        <a14:saturation sat="200000"/>
                      </a14:imgEffect>
                    </a14:imgLayer>
                  </a14:imgProps>
                </a:ex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33" name="图片 24">
              <a:extLst>
                <a:ext uri="{FF2B5EF4-FFF2-40B4-BE49-F238E27FC236}">
                  <a16:creationId xmlns:a16="http://schemas.microsoft.com/office/drawing/2014/main" id="{0D32194E-11E3-7A72-E615-B9A17281B02E}"/>
                </a:ext>
              </a:extLst>
            </p:cNvPr>
            <p:cNvPicPr>
              <a:picLocks noChangeAspect="1"/>
            </p:cNvPicPr>
            <p:nvPr/>
          </p:nvPicPr>
          <p:blipFill>
            <a:blip r:embed="rId11"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34" name="图片 23">
              <a:extLst>
                <a:ext uri="{FF2B5EF4-FFF2-40B4-BE49-F238E27FC236}">
                  <a16:creationId xmlns:a16="http://schemas.microsoft.com/office/drawing/2014/main" id="{EE813CCE-3BBA-B021-75B5-8C9E4A24CB83}"/>
                </a:ext>
              </a:extLst>
            </p:cNvPr>
            <p:cNvPicPr>
              <a:picLocks noChangeAspect="1"/>
            </p:cNvPicPr>
            <p:nvPr/>
          </p:nvPicPr>
          <p:blipFill>
            <a:blip r:embed="rId12"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35" name="图片 9">
              <a:extLst>
                <a:ext uri="{FF2B5EF4-FFF2-40B4-BE49-F238E27FC236}">
                  <a16:creationId xmlns:a16="http://schemas.microsoft.com/office/drawing/2014/main" id="{E2E51775-72C8-D7C8-D3BB-75655ECE34CD}"/>
                </a:ext>
              </a:extLst>
            </p:cNvPr>
            <p:cNvPicPr>
              <a:picLocks noChangeAspect="1"/>
            </p:cNvPicPr>
            <p:nvPr/>
          </p:nvPicPr>
          <p:blipFill>
            <a:blip r:embed="rId13">
              <a:extLst>
                <a:ext uri="{BEBA8EAE-BF5A-486C-A8C5-ECC9F3942E4B}">
                  <a14:imgProps xmlns:a14="http://schemas.microsoft.com/office/drawing/2010/main">
                    <a14:imgLayer r:embed="rId14">
                      <a14:imgEffect>
                        <a14:saturation sat="200000"/>
                      </a14:imgEffect>
                    </a14:imgLayer>
                  </a14:imgProps>
                </a:ex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36" name="图片 12">
              <a:extLst>
                <a:ext uri="{FF2B5EF4-FFF2-40B4-BE49-F238E27FC236}">
                  <a16:creationId xmlns:a16="http://schemas.microsoft.com/office/drawing/2014/main" id="{4FBD63FA-AB35-06FF-0058-668E1E214001}"/>
                </a:ext>
              </a:extLst>
            </p:cNvPr>
            <p:cNvPicPr>
              <a:picLocks noChangeAspect="1"/>
            </p:cNvPicPr>
            <p:nvPr/>
          </p:nvPicPr>
          <p:blipFill>
            <a:blip r:embed="rId15" cstate="print">
              <a:extLst>
                <a:ext uri="{BEBA8EAE-BF5A-486C-A8C5-ECC9F3942E4B}">
                  <a14:imgProps xmlns:a14="http://schemas.microsoft.com/office/drawing/2010/main">
                    <a14:imgLayer r:embed="rId16">
                      <a14:imgEffect>
                        <a14:saturation sat="200000"/>
                      </a14:imgEffect>
                    </a14:imgLayer>
                  </a14:imgProps>
                </a:ex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37" name="图片 22">
              <a:extLst>
                <a:ext uri="{FF2B5EF4-FFF2-40B4-BE49-F238E27FC236}">
                  <a16:creationId xmlns:a16="http://schemas.microsoft.com/office/drawing/2014/main" id="{158DAC58-8C82-B233-B497-125800679CD0}"/>
                </a:ext>
              </a:extLst>
            </p:cNvPr>
            <p:cNvPicPr>
              <a:picLocks noChangeAspect="1"/>
            </p:cNvPicPr>
            <p:nvPr/>
          </p:nvPicPr>
          <p:blipFill>
            <a:blip r:embed="rId17"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sp>
        <p:nvSpPr>
          <p:cNvPr id="4" name="TextBox 3">
            <a:extLst>
              <a:ext uri="{FF2B5EF4-FFF2-40B4-BE49-F238E27FC236}">
                <a16:creationId xmlns:a16="http://schemas.microsoft.com/office/drawing/2014/main" id="{02B0C8B2-0579-BD9D-50FC-B7CB7F84E63E}"/>
              </a:ext>
            </a:extLst>
          </p:cNvPr>
          <p:cNvSpPr txBox="1"/>
          <p:nvPr/>
        </p:nvSpPr>
        <p:spPr>
          <a:xfrm>
            <a:off x="5191098" y="2477333"/>
            <a:ext cx="5705333" cy="1446550"/>
          </a:xfrm>
          <a:prstGeom prst="rect">
            <a:avLst/>
          </a:prstGeom>
          <a:noFill/>
        </p:spPr>
        <p:txBody>
          <a:bodyPr wrap="square" rtlCol="0">
            <a:prstTxWarp prst="textArchUp">
              <a:avLst>
                <a:gd name="adj" fmla="val 11313786"/>
              </a:avLst>
            </a:prstTxWarp>
            <a:spAutoFit/>
            <a:scene3d>
              <a:camera prst="orthographicFront"/>
              <a:lightRig rig="soft" dir="t">
                <a:rot lat="0" lon="0" rev="15600000"/>
              </a:lightRig>
            </a:scene3d>
            <a:sp3d prstMaterial="softEdge"/>
          </a:bodyPr>
          <a:lstStyle/>
          <a:p>
            <a:pPr lvl="0" algn="ctr">
              <a:defRPr/>
            </a:pPr>
            <a:r>
              <a:rPr lang="en-US" sz="23900" b="1" spc="50">
                <a:ln w="0"/>
                <a:solidFill>
                  <a:srgbClr val="0070C0"/>
                </a:solidFill>
                <a:effectLst>
                  <a:innerShdw blurRad="63500" dist="50800" dir="13500000">
                    <a:srgbClr val="000000">
                      <a:alpha val="50000"/>
                    </a:srgbClr>
                  </a:innerShdw>
                </a:effectLst>
                <a:latin typeface="UTM Cookies" panose="02040603050506020204" pitchFamily="18" charset="0"/>
              </a:rPr>
              <a:t>Nhận diện </a:t>
            </a:r>
          </a:p>
          <a:p>
            <a:pPr lvl="0" algn="ctr">
              <a:defRPr/>
            </a:pPr>
            <a:r>
              <a:rPr lang="en-US" sz="23900" b="1" spc="50">
                <a:ln w="0"/>
                <a:solidFill>
                  <a:srgbClr val="0070C0"/>
                </a:solidFill>
                <a:effectLst>
                  <a:innerShdw blurRad="63500" dist="50800" dir="13500000">
                    <a:srgbClr val="000000">
                      <a:alpha val="50000"/>
                    </a:srgbClr>
                  </a:innerShdw>
                </a:effectLst>
                <a:latin typeface="UTM Cookies" panose="02040603050506020204" pitchFamily="18" charset="0"/>
              </a:rPr>
              <a:t>cặp kết từ </a:t>
            </a:r>
            <a:endParaRPr kumimoji="0" lang="en-US" sz="23900" b="1" i="0" u="none" strike="noStrike" kern="1200" cap="none" spc="50" normalizeH="0" baseline="0" noProof="0" dirty="0">
              <a:ln w="0"/>
              <a:solidFill>
                <a:srgbClr val="0070C0"/>
              </a:solidFill>
              <a:effectLst>
                <a:innerShdw blurRad="63500" dist="50800" dir="13500000">
                  <a:srgbClr val="000000">
                    <a:alpha val="50000"/>
                  </a:srgbClr>
                </a:innerShdw>
              </a:effectLst>
              <a:uLnTx/>
              <a:uFillTx/>
              <a:latin typeface="UTM Cookies" panose="02040603050506020204" pitchFamily="18" charset="0"/>
            </a:endParaRPr>
          </a:p>
        </p:txBody>
      </p:sp>
      <p:pic>
        <p:nvPicPr>
          <p:cNvPr id="5" name="Hình ảnh 4" descr="Ảnh có chứa phim hoạt hình, minh họa, thiết kế&#10;&#10;Mô tả được tạo tự động">
            <a:extLst>
              <a:ext uri="{FF2B5EF4-FFF2-40B4-BE49-F238E27FC236}">
                <a16:creationId xmlns:a16="http://schemas.microsoft.com/office/drawing/2014/main" id="{FC4D6332-BF9D-B174-7C3B-6CBEC48C732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53088" y="908234"/>
            <a:ext cx="4203083" cy="3789257"/>
          </a:xfrm>
          <a:prstGeom prst="rect">
            <a:avLst/>
          </a:prstGeom>
        </p:spPr>
      </p:pic>
      <p:sp>
        <p:nvSpPr>
          <p:cNvPr id="2" name="Hộp Văn bản 1">
            <a:extLst>
              <a:ext uri="{FF2B5EF4-FFF2-40B4-BE49-F238E27FC236}">
                <a16:creationId xmlns:a16="http://schemas.microsoft.com/office/drawing/2014/main" id="{763FDC73-14FD-8DCD-FABD-F8F91334516F}"/>
              </a:ext>
            </a:extLst>
          </p:cNvPr>
          <p:cNvSpPr txBox="1"/>
          <p:nvPr/>
        </p:nvSpPr>
        <p:spPr>
          <a:xfrm>
            <a:off x="1139137" y="1938238"/>
            <a:ext cx="3207813"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a:ln>
                  <a:noFill/>
                </a:ln>
                <a:solidFill>
                  <a:srgbClr val="FF0000"/>
                </a:solidFill>
                <a:effectLst/>
                <a:uLnTx/>
                <a:uFillTx/>
                <a:latin typeface="SVN-Apple" panose="02040603050506020204" pitchFamily="18" charset="0"/>
                <a:ea typeface="+mn-ea"/>
                <a:cs typeface="Arial" panose="020B0604020202020204" pitchFamily="34" charset="0"/>
              </a:rPr>
              <a:t>BÀI TẬP 1</a:t>
            </a:r>
            <a:endParaRPr kumimoji="0" lang="vi-VN" sz="6600" b="1" i="0" u="none" strike="noStrike" kern="1200" cap="none" spc="0" normalizeH="0" baseline="0" noProof="0">
              <a:ln>
                <a:noFill/>
              </a:ln>
              <a:solidFill>
                <a:srgbClr val="FF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50345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0"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14" presetClass="entr" presetSubtype="10" fill="hold" grpId="0" nodeType="afterEffect">
                                  <p:stCondLst>
                                    <p:cond delay="0"/>
                                  </p:stCondLst>
                                  <p:iterate type="lt">
                                    <p:tmPct val="0"/>
                                  </p:iterate>
                                  <p:childTnLst>
                                    <p:set>
                                      <p:cBhvr>
                                        <p:cTn id="22" dur="1" fill="hold">
                                          <p:stCondLst>
                                            <p:cond delay="0"/>
                                          </p:stCondLst>
                                        </p:cTn>
                                        <p:tgtEl>
                                          <p:spTgt spid="4"/>
                                        </p:tgtEl>
                                        <p:attrNameLst>
                                          <p:attrName>style.visibility</p:attrName>
                                        </p:attrNameLst>
                                      </p:cBhvr>
                                      <p:to>
                                        <p:strVal val="visible"/>
                                      </p:to>
                                    </p:set>
                                    <p:animEffect transition="in" filter="randombar(horizontal)">
                                      <p:cBhvr>
                                        <p:cTn id="23" dur="500"/>
                                        <p:tgtEl>
                                          <p:spTgt spid="4"/>
                                        </p:tgtEl>
                                      </p:cBhvr>
                                    </p:animEffect>
                                  </p:childTnLst>
                                </p:cTn>
                              </p:par>
                            </p:childTnLst>
                          </p:cTn>
                        </p:par>
                        <p:par>
                          <p:cTn id="24" fill="hold">
                            <p:stCondLst>
                              <p:cond delay="2500"/>
                            </p:stCondLst>
                            <p:childTnLst>
                              <p:par>
                                <p:cTn id="25" presetID="32" presetClass="emph" presetSubtype="0" fill="hold" grpId="1" nodeType="afterEffect">
                                  <p:stCondLst>
                                    <p:cond delay="0"/>
                                  </p:stCondLst>
                                  <p:iterate type="lt">
                                    <p:tmPct val="0"/>
                                  </p:iterate>
                                  <p:childTnLst>
                                    <p:animRot by="120000">
                                      <p:cBhvr>
                                        <p:cTn id="26" dur="100" fill="hold">
                                          <p:stCondLst>
                                            <p:cond delay="0"/>
                                          </p:stCondLst>
                                        </p:cTn>
                                        <p:tgtEl>
                                          <p:spTgt spid="4"/>
                                        </p:tgtEl>
                                        <p:attrNameLst>
                                          <p:attrName>r</p:attrName>
                                        </p:attrNameLst>
                                      </p:cBhvr>
                                    </p:animRot>
                                    <p:animRot by="-240000">
                                      <p:cBhvr>
                                        <p:cTn id="27" dur="200" fill="hold">
                                          <p:stCondLst>
                                            <p:cond delay="200"/>
                                          </p:stCondLst>
                                        </p:cTn>
                                        <p:tgtEl>
                                          <p:spTgt spid="4"/>
                                        </p:tgtEl>
                                        <p:attrNameLst>
                                          <p:attrName>r</p:attrName>
                                        </p:attrNameLst>
                                      </p:cBhvr>
                                    </p:animRot>
                                    <p:animRot by="240000">
                                      <p:cBhvr>
                                        <p:cTn id="28" dur="200" fill="hold">
                                          <p:stCondLst>
                                            <p:cond delay="400"/>
                                          </p:stCondLst>
                                        </p:cTn>
                                        <p:tgtEl>
                                          <p:spTgt spid="4"/>
                                        </p:tgtEl>
                                        <p:attrNameLst>
                                          <p:attrName>r</p:attrName>
                                        </p:attrNameLst>
                                      </p:cBhvr>
                                    </p:animRot>
                                    <p:animRot by="-240000">
                                      <p:cBhvr>
                                        <p:cTn id="29" dur="200" fill="hold">
                                          <p:stCondLst>
                                            <p:cond delay="600"/>
                                          </p:stCondLst>
                                        </p:cTn>
                                        <p:tgtEl>
                                          <p:spTgt spid="4"/>
                                        </p:tgtEl>
                                        <p:attrNameLst>
                                          <p:attrName>r</p:attrName>
                                        </p:attrNameLst>
                                      </p:cBhvr>
                                    </p:animRot>
                                    <p:animRot by="120000">
                                      <p:cBhvr>
                                        <p:cTn id="3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Hình ảnh 17" descr="Ảnh có chứa bầu trời, cối xay gió, cây cối, mây&#10;&#10;Mô tả được tạo tự động">
            <a:extLst>
              <a:ext uri="{FF2B5EF4-FFF2-40B4-BE49-F238E27FC236}">
                <a16:creationId xmlns:a16="http://schemas.microsoft.com/office/drawing/2014/main" id="{FC8A0472-D9F5-779D-82F8-AC90F7EEC0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902"/>
            <a:ext cx="12192000" cy="6774195"/>
          </a:xfrm>
          <a:prstGeom prst="rect">
            <a:avLst/>
          </a:prstGeom>
        </p:spPr>
      </p:pic>
      <p:sp>
        <p:nvSpPr>
          <p:cNvPr id="2" name="Rectangle: Rounded Corners 7">
            <a:extLst>
              <a:ext uri="{FF2B5EF4-FFF2-40B4-BE49-F238E27FC236}">
                <a16:creationId xmlns:a16="http://schemas.microsoft.com/office/drawing/2014/main" id="{93019B97-1BAE-11F3-4D3F-CDA95BE1F3D7}"/>
              </a:ext>
            </a:extLst>
          </p:cNvPr>
          <p:cNvSpPr/>
          <p:nvPr/>
        </p:nvSpPr>
        <p:spPr>
          <a:xfrm>
            <a:off x="326175" y="180975"/>
            <a:ext cx="11702211" cy="6383693"/>
          </a:xfrm>
          <a:custGeom>
            <a:avLst/>
            <a:gdLst>
              <a:gd name="connsiteX0" fmla="*/ 0 w 11702211"/>
              <a:gd name="connsiteY0" fmla="*/ 634731 h 6383693"/>
              <a:gd name="connsiteX1" fmla="*/ 634731 w 11702211"/>
              <a:gd name="connsiteY1" fmla="*/ 0 h 6383693"/>
              <a:gd name="connsiteX2" fmla="*/ 11067480 w 11702211"/>
              <a:gd name="connsiteY2" fmla="*/ 0 h 6383693"/>
              <a:gd name="connsiteX3" fmla="*/ 11702211 w 11702211"/>
              <a:gd name="connsiteY3" fmla="*/ 634731 h 6383693"/>
              <a:gd name="connsiteX4" fmla="*/ 11702211 w 11702211"/>
              <a:gd name="connsiteY4" fmla="*/ 5748962 h 6383693"/>
              <a:gd name="connsiteX5" fmla="*/ 11067480 w 11702211"/>
              <a:gd name="connsiteY5" fmla="*/ 6383693 h 6383693"/>
              <a:gd name="connsiteX6" fmla="*/ 634731 w 11702211"/>
              <a:gd name="connsiteY6" fmla="*/ 6383693 h 6383693"/>
              <a:gd name="connsiteX7" fmla="*/ 0 w 11702211"/>
              <a:gd name="connsiteY7" fmla="*/ 5748962 h 6383693"/>
              <a:gd name="connsiteX8" fmla="*/ 0 w 11702211"/>
              <a:gd name="connsiteY8" fmla="*/ 634731 h 638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83693" fill="none" extrusionOk="0">
                <a:moveTo>
                  <a:pt x="0" y="634731"/>
                </a:moveTo>
                <a:cubicBezTo>
                  <a:pt x="-52581" y="275674"/>
                  <a:pt x="296723" y="10259"/>
                  <a:pt x="634731" y="0"/>
                </a:cubicBezTo>
                <a:cubicBezTo>
                  <a:pt x="5427250" y="130954"/>
                  <a:pt x="8360807" y="43574"/>
                  <a:pt x="11067480" y="0"/>
                </a:cubicBezTo>
                <a:cubicBezTo>
                  <a:pt x="11446193" y="43378"/>
                  <a:pt x="11723927" y="310780"/>
                  <a:pt x="11702211" y="634731"/>
                </a:cubicBezTo>
                <a:cubicBezTo>
                  <a:pt x="11551772" y="2406345"/>
                  <a:pt x="11788090" y="3326893"/>
                  <a:pt x="11702211" y="5748962"/>
                </a:cubicBezTo>
                <a:cubicBezTo>
                  <a:pt x="11645022" y="6108905"/>
                  <a:pt x="11377067" y="6355428"/>
                  <a:pt x="11067480" y="6383693"/>
                </a:cubicBezTo>
                <a:cubicBezTo>
                  <a:pt x="6564277" y="6538890"/>
                  <a:pt x="3518810" y="6546713"/>
                  <a:pt x="634731" y="6383693"/>
                </a:cubicBezTo>
                <a:cubicBezTo>
                  <a:pt x="288598" y="6323922"/>
                  <a:pt x="-16026" y="6108872"/>
                  <a:pt x="0" y="5748962"/>
                </a:cubicBezTo>
                <a:cubicBezTo>
                  <a:pt x="64656" y="4347467"/>
                  <a:pt x="-17807" y="3080676"/>
                  <a:pt x="0" y="634731"/>
                </a:cubicBezTo>
                <a:close/>
              </a:path>
              <a:path w="11702211" h="6383693" stroke="0" extrusionOk="0">
                <a:moveTo>
                  <a:pt x="0" y="634731"/>
                </a:moveTo>
                <a:cubicBezTo>
                  <a:pt x="-7138" y="279776"/>
                  <a:pt x="249097" y="13167"/>
                  <a:pt x="634731" y="0"/>
                </a:cubicBezTo>
                <a:cubicBezTo>
                  <a:pt x="1940229" y="132882"/>
                  <a:pt x="5946488" y="-84951"/>
                  <a:pt x="11067480" y="0"/>
                </a:cubicBezTo>
                <a:cubicBezTo>
                  <a:pt x="11388630" y="28713"/>
                  <a:pt x="11699542" y="298932"/>
                  <a:pt x="11702211" y="634731"/>
                </a:cubicBezTo>
                <a:cubicBezTo>
                  <a:pt x="11722398" y="2798082"/>
                  <a:pt x="11854691" y="4129698"/>
                  <a:pt x="11702211" y="5748962"/>
                </a:cubicBezTo>
                <a:cubicBezTo>
                  <a:pt x="11762548" y="6106672"/>
                  <a:pt x="11442062" y="6334240"/>
                  <a:pt x="11067480" y="6383693"/>
                </a:cubicBezTo>
                <a:cubicBezTo>
                  <a:pt x="7361975" y="6471332"/>
                  <a:pt x="5661950" y="6311014"/>
                  <a:pt x="634731" y="6383693"/>
                </a:cubicBezTo>
                <a:cubicBezTo>
                  <a:pt x="282546" y="6368124"/>
                  <a:pt x="-36172" y="6149782"/>
                  <a:pt x="0" y="5748962"/>
                </a:cubicBezTo>
                <a:cubicBezTo>
                  <a:pt x="-38581" y="4288073"/>
                  <a:pt x="63341" y="2497961"/>
                  <a:pt x="0" y="634731"/>
                </a:cubicBezTo>
                <a:close/>
              </a:path>
            </a:pathLst>
          </a:custGeom>
          <a:solidFill>
            <a:schemeClr val="bg1">
              <a:alpha val="92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3" name="Rectangle: Rounded Corners 18">
            <a:extLst>
              <a:ext uri="{FF2B5EF4-FFF2-40B4-BE49-F238E27FC236}">
                <a16:creationId xmlns:a16="http://schemas.microsoft.com/office/drawing/2014/main" id="{7E864079-D988-2634-3B6E-EA4F29129A93}"/>
              </a:ext>
            </a:extLst>
          </p:cNvPr>
          <p:cNvSpPr/>
          <p:nvPr/>
        </p:nvSpPr>
        <p:spPr>
          <a:xfrm>
            <a:off x="915833" y="450447"/>
            <a:ext cx="10522894" cy="884264"/>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ask="http://schemas.microsoft.com/office/drawing/2018/sketchyshape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 name="TextBox 6">
            <a:extLst>
              <a:ext uri="{FF2B5EF4-FFF2-40B4-BE49-F238E27FC236}">
                <a16:creationId xmlns:a16="http://schemas.microsoft.com/office/drawing/2014/main" id="{27C68C32-8844-B671-D998-3C6833B644B7}"/>
              </a:ext>
            </a:extLst>
          </p:cNvPr>
          <p:cNvSpPr txBox="1"/>
          <p:nvPr/>
        </p:nvSpPr>
        <p:spPr>
          <a:xfrm>
            <a:off x="1876277" y="538221"/>
            <a:ext cx="9989548" cy="707886"/>
          </a:xfrm>
          <a:prstGeom prst="rect">
            <a:avLst/>
          </a:prstGeom>
          <a:noFill/>
        </p:spPr>
        <p:txBody>
          <a:bodyPr wrap="square">
            <a:spAutoFit/>
          </a:bodyPr>
          <a:lstStyle/>
          <a:p>
            <a:pPr lvl="0" eaLnBrk="0" fontAlgn="base" hangingPunct="0">
              <a:spcBef>
                <a:spcPct val="0"/>
              </a:spcBef>
              <a:spcAft>
                <a:spcPct val="0"/>
              </a:spcAft>
            </a:pPr>
            <a:r>
              <a:rPr lang="en-US" altLang="en-US" sz="4000" b="1">
                <a:solidFill>
                  <a:srgbClr val="FF0C56"/>
                </a:solidFill>
                <a:latin typeface="Calibri" panose="020F0502020204030204" pitchFamily="34" charset="0"/>
                <a:cs typeface="Calibri" panose="020F0502020204030204" pitchFamily="34" charset="0"/>
              </a:rPr>
              <a:t>1. Tìm cặp kết từ trong mỗi câu sau:</a:t>
            </a:r>
          </a:p>
        </p:txBody>
      </p:sp>
      <p:sp>
        <p:nvSpPr>
          <p:cNvPr id="5" name="Hộp Văn bản 4">
            <a:extLst>
              <a:ext uri="{FF2B5EF4-FFF2-40B4-BE49-F238E27FC236}">
                <a16:creationId xmlns:a16="http://schemas.microsoft.com/office/drawing/2014/main" id="{499F324E-3375-6391-3CF7-02090742A780}"/>
              </a:ext>
            </a:extLst>
          </p:cNvPr>
          <p:cNvSpPr txBox="1"/>
          <p:nvPr/>
        </p:nvSpPr>
        <p:spPr>
          <a:xfrm>
            <a:off x="770215" y="1743257"/>
            <a:ext cx="10651569" cy="3970318"/>
          </a:xfrm>
          <a:prstGeom prst="rect">
            <a:avLst/>
          </a:prstGeom>
          <a:noFill/>
        </p:spPr>
        <p:txBody>
          <a:bodyPr wrap="square" rtlCol="0">
            <a:spAutoFit/>
          </a:bodyPr>
          <a:lstStyle/>
          <a:p>
            <a:pPr algn="just"/>
            <a:r>
              <a:rPr lang="vi-VN" sz="3600"/>
              <a:t>a. Hễ trăng có quầng rõ nét thì trời sẽ không mưa.</a:t>
            </a:r>
          </a:p>
          <a:p>
            <a:pPr algn="just"/>
            <a:r>
              <a:rPr lang="vi-VN" sz="3600"/>
              <a:t>b. Không những dê đen mưu trí mà nó còn rất dũng cảm.</a:t>
            </a:r>
          </a:p>
          <a:p>
            <a:pPr algn="just"/>
            <a:r>
              <a:rPr lang="vi-VN" sz="3600"/>
              <a:t>c. Vì kiến nghe tin sư tử đau tai nên nó sốt sắng đến thăm.</a:t>
            </a:r>
          </a:p>
          <a:p>
            <a:pPr algn="just"/>
            <a:r>
              <a:rPr lang="vi-VN" sz="3600"/>
              <a:t>d. Tuy mùa xuân chưa về nhưng trên những cành cây đã lấm tấm lộc non.</a:t>
            </a:r>
          </a:p>
        </p:txBody>
      </p:sp>
    </p:spTree>
    <p:extLst>
      <p:ext uri="{BB962C8B-B14F-4D97-AF65-F5344CB8AC3E}">
        <p14:creationId xmlns:p14="http://schemas.microsoft.com/office/powerpoint/2010/main" val="1061351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Hình ảnh 17" descr="Ảnh có chứa bầu trời, cối xay gió, cây cối, mây&#10;&#10;Mô tả được tạo tự động">
            <a:extLst>
              <a:ext uri="{FF2B5EF4-FFF2-40B4-BE49-F238E27FC236}">
                <a16:creationId xmlns:a16="http://schemas.microsoft.com/office/drawing/2014/main" id="{FC8A0472-D9F5-779D-82F8-AC90F7EEC0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902"/>
            <a:ext cx="12192000" cy="6774195"/>
          </a:xfrm>
          <a:prstGeom prst="rect">
            <a:avLst/>
          </a:prstGeom>
        </p:spPr>
      </p:pic>
      <p:sp>
        <p:nvSpPr>
          <p:cNvPr id="2" name="Rectangle: Rounded Corners 7">
            <a:extLst>
              <a:ext uri="{FF2B5EF4-FFF2-40B4-BE49-F238E27FC236}">
                <a16:creationId xmlns:a16="http://schemas.microsoft.com/office/drawing/2014/main" id="{93019B97-1BAE-11F3-4D3F-CDA95BE1F3D7}"/>
              </a:ext>
            </a:extLst>
          </p:cNvPr>
          <p:cNvSpPr/>
          <p:nvPr/>
        </p:nvSpPr>
        <p:spPr>
          <a:xfrm>
            <a:off x="326175" y="180975"/>
            <a:ext cx="11702211" cy="6383693"/>
          </a:xfrm>
          <a:custGeom>
            <a:avLst/>
            <a:gdLst>
              <a:gd name="connsiteX0" fmla="*/ 0 w 11702211"/>
              <a:gd name="connsiteY0" fmla="*/ 634731 h 6383693"/>
              <a:gd name="connsiteX1" fmla="*/ 634731 w 11702211"/>
              <a:gd name="connsiteY1" fmla="*/ 0 h 6383693"/>
              <a:gd name="connsiteX2" fmla="*/ 11067480 w 11702211"/>
              <a:gd name="connsiteY2" fmla="*/ 0 h 6383693"/>
              <a:gd name="connsiteX3" fmla="*/ 11702211 w 11702211"/>
              <a:gd name="connsiteY3" fmla="*/ 634731 h 6383693"/>
              <a:gd name="connsiteX4" fmla="*/ 11702211 w 11702211"/>
              <a:gd name="connsiteY4" fmla="*/ 5748962 h 6383693"/>
              <a:gd name="connsiteX5" fmla="*/ 11067480 w 11702211"/>
              <a:gd name="connsiteY5" fmla="*/ 6383693 h 6383693"/>
              <a:gd name="connsiteX6" fmla="*/ 634731 w 11702211"/>
              <a:gd name="connsiteY6" fmla="*/ 6383693 h 6383693"/>
              <a:gd name="connsiteX7" fmla="*/ 0 w 11702211"/>
              <a:gd name="connsiteY7" fmla="*/ 5748962 h 6383693"/>
              <a:gd name="connsiteX8" fmla="*/ 0 w 11702211"/>
              <a:gd name="connsiteY8" fmla="*/ 634731 h 638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83693" fill="none" extrusionOk="0">
                <a:moveTo>
                  <a:pt x="0" y="634731"/>
                </a:moveTo>
                <a:cubicBezTo>
                  <a:pt x="-52581" y="275674"/>
                  <a:pt x="296723" y="10259"/>
                  <a:pt x="634731" y="0"/>
                </a:cubicBezTo>
                <a:cubicBezTo>
                  <a:pt x="5427250" y="130954"/>
                  <a:pt x="8360807" y="43574"/>
                  <a:pt x="11067480" y="0"/>
                </a:cubicBezTo>
                <a:cubicBezTo>
                  <a:pt x="11446193" y="43378"/>
                  <a:pt x="11723927" y="310780"/>
                  <a:pt x="11702211" y="634731"/>
                </a:cubicBezTo>
                <a:cubicBezTo>
                  <a:pt x="11551772" y="2406345"/>
                  <a:pt x="11788090" y="3326893"/>
                  <a:pt x="11702211" y="5748962"/>
                </a:cubicBezTo>
                <a:cubicBezTo>
                  <a:pt x="11645022" y="6108905"/>
                  <a:pt x="11377067" y="6355428"/>
                  <a:pt x="11067480" y="6383693"/>
                </a:cubicBezTo>
                <a:cubicBezTo>
                  <a:pt x="6564277" y="6538890"/>
                  <a:pt x="3518810" y="6546713"/>
                  <a:pt x="634731" y="6383693"/>
                </a:cubicBezTo>
                <a:cubicBezTo>
                  <a:pt x="288598" y="6323922"/>
                  <a:pt x="-16026" y="6108872"/>
                  <a:pt x="0" y="5748962"/>
                </a:cubicBezTo>
                <a:cubicBezTo>
                  <a:pt x="64656" y="4347467"/>
                  <a:pt x="-17807" y="3080676"/>
                  <a:pt x="0" y="634731"/>
                </a:cubicBezTo>
                <a:close/>
              </a:path>
              <a:path w="11702211" h="6383693" stroke="0" extrusionOk="0">
                <a:moveTo>
                  <a:pt x="0" y="634731"/>
                </a:moveTo>
                <a:cubicBezTo>
                  <a:pt x="-7138" y="279776"/>
                  <a:pt x="249097" y="13167"/>
                  <a:pt x="634731" y="0"/>
                </a:cubicBezTo>
                <a:cubicBezTo>
                  <a:pt x="1940229" y="132882"/>
                  <a:pt x="5946488" y="-84951"/>
                  <a:pt x="11067480" y="0"/>
                </a:cubicBezTo>
                <a:cubicBezTo>
                  <a:pt x="11388630" y="28713"/>
                  <a:pt x="11699542" y="298932"/>
                  <a:pt x="11702211" y="634731"/>
                </a:cubicBezTo>
                <a:cubicBezTo>
                  <a:pt x="11722398" y="2798082"/>
                  <a:pt x="11854691" y="4129698"/>
                  <a:pt x="11702211" y="5748962"/>
                </a:cubicBezTo>
                <a:cubicBezTo>
                  <a:pt x="11762548" y="6106672"/>
                  <a:pt x="11442062" y="6334240"/>
                  <a:pt x="11067480" y="6383693"/>
                </a:cubicBezTo>
                <a:cubicBezTo>
                  <a:pt x="7361975" y="6471332"/>
                  <a:pt x="5661950" y="6311014"/>
                  <a:pt x="634731" y="6383693"/>
                </a:cubicBezTo>
                <a:cubicBezTo>
                  <a:pt x="282546" y="6368124"/>
                  <a:pt x="-36172" y="6149782"/>
                  <a:pt x="0" y="5748962"/>
                </a:cubicBezTo>
                <a:cubicBezTo>
                  <a:pt x="-38581" y="4288073"/>
                  <a:pt x="63341" y="2497961"/>
                  <a:pt x="0" y="634731"/>
                </a:cubicBezTo>
                <a:close/>
              </a:path>
            </a:pathLst>
          </a:custGeom>
          <a:solidFill>
            <a:schemeClr val="bg1">
              <a:alpha val="92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6" name="Picture 5">
            <a:extLst>
              <a:ext uri="{FF2B5EF4-FFF2-40B4-BE49-F238E27FC236}">
                <a16:creationId xmlns:a16="http://schemas.microsoft.com/office/drawing/2014/main" id="{385141D3-951A-500F-70EB-BC84E9C87D3E}"/>
              </a:ext>
            </a:extLst>
          </p:cNvPr>
          <p:cNvPicPr>
            <a:picLocks noChangeAspect="1"/>
          </p:cNvPicPr>
          <p:nvPr/>
        </p:nvPicPr>
        <p:blipFill>
          <a:blip r:embed="rId3"/>
          <a:stretch>
            <a:fillRect/>
          </a:stretch>
        </p:blipFill>
        <p:spPr>
          <a:xfrm>
            <a:off x="2649095" y="663596"/>
            <a:ext cx="6037705" cy="5530808"/>
          </a:xfrm>
          <a:prstGeom prst="rect">
            <a:avLst/>
          </a:prstGeom>
        </p:spPr>
      </p:pic>
    </p:spTree>
    <p:extLst>
      <p:ext uri="{BB962C8B-B14F-4D97-AF65-F5344CB8AC3E}">
        <p14:creationId xmlns:p14="http://schemas.microsoft.com/office/powerpoint/2010/main" val="35742648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E1A9FAC2-CF77-3349-6059-CBC01FFF81B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3500" y="1342662"/>
            <a:ext cx="4953145" cy="5293505"/>
          </a:xfrm>
          <a:prstGeom prst="rect">
            <a:avLst/>
          </a:prstGeom>
        </p:spPr>
      </p:pic>
      <p:grpSp>
        <p:nvGrpSpPr>
          <p:cNvPr id="10" name="组合 9">
            <a:extLst>
              <a:ext uri="{FF2B5EF4-FFF2-40B4-BE49-F238E27FC236}">
                <a16:creationId xmlns:a16="http://schemas.microsoft.com/office/drawing/2014/main"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49CD258A-AD72-42B2-ACCF-A5966C93E4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id="{FCC04B38-87A0-4292-84B8-0EE3BAC319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id="{6760FB0B-1ABC-4A59-A737-277D091FD5A7}"/>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id="{CA6693FD-857D-4189-BA78-21BFBE636C2C}"/>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id="{7ACB3BA8-ACD1-4DBF-8113-171993D78EE1}"/>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id="{ABCAA27F-064C-4803-B10A-7CC0637757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id="{09C9CDD6-0BAF-415B-A1AA-F363B4B7B4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2" name="Speech Bubble: Rectangle with Corners Rounded 21">
            <a:extLst>
              <a:ext uri="{FF2B5EF4-FFF2-40B4-BE49-F238E27FC236}">
                <a16:creationId xmlns:a16="http://schemas.microsoft.com/office/drawing/2014/main" id="{5E572BFD-54A5-189E-5E18-4CFCB4E1EC99}"/>
              </a:ext>
            </a:extLst>
          </p:cNvPr>
          <p:cNvSpPr/>
          <p:nvPr/>
        </p:nvSpPr>
        <p:spPr>
          <a:xfrm>
            <a:off x="5359078" y="208344"/>
            <a:ext cx="6539697" cy="2893671"/>
          </a:xfrm>
          <a:custGeom>
            <a:avLst/>
            <a:gdLst>
              <a:gd name="connsiteX0" fmla="*/ 0 w 6539697"/>
              <a:gd name="connsiteY0" fmla="*/ 482288 h 2893671"/>
              <a:gd name="connsiteX1" fmla="*/ 482288 w 6539697"/>
              <a:gd name="connsiteY1" fmla="*/ 0 h 2893671"/>
              <a:gd name="connsiteX2" fmla="*/ 1089950 w 6539697"/>
              <a:gd name="connsiteY2" fmla="*/ 0 h 2893671"/>
              <a:gd name="connsiteX3" fmla="*/ 1089950 w 6539697"/>
              <a:gd name="connsiteY3" fmla="*/ 0 h 2893671"/>
              <a:gd name="connsiteX4" fmla="*/ 2724874 w 6539697"/>
              <a:gd name="connsiteY4" fmla="*/ 0 h 2893671"/>
              <a:gd name="connsiteX5" fmla="*/ 6057409 w 6539697"/>
              <a:gd name="connsiteY5" fmla="*/ 0 h 2893671"/>
              <a:gd name="connsiteX6" fmla="*/ 6539697 w 6539697"/>
              <a:gd name="connsiteY6" fmla="*/ 482288 h 2893671"/>
              <a:gd name="connsiteX7" fmla="*/ 6539697 w 6539697"/>
              <a:gd name="connsiteY7" fmla="*/ 482279 h 2893671"/>
              <a:gd name="connsiteX8" fmla="*/ 6539697 w 6539697"/>
              <a:gd name="connsiteY8" fmla="*/ 482279 h 2893671"/>
              <a:gd name="connsiteX9" fmla="*/ 6539697 w 6539697"/>
              <a:gd name="connsiteY9" fmla="*/ 1205696 h 2893671"/>
              <a:gd name="connsiteX10" fmla="*/ 6539697 w 6539697"/>
              <a:gd name="connsiteY10" fmla="*/ 2411383 h 2893671"/>
              <a:gd name="connsiteX11" fmla="*/ 6057409 w 6539697"/>
              <a:gd name="connsiteY11" fmla="*/ 2893671 h 2893671"/>
              <a:gd name="connsiteX12" fmla="*/ 2724874 w 6539697"/>
              <a:gd name="connsiteY12" fmla="*/ 2893671 h 2893671"/>
              <a:gd name="connsiteX13" fmla="*/ 1089950 w 6539697"/>
              <a:gd name="connsiteY13" fmla="*/ 2893671 h 2893671"/>
              <a:gd name="connsiteX14" fmla="*/ 1089950 w 6539697"/>
              <a:gd name="connsiteY14" fmla="*/ 2893671 h 2893671"/>
              <a:gd name="connsiteX15" fmla="*/ 482288 w 6539697"/>
              <a:gd name="connsiteY15" fmla="*/ 2893671 h 2893671"/>
              <a:gd name="connsiteX16" fmla="*/ 0 w 6539697"/>
              <a:gd name="connsiteY16" fmla="*/ 2411383 h 2893671"/>
              <a:gd name="connsiteX17" fmla="*/ 0 w 6539697"/>
              <a:gd name="connsiteY17" fmla="*/ 1205696 h 2893671"/>
              <a:gd name="connsiteX18" fmla="*/ -986252 w 6539697"/>
              <a:gd name="connsiteY18" fmla="*/ 1333982 h 2893671"/>
              <a:gd name="connsiteX19" fmla="*/ 0 w 6539697"/>
              <a:gd name="connsiteY19" fmla="*/ 482279 h 2893671"/>
              <a:gd name="connsiteX20" fmla="*/ 0 w 6539697"/>
              <a:gd name="connsiteY20" fmla="*/ 482288 h 289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39697" h="2893671" fill="none" extrusionOk="0">
                <a:moveTo>
                  <a:pt x="0" y="482288"/>
                </a:moveTo>
                <a:cubicBezTo>
                  <a:pt x="7814" y="220157"/>
                  <a:pt x="170985" y="18072"/>
                  <a:pt x="482288" y="0"/>
                </a:cubicBezTo>
                <a:cubicBezTo>
                  <a:pt x="623586" y="12302"/>
                  <a:pt x="872281" y="-30554"/>
                  <a:pt x="1089950" y="0"/>
                </a:cubicBezTo>
                <a:lnTo>
                  <a:pt x="1089950" y="0"/>
                </a:lnTo>
                <a:cubicBezTo>
                  <a:pt x="1743397" y="-130545"/>
                  <a:pt x="1927923" y="108287"/>
                  <a:pt x="2724874" y="0"/>
                </a:cubicBezTo>
                <a:cubicBezTo>
                  <a:pt x="3983452" y="-117130"/>
                  <a:pt x="4902334" y="123459"/>
                  <a:pt x="6057409" y="0"/>
                </a:cubicBezTo>
                <a:cubicBezTo>
                  <a:pt x="6330772" y="11158"/>
                  <a:pt x="6496223" y="222008"/>
                  <a:pt x="6539697" y="482288"/>
                </a:cubicBezTo>
                <a:lnTo>
                  <a:pt x="6539697" y="482279"/>
                </a:lnTo>
                <a:lnTo>
                  <a:pt x="6539697" y="482279"/>
                </a:lnTo>
                <a:cubicBezTo>
                  <a:pt x="6582900" y="688613"/>
                  <a:pt x="6539997" y="1087099"/>
                  <a:pt x="6539697" y="1205696"/>
                </a:cubicBezTo>
                <a:cubicBezTo>
                  <a:pt x="6477065" y="1357982"/>
                  <a:pt x="6586978" y="2200229"/>
                  <a:pt x="6539697" y="2411383"/>
                </a:cubicBezTo>
                <a:cubicBezTo>
                  <a:pt x="6531065" y="2666933"/>
                  <a:pt x="6319460" y="2907704"/>
                  <a:pt x="6057409" y="2893671"/>
                </a:cubicBezTo>
                <a:cubicBezTo>
                  <a:pt x="5478032" y="3027065"/>
                  <a:pt x="3197994" y="2762951"/>
                  <a:pt x="2724874" y="2893671"/>
                </a:cubicBezTo>
                <a:cubicBezTo>
                  <a:pt x="2096175" y="2978136"/>
                  <a:pt x="1358787" y="2835829"/>
                  <a:pt x="1089950" y="2893671"/>
                </a:cubicBezTo>
                <a:lnTo>
                  <a:pt x="1089950" y="2893671"/>
                </a:lnTo>
                <a:cubicBezTo>
                  <a:pt x="818320" y="2853809"/>
                  <a:pt x="635611" y="2870237"/>
                  <a:pt x="482288" y="2893671"/>
                </a:cubicBezTo>
                <a:cubicBezTo>
                  <a:pt x="180810" y="2893523"/>
                  <a:pt x="1574" y="2674514"/>
                  <a:pt x="0" y="2411383"/>
                </a:cubicBezTo>
                <a:cubicBezTo>
                  <a:pt x="-8316" y="1901794"/>
                  <a:pt x="-54409" y="1345354"/>
                  <a:pt x="0" y="1205696"/>
                </a:cubicBezTo>
                <a:cubicBezTo>
                  <a:pt x="-265775" y="1270088"/>
                  <a:pt x="-803596" y="1322659"/>
                  <a:pt x="-986252" y="1333982"/>
                </a:cubicBezTo>
                <a:cubicBezTo>
                  <a:pt x="-620192" y="921151"/>
                  <a:pt x="-217305" y="693206"/>
                  <a:pt x="0" y="482279"/>
                </a:cubicBezTo>
                <a:lnTo>
                  <a:pt x="0" y="482288"/>
                </a:lnTo>
                <a:close/>
              </a:path>
              <a:path w="6539697" h="2893671" stroke="0" extrusionOk="0">
                <a:moveTo>
                  <a:pt x="0" y="482288"/>
                </a:moveTo>
                <a:cubicBezTo>
                  <a:pt x="-15507" y="242446"/>
                  <a:pt x="249098" y="-22432"/>
                  <a:pt x="482288" y="0"/>
                </a:cubicBezTo>
                <a:cubicBezTo>
                  <a:pt x="696677" y="-49375"/>
                  <a:pt x="914385" y="37835"/>
                  <a:pt x="1089950" y="0"/>
                </a:cubicBezTo>
                <a:lnTo>
                  <a:pt x="1089950" y="0"/>
                </a:lnTo>
                <a:cubicBezTo>
                  <a:pt x="1612570" y="-115022"/>
                  <a:pt x="2202136" y="-4817"/>
                  <a:pt x="2724874" y="0"/>
                </a:cubicBezTo>
                <a:cubicBezTo>
                  <a:pt x="4104890" y="-134364"/>
                  <a:pt x="5159158" y="130381"/>
                  <a:pt x="6057409" y="0"/>
                </a:cubicBezTo>
                <a:cubicBezTo>
                  <a:pt x="6319036" y="-11157"/>
                  <a:pt x="6547089" y="210198"/>
                  <a:pt x="6539697" y="482288"/>
                </a:cubicBezTo>
                <a:lnTo>
                  <a:pt x="6539697" y="482279"/>
                </a:lnTo>
                <a:lnTo>
                  <a:pt x="6539697" y="482279"/>
                </a:lnTo>
                <a:cubicBezTo>
                  <a:pt x="6592718" y="678963"/>
                  <a:pt x="6515236" y="1118879"/>
                  <a:pt x="6539697" y="1205696"/>
                </a:cubicBezTo>
                <a:cubicBezTo>
                  <a:pt x="6528885" y="1582627"/>
                  <a:pt x="6547199" y="1809260"/>
                  <a:pt x="6539697" y="2411383"/>
                </a:cubicBezTo>
                <a:cubicBezTo>
                  <a:pt x="6578878" y="2673469"/>
                  <a:pt x="6288353" y="2903932"/>
                  <a:pt x="6057409" y="2893671"/>
                </a:cubicBezTo>
                <a:cubicBezTo>
                  <a:pt x="4629407" y="2855912"/>
                  <a:pt x="3825707" y="2944169"/>
                  <a:pt x="2724874" y="2893671"/>
                </a:cubicBezTo>
                <a:cubicBezTo>
                  <a:pt x="2174419" y="2969985"/>
                  <a:pt x="1489365" y="2913852"/>
                  <a:pt x="1089950" y="2893671"/>
                </a:cubicBezTo>
                <a:lnTo>
                  <a:pt x="1089950" y="2893671"/>
                </a:lnTo>
                <a:cubicBezTo>
                  <a:pt x="918981" y="2926999"/>
                  <a:pt x="698080" y="2901625"/>
                  <a:pt x="482288" y="2893671"/>
                </a:cubicBezTo>
                <a:cubicBezTo>
                  <a:pt x="183632" y="2864218"/>
                  <a:pt x="20864" y="2672859"/>
                  <a:pt x="0" y="2411383"/>
                </a:cubicBezTo>
                <a:cubicBezTo>
                  <a:pt x="-98787" y="1841521"/>
                  <a:pt x="32831" y="1521345"/>
                  <a:pt x="0" y="1205696"/>
                </a:cubicBezTo>
                <a:cubicBezTo>
                  <a:pt x="-185681" y="1304493"/>
                  <a:pt x="-576771" y="1351528"/>
                  <a:pt x="-986252" y="1333982"/>
                </a:cubicBezTo>
                <a:cubicBezTo>
                  <a:pt x="-600401" y="970856"/>
                  <a:pt x="-319322" y="659725"/>
                  <a:pt x="0" y="482279"/>
                </a:cubicBezTo>
                <a:lnTo>
                  <a:pt x="0" y="482288"/>
                </a:ln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sd="2842418190">
                  <a:prstGeom prst="wedgeRoundRectCallout">
                    <a:avLst>
                      <a:gd name="adj1" fmla="val -65081"/>
                      <a:gd name="adj2" fmla="val -3900"/>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mn-cs"/>
              </a:rPr>
              <a:t>CHIA SẺ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mn-cs"/>
              </a:rPr>
              <a:t>TRƯỚC LỚP</a:t>
            </a:r>
          </a:p>
        </p:txBody>
      </p:sp>
    </p:spTree>
    <p:extLst>
      <p:ext uri="{BB962C8B-B14F-4D97-AF65-F5344CB8AC3E}">
        <p14:creationId xmlns:p14="http://schemas.microsoft.com/office/powerpoint/2010/main" val="36265612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2">
                                            <p:txEl>
                                              <p:pRg st="0" end="0"/>
                                            </p:txEl>
                                          </p:spTgt>
                                        </p:tgtEl>
                                        <p:attrNameLst>
                                          <p:attrName>ppt_x</p:attrName>
                                          <p:attrName>ppt_y</p:attrName>
                                        </p:attrNameLst>
                                      </p:cBhvr>
                                    </p:animMotion>
                                    <p:animRot by="1500000">
                                      <p:cBhvr>
                                        <p:cTn id="7" dur="125" fill="hold">
                                          <p:stCondLst>
                                            <p:cond delay="0"/>
                                          </p:stCondLst>
                                        </p:cTn>
                                        <p:tgtEl>
                                          <p:spTgt spid="22">
                                            <p:txEl>
                                              <p:pRg st="0" end="0"/>
                                            </p:txEl>
                                          </p:spTgt>
                                        </p:tgtEl>
                                        <p:attrNameLst>
                                          <p:attrName>r</p:attrName>
                                        </p:attrNameLst>
                                      </p:cBhvr>
                                    </p:animRot>
                                    <p:animRot by="-1500000">
                                      <p:cBhvr>
                                        <p:cTn id="8" dur="125" fill="hold">
                                          <p:stCondLst>
                                            <p:cond delay="125"/>
                                          </p:stCondLst>
                                        </p:cTn>
                                        <p:tgtEl>
                                          <p:spTgt spid="22">
                                            <p:txEl>
                                              <p:pRg st="0" end="0"/>
                                            </p:txEl>
                                          </p:spTgt>
                                        </p:tgtEl>
                                        <p:attrNameLst>
                                          <p:attrName>r</p:attrName>
                                        </p:attrNameLst>
                                      </p:cBhvr>
                                    </p:animRot>
                                    <p:animRot by="-1500000">
                                      <p:cBhvr>
                                        <p:cTn id="9" dur="125" fill="hold">
                                          <p:stCondLst>
                                            <p:cond delay="250"/>
                                          </p:stCondLst>
                                        </p:cTn>
                                        <p:tgtEl>
                                          <p:spTgt spid="22">
                                            <p:txEl>
                                              <p:pRg st="0" end="0"/>
                                            </p:txEl>
                                          </p:spTgt>
                                        </p:tgtEl>
                                        <p:attrNameLst>
                                          <p:attrName>r</p:attrName>
                                        </p:attrNameLst>
                                      </p:cBhvr>
                                    </p:animRot>
                                    <p:animRot by="1500000">
                                      <p:cBhvr>
                                        <p:cTn id="10" dur="125" fill="hold">
                                          <p:stCondLst>
                                            <p:cond delay="375"/>
                                          </p:stCondLst>
                                        </p:cTn>
                                        <p:tgtEl>
                                          <p:spTgt spid="22">
                                            <p:txEl>
                                              <p:pRg st="0" end="0"/>
                                            </p:txEl>
                                          </p:spTgt>
                                        </p:tgtEl>
                                        <p:attrNameLst>
                                          <p:attrName>r</p:attrName>
                                        </p:attrNameLst>
                                      </p:cBhvr>
                                    </p:animRot>
                                  </p:childTnLst>
                                </p:cTn>
                              </p:par>
                              <p:par>
                                <p:cTn id="11" presetID="34" presetClass="emph" presetSubtype="0"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2">
                                            <p:txEl>
                                              <p:pRg st="1" end="1"/>
                                            </p:txEl>
                                          </p:spTgt>
                                        </p:tgtEl>
                                        <p:attrNameLst>
                                          <p:attrName>ppt_x</p:attrName>
                                          <p:attrName>ppt_y</p:attrName>
                                        </p:attrNameLst>
                                      </p:cBhvr>
                                    </p:animMotion>
                                    <p:animRot by="1500000">
                                      <p:cBhvr>
                                        <p:cTn id="13" dur="125" fill="hold">
                                          <p:stCondLst>
                                            <p:cond delay="0"/>
                                          </p:stCondLst>
                                        </p:cTn>
                                        <p:tgtEl>
                                          <p:spTgt spid="22">
                                            <p:txEl>
                                              <p:pRg st="1" end="1"/>
                                            </p:txEl>
                                          </p:spTgt>
                                        </p:tgtEl>
                                        <p:attrNameLst>
                                          <p:attrName>r</p:attrName>
                                        </p:attrNameLst>
                                      </p:cBhvr>
                                    </p:animRot>
                                    <p:animRot by="-1500000">
                                      <p:cBhvr>
                                        <p:cTn id="14" dur="125" fill="hold">
                                          <p:stCondLst>
                                            <p:cond delay="125"/>
                                          </p:stCondLst>
                                        </p:cTn>
                                        <p:tgtEl>
                                          <p:spTgt spid="22">
                                            <p:txEl>
                                              <p:pRg st="1" end="1"/>
                                            </p:txEl>
                                          </p:spTgt>
                                        </p:tgtEl>
                                        <p:attrNameLst>
                                          <p:attrName>r</p:attrName>
                                        </p:attrNameLst>
                                      </p:cBhvr>
                                    </p:animRot>
                                    <p:animRot by="-1500000">
                                      <p:cBhvr>
                                        <p:cTn id="15" dur="125" fill="hold">
                                          <p:stCondLst>
                                            <p:cond delay="250"/>
                                          </p:stCondLst>
                                        </p:cTn>
                                        <p:tgtEl>
                                          <p:spTgt spid="22">
                                            <p:txEl>
                                              <p:pRg st="1" end="1"/>
                                            </p:txEl>
                                          </p:spTgt>
                                        </p:tgtEl>
                                        <p:attrNameLst>
                                          <p:attrName>r</p:attrName>
                                        </p:attrNameLst>
                                      </p:cBhvr>
                                    </p:animRot>
                                    <p:animRot by="1500000">
                                      <p:cBhvr>
                                        <p:cTn id="16" dur="125" fill="hold">
                                          <p:stCondLst>
                                            <p:cond delay="375"/>
                                          </p:stCondLst>
                                        </p:cTn>
                                        <p:tgtEl>
                                          <p:spTgt spid="22">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Hình ảnh 17" descr="Ảnh có chứa bầu trời, cối xay gió, cây cối, mây&#10;&#10;Mô tả được tạo tự động">
            <a:extLst>
              <a:ext uri="{FF2B5EF4-FFF2-40B4-BE49-F238E27FC236}">
                <a16:creationId xmlns:a16="http://schemas.microsoft.com/office/drawing/2014/main" id="{FC8A0472-D9F5-779D-82F8-AC90F7EEC0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902"/>
            <a:ext cx="12192000" cy="6774195"/>
          </a:xfrm>
          <a:prstGeom prst="rect">
            <a:avLst/>
          </a:prstGeom>
        </p:spPr>
      </p:pic>
      <p:sp>
        <p:nvSpPr>
          <p:cNvPr id="2" name="Rectangle: Rounded Corners 7">
            <a:extLst>
              <a:ext uri="{FF2B5EF4-FFF2-40B4-BE49-F238E27FC236}">
                <a16:creationId xmlns:a16="http://schemas.microsoft.com/office/drawing/2014/main" id="{93019B97-1BAE-11F3-4D3F-CDA95BE1F3D7}"/>
              </a:ext>
            </a:extLst>
          </p:cNvPr>
          <p:cNvSpPr/>
          <p:nvPr/>
        </p:nvSpPr>
        <p:spPr>
          <a:xfrm>
            <a:off x="326175" y="180975"/>
            <a:ext cx="11702211" cy="6383693"/>
          </a:xfrm>
          <a:custGeom>
            <a:avLst/>
            <a:gdLst>
              <a:gd name="connsiteX0" fmla="*/ 0 w 11702211"/>
              <a:gd name="connsiteY0" fmla="*/ 634731 h 6383693"/>
              <a:gd name="connsiteX1" fmla="*/ 634731 w 11702211"/>
              <a:gd name="connsiteY1" fmla="*/ 0 h 6383693"/>
              <a:gd name="connsiteX2" fmla="*/ 11067480 w 11702211"/>
              <a:gd name="connsiteY2" fmla="*/ 0 h 6383693"/>
              <a:gd name="connsiteX3" fmla="*/ 11702211 w 11702211"/>
              <a:gd name="connsiteY3" fmla="*/ 634731 h 6383693"/>
              <a:gd name="connsiteX4" fmla="*/ 11702211 w 11702211"/>
              <a:gd name="connsiteY4" fmla="*/ 5748962 h 6383693"/>
              <a:gd name="connsiteX5" fmla="*/ 11067480 w 11702211"/>
              <a:gd name="connsiteY5" fmla="*/ 6383693 h 6383693"/>
              <a:gd name="connsiteX6" fmla="*/ 634731 w 11702211"/>
              <a:gd name="connsiteY6" fmla="*/ 6383693 h 6383693"/>
              <a:gd name="connsiteX7" fmla="*/ 0 w 11702211"/>
              <a:gd name="connsiteY7" fmla="*/ 5748962 h 6383693"/>
              <a:gd name="connsiteX8" fmla="*/ 0 w 11702211"/>
              <a:gd name="connsiteY8" fmla="*/ 634731 h 6383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02211" h="6383693" fill="none" extrusionOk="0">
                <a:moveTo>
                  <a:pt x="0" y="634731"/>
                </a:moveTo>
                <a:cubicBezTo>
                  <a:pt x="-52581" y="275674"/>
                  <a:pt x="296723" y="10259"/>
                  <a:pt x="634731" y="0"/>
                </a:cubicBezTo>
                <a:cubicBezTo>
                  <a:pt x="5427250" y="130954"/>
                  <a:pt x="8360807" y="43574"/>
                  <a:pt x="11067480" y="0"/>
                </a:cubicBezTo>
                <a:cubicBezTo>
                  <a:pt x="11446193" y="43378"/>
                  <a:pt x="11723927" y="310780"/>
                  <a:pt x="11702211" y="634731"/>
                </a:cubicBezTo>
                <a:cubicBezTo>
                  <a:pt x="11551772" y="2406345"/>
                  <a:pt x="11788090" y="3326893"/>
                  <a:pt x="11702211" y="5748962"/>
                </a:cubicBezTo>
                <a:cubicBezTo>
                  <a:pt x="11645022" y="6108905"/>
                  <a:pt x="11377067" y="6355428"/>
                  <a:pt x="11067480" y="6383693"/>
                </a:cubicBezTo>
                <a:cubicBezTo>
                  <a:pt x="6564277" y="6538890"/>
                  <a:pt x="3518810" y="6546713"/>
                  <a:pt x="634731" y="6383693"/>
                </a:cubicBezTo>
                <a:cubicBezTo>
                  <a:pt x="288598" y="6323922"/>
                  <a:pt x="-16026" y="6108872"/>
                  <a:pt x="0" y="5748962"/>
                </a:cubicBezTo>
                <a:cubicBezTo>
                  <a:pt x="64656" y="4347467"/>
                  <a:pt x="-17807" y="3080676"/>
                  <a:pt x="0" y="634731"/>
                </a:cubicBezTo>
                <a:close/>
              </a:path>
              <a:path w="11702211" h="6383693" stroke="0" extrusionOk="0">
                <a:moveTo>
                  <a:pt x="0" y="634731"/>
                </a:moveTo>
                <a:cubicBezTo>
                  <a:pt x="-7138" y="279776"/>
                  <a:pt x="249097" y="13167"/>
                  <a:pt x="634731" y="0"/>
                </a:cubicBezTo>
                <a:cubicBezTo>
                  <a:pt x="1940229" y="132882"/>
                  <a:pt x="5946488" y="-84951"/>
                  <a:pt x="11067480" y="0"/>
                </a:cubicBezTo>
                <a:cubicBezTo>
                  <a:pt x="11388630" y="28713"/>
                  <a:pt x="11699542" y="298932"/>
                  <a:pt x="11702211" y="634731"/>
                </a:cubicBezTo>
                <a:cubicBezTo>
                  <a:pt x="11722398" y="2798082"/>
                  <a:pt x="11854691" y="4129698"/>
                  <a:pt x="11702211" y="5748962"/>
                </a:cubicBezTo>
                <a:cubicBezTo>
                  <a:pt x="11762548" y="6106672"/>
                  <a:pt x="11442062" y="6334240"/>
                  <a:pt x="11067480" y="6383693"/>
                </a:cubicBezTo>
                <a:cubicBezTo>
                  <a:pt x="7361975" y="6471332"/>
                  <a:pt x="5661950" y="6311014"/>
                  <a:pt x="634731" y="6383693"/>
                </a:cubicBezTo>
                <a:cubicBezTo>
                  <a:pt x="282546" y="6368124"/>
                  <a:pt x="-36172" y="6149782"/>
                  <a:pt x="0" y="5748962"/>
                </a:cubicBezTo>
                <a:cubicBezTo>
                  <a:pt x="-38581" y="4288073"/>
                  <a:pt x="63341" y="2497961"/>
                  <a:pt x="0" y="634731"/>
                </a:cubicBezTo>
                <a:close/>
              </a:path>
            </a:pathLst>
          </a:custGeom>
          <a:solidFill>
            <a:schemeClr val="bg1">
              <a:alpha val="92000"/>
            </a:schemeClr>
          </a:solidFill>
          <a:ln w="44450" cap="rnd" cmpd="thickThin">
            <a:solidFill>
              <a:srgbClr val="FFC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7" name="Rectangle: Rounded Corners 18">
            <a:extLst>
              <a:ext uri="{FF2B5EF4-FFF2-40B4-BE49-F238E27FC236}">
                <a16:creationId xmlns:a16="http://schemas.microsoft.com/office/drawing/2014/main" id="{7ACB49FE-4307-3386-B7E3-A513052ABDE5}"/>
              </a:ext>
            </a:extLst>
          </p:cNvPr>
          <p:cNvSpPr/>
          <p:nvPr/>
        </p:nvSpPr>
        <p:spPr>
          <a:xfrm>
            <a:off x="590710" y="871284"/>
            <a:ext cx="11044241" cy="884264"/>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ask="http://schemas.microsoft.com/office/drawing/2018/sketchyshape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endParaRPr>
          </a:p>
        </p:txBody>
      </p:sp>
      <p:sp>
        <p:nvSpPr>
          <p:cNvPr id="21" name="TextBox 6">
            <a:extLst>
              <a:ext uri="{FF2B5EF4-FFF2-40B4-BE49-F238E27FC236}">
                <a16:creationId xmlns:a16="http://schemas.microsoft.com/office/drawing/2014/main" id="{4133C386-A812-63C1-BF26-068A8D22E43A}"/>
              </a:ext>
            </a:extLst>
          </p:cNvPr>
          <p:cNvSpPr txBox="1"/>
          <p:nvPr/>
        </p:nvSpPr>
        <p:spPr>
          <a:xfrm>
            <a:off x="938663" y="990250"/>
            <a:ext cx="10484471" cy="646331"/>
          </a:xfrm>
          <a:prstGeom prst="rect">
            <a:avLst/>
          </a:prstGeom>
          <a:noFill/>
        </p:spPr>
        <p:txBody>
          <a:bodyPr wrap="square">
            <a:spAutoFit/>
          </a:bodyPr>
          <a:lstStyle/>
          <a:p>
            <a:pPr lvl="0" eaLnBrk="0" fontAlgn="base" hangingPunct="0">
              <a:spcBef>
                <a:spcPct val="0"/>
              </a:spcBef>
              <a:spcAft>
                <a:spcPct val="0"/>
              </a:spcAft>
            </a:pPr>
            <a:r>
              <a:rPr lang="vi-VN" altLang="en-US" sz="3600" b="1">
                <a:latin typeface="Calibri" panose="020F0502020204030204" pitchFamily="34" charset="0"/>
                <a:cs typeface="Calibri" panose="020F0502020204030204" pitchFamily="34" charset="0"/>
              </a:rPr>
              <a:t>a. Hễ trăng có quầng rõ nét thì trời sẽ không mưa.</a:t>
            </a:r>
          </a:p>
        </p:txBody>
      </p:sp>
      <p:sp>
        <p:nvSpPr>
          <p:cNvPr id="3" name="TextBox 6">
            <a:extLst>
              <a:ext uri="{FF2B5EF4-FFF2-40B4-BE49-F238E27FC236}">
                <a16:creationId xmlns:a16="http://schemas.microsoft.com/office/drawing/2014/main" id="{AABB809F-59E2-5071-F656-A1FE6514B901}"/>
              </a:ext>
            </a:extLst>
          </p:cNvPr>
          <p:cNvSpPr txBox="1"/>
          <p:nvPr/>
        </p:nvSpPr>
        <p:spPr>
          <a:xfrm>
            <a:off x="1380099" y="990250"/>
            <a:ext cx="843780" cy="646331"/>
          </a:xfrm>
          <a:prstGeom prst="rect">
            <a:avLst/>
          </a:prstGeom>
          <a:noFill/>
        </p:spPr>
        <p:txBody>
          <a:bodyPr wrap="square">
            <a:spAutoFit/>
          </a:bodyPr>
          <a:lstStyle/>
          <a:p>
            <a:pPr lvl="0" eaLnBrk="0" fontAlgn="base" hangingPunct="0">
              <a:spcBef>
                <a:spcPct val="0"/>
              </a:spcBef>
              <a:spcAft>
                <a:spcPct val="0"/>
              </a:spcAft>
            </a:pPr>
            <a:r>
              <a:rPr lang="vi-VN" altLang="en-US" sz="3600" b="1">
                <a:solidFill>
                  <a:srgbClr val="FF0000"/>
                </a:solidFill>
                <a:latin typeface="Calibri" panose="020F0502020204030204" pitchFamily="34" charset="0"/>
                <a:cs typeface="Calibri" panose="020F0502020204030204" pitchFamily="34" charset="0"/>
              </a:rPr>
              <a:t>Hễ</a:t>
            </a:r>
          </a:p>
        </p:txBody>
      </p:sp>
      <p:sp>
        <p:nvSpPr>
          <p:cNvPr id="4" name="TextBox 6">
            <a:extLst>
              <a:ext uri="{FF2B5EF4-FFF2-40B4-BE49-F238E27FC236}">
                <a16:creationId xmlns:a16="http://schemas.microsoft.com/office/drawing/2014/main" id="{9DD88EB6-52E6-4D41-19F7-12F9EB27AB13}"/>
              </a:ext>
            </a:extLst>
          </p:cNvPr>
          <p:cNvSpPr txBox="1"/>
          <p:nvPr/>
        </p:nvSpPr>
        <p:spPr>
          <a:xfrm>
            <a:off x="6201453" y="990250"/>
            <a:ext cx="843780" cy="646331"/>
          </a:xfrm>
          <a:prstGeom prst="rect">
            <a:avLst/>
          </a:prstGeom>
          <a:noFill/>
        </p:spPr>
        <p:txBody>
          <a:bodyPr wrap="square">
            <a:spAutoFit/>
          </a:bodyPr>
          <a:lstStyle/>
          <a:p>
            <a:pPr lvl="0" eaLnBrk="0" fontAlgn="base" hangingPunct="0">
              <a:spcBef>
                <a:spcPct val="0"/>
              </a:spcBef>
              <a:spcAft>
                <a:spcPct val="0"/>
              </a:spcAft>
            </a:pPr>
            <a:r>
              <a:rPr lang="en-US" altLang="en-US" sz="3600" b="1">
                <a:solidFill>
                  <a:srgbClr val="FF0000"/>
                </a:solidFill>
                <a:latin typeface="Calibri" panose="020F0502020204030204" pitchFamily="34" charset="0"/>
                <a:cs typeface="Calibri" panose="020F0502020204030204" pitchFamily="34" charset="0"/>
              </a:rPr>
              <a:t>thì</a:t>
            </a:r>
            <a:endParaRPr lang="vi-VN" altLang="en-US" sz="3600" b="1">
              <a:solidFill>
                <a:srgbClr val="FF0000"/>
              </a:solidFill>
              <a:latin typeface="Calibri" panose="020F0502020204030204" pitchFamily="34" charset="0"/>
              <a:cs typeface="Calibri" panose="020F0502020204030204" pitchFamily="34" charset="0"/>
            </a:endParaRPr>
          </a:p>
        </p:txBody>
      </p:sp>
      <p:sp>
        <p:nvSpPr>
          <p:cNvPr id="5" name="Rectangle: Rounded Corners 18">
            <a:extLst>
              <a:ext uri="{FF2B5EF4-FFF2-40B4-BE49-F238E27FC236}">
                <a16:creationId xmlns:a16="http://schemas.microsoft.com/office/drawing/2014/main" id="{6116DD85-E1FD-0E0E-CEED-277F911D1279}"/>
              </a:ext>
            </a:extLst>
          </p:cNvPr>
          <p:cNvSpPr/>
          <p:nvPr/>
        </p:nvSpPr>
        <p:spPr>
          <a:xfrm>
            <a:off x="559273" y="2213386"/>
            <a:ext cx="11193833" cy="884264"/>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ask="http://schemas.microsoft.com/office/drawing/2018/sketchyshape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endParaRPr>
          </a:p>
        </p:txBody>
      </p:sp>
      <p:sp>
        <p:nvSpPr>
          <p:cNvPr id="6" name="TextBox 6">
            <a:extLst>
              <a:ext uri="{FF2B5EF4-FFF2-40B4-BE49-F238E27FC236}">
                <a16:creationId xmlns:a16="http://schemas.microsoft.com/office/drawing/2014/main" id="{F3FCB6B1-C231-686D-8B9C-725AAD1F9DB6}"/>
              </a:ext>
            </a:extLst>
          </p:cNvPr>
          <p:cNvSpPr txBox="1"/>
          <p:nvPr/>
        </p:nvSpPr>
        <p:spPr>
          <a:xfrm>
            <a:off x="907226" y="2332352"/>
            <a:ext cx="11172055" cy="646331"/>
          </a:xfrm>
          <a:prstGeom prst="rect">
            <a:avLst/>
          </a:prstGeom>
          <a:noFill/>
        </p:spPr>
        <p:txBody>
          <a:bodyPr wrap="square">
            <a:spAutoFit/>
          </a:bodyPr>
          <a:lstStyle/>
          <a:p>
            <a:pPr lvl="0" eaLnBrk="0" fontAlgn="base" hangingPunct="0">
              <a:spcBef>
                <a:spcPct val="0"/>
              </a:spcBef>
              <a:spcAft>
                <a:spcPct val="0"/>
              </a:spcAft>
            </a:pPr>
            <a:r>
              <a:rPr lang="vi-VN" altLang="en-US" sz="3600" b="1">
                <a:latin typeface="Calibri" panose="020F0502020204030204" pitchFamily="34" charset="0"/>
                <a:cs typeface="Calibri" panose="020F0502020204030204" pitchFamily="34" charset="0"/>
              </a:rPr>
              <a:t>b. Không những dê đen mưu trí mà nó còn rất dũng cảm.</a:t>
            </a:r>
          </a:p>
        </p:txBody>
      </p:sp>
      <p:sp>
        <p:nvSpPr>
          <p:cNvPr id="7" name="TextBox 6">
            <a:extLst>
              <a:ext uri="{FF2B5EF4-FFF2-40B4-BE49-F238E27FC236}">
                <a16:creationId xmlns:a16="http://schemas.microsoft.com/office/drawing/2014/main" id="{BFB53B81-AC80-47BE-12A1-A58EB3A206DE}"/>
              </a:ext>
            </a:extLst>
          </p:cNvPr>
          <p:cNvSpPr txBox="1"/>
          <p:nvPr/>
        </p:nvSpPr>
        <p:spPr>
          <a:xfrm>
            <a:off x="1380194" y="2332352"/>
            <a:ext cx="3299712" cy="646331"/>
          </a:xfrm>
          <a:prstGeom prst="rect">
            <a:avLst/>
          </a:prstGeom>
          <a:noFill/>
        </p:spPr>
        <p:txBody>
          <a:bodyPr wrap="square">
            <a:spAutoFit/>
          </a:bodyPr>
          <a:lstStyle/>
          <a:p>
            <a:pPr lvl="0" eaLnBrk="0" fontAlgn="base" hangingPunct="0">
              <a:spcBef>
                <a:spcPct val="0"/>
              </a:spcBef>
              <a:spcAft>
                <a:spcPct val="0"/>
              </a:spcAft>
            </a:pPr>
            <a:r>
              <a:rPr lang="en-US" altLang="en-US" sz="3600" b="1">
                <a:solidFill>
                  <a:srgbClr val="FF0000"/>
                </a:solidFill>
                <a:latin typeface="Calibri" panose="020F0502020204030204" pitchFamily="34" charset="0"/>
                <a:cs typeface="Calibri" panose="020F0502020204030204" pitchFamily="34" charset="0"/>
              </a:rPr>
              <a:t>Không những</a:t>
            </a:r>
            <a:endParaRPr lang="vi-VN" altLang="en-US" sz="3600" b="1">
              <a:solidFill>
                <a:srgbClr val="FF0000"/>
              </a:solidFill>
              <a:latin typeface="Calibri" panose="020F0502020204030204" pitchFamily="34" charset="0"/>
              <a:cs typeface="Calibri" panose="020F0502020204030204" pitchFamily="34" charset="0"/>
            </a:endParaRPr>
          </a:p>
        </p:txBody>
      </p:sp>
      <p:sp>
        <p:nvSpPr>
          <p:cNvPr id="8" name="TextBox 6">
            <a:extLst>
              <a:ext uri="{FF2B5EF4-FFF2-40B4-BE49-F238E27FC236}">
                <a16:creationId xmlns:a16="http://schemas.microsoft.com/office/drawing/2014/main" id="{E47FA19B-19BD-03AB-4D18-8C4C713B10DA}"/>
              </a:ext>
            </a:extLst>
          </p:cNvPr>
          <p:cNvSpPr txBox="1"/>
          <p:nvPr/>
        </p:nvSpPr>
        <p:spPr>
          <a:xfrm>
            <a:off x="7010623" y="2332352"/>
            <a:ext cx="803949" cy="646331"/>
          </a:xfrm>
          <a:prstGeom prst="rect">
            <a:avLst/>
          </a:prstGeom>
          <a:noFill/>
        </p:spPr>
        <p:txBody>
          <a:bodyPr wrap="square">
            <a:spAutoFit/>
          </a:bodyPr>
          <a:lstStyle/>
          <a:p>
            <a:pPr lvl="0" eaLnBrk="0" fontAlgn="base" hangingPunct="0">
              <a:spcBef>
                <a:spcPct val="0"/>
              </a:spcBef>
              <a:spcAft>
                <a:spcPct val="0"/>
              </a:spcAft>
            </a:pPr>
            <a:r>
              <a:rPr lang="en-US" altLang="en-US" sz="3600" b="1">
                <a:solidFill>
                  <a:srgbClr val="FF0000"/>
                </a:solidFill>
                <a:latin typeface="Calibri" panose="020F0502020204030204" pitchFamily="34" charset="0"/>
                <a:cs typeface="Calibri" panose="020F0502020204030204" pitchFamily="34" charset="0"/>
              </a:rPr>
              <a:t>mà</a:t>
            </a:r>
            <a:endParaRPr lang="vi-VN" altLang="en-US" sz="3600" b="1">
              <a:solidFill>
                <a:srgbClr val="FF0000"/>
              </a:solidFill>
              <a:latin typeface="Calibri" panose="020F0502020204030204" pitchFamily="34" charset="0"/>
              <a:cs typeface="Calibri" panose="020F0502020204030204" pitchFamily="34" charset="0"/>
            </a:endParaRPr>
          </a:p>
        </p:txBody>
      </p:sp>
      <p:sp>
        <p:nvSpPr>
          <p:cNvPr id="9" name="TextBox 6">
            <a:extLst>
              <a:ext uri="{FF2B5EF4-FFF2-40B4-BE49-F238E27FC236}">
                <a16:creationId xmlns:a16="http://schemas.microsoft.com/office/drawing/2014/main" id="{8E6C39EA-12A2-5E1A-649C-C5DF1A471B6C}"/>
              </a:ext>
            </a:extLst>
          </p:cNvPr>
          <p:cNvSpPr txBox="1"/>
          <p:nvPr/>
        </p:nvSpPr>
        <p:spPr>
          <a:xfrm>
            <a:off x="8309900" y="2332351"/>
            <a:ext cx="1162721" cy="646331"/>
          </a:xfrm>
          <a:prstGeom prst="rect">
            <a:avLst/>
          </a:prstGeom>
          <a:noFill/>
        </p:spPr>
        <p:txBody>
          <a:bodyPr wrap="square">
            <a:spAutoFit/>
          </a:bodyPr>
          <a:lstStyle/>
          <a:p>
            <a:pPr lvl="0" eaLnBrk="0" fontAlgn="base" hangingPunct="0">
              <a:spcBef>
                <a:spcPct val="0"/>
              </a:spcBef>
              <a:spcAft>
                <a:spcPct val="0"/>
              </a:spcAft>
            </a:pPr>
            <a:r>
              <a:rPr lang="en-US" altLang="en-US" sz="3600" b="1">
                <a:solidFill>
                  <a:srgbClr val="FF0000"/>
                </a:solidFill>
                <a:latin typeface="Calibri" panose="020F0502020204030204" pitchFamily="34" charset="0"/>
                <a:cs typeface="Calibri" panose="020F0502020204030204" pitchFamily="34" charset="0"/>
              </a:rPr>
              <a:t>còn</a:t>
            </a:r>
            <a:endParaRPr lang="vi-VN" altLang="en-US" sz="3600" b="1">
              <a:solidFill>
                <a:srgbClr val="FF0000"/>
              </a:solidFill>
              <a:latin typeface="Calibri" panose="020F0502020204030204" pitchFamily="34" charset="0"/>
              <a:cs typeface="Calibri" panose="020F0502020204030204" pitchFamily="34" charset="0"/>
            </a:endParaRPr>
          </a:p>
        </p:txBody>
      </p:sp>
      <p:sp>
        <p:nvSpPr>
          <p:cNvPr id="10" name="Rectangle: Rounded Corners 18">
            <a:extLst>
              <a:ext uri="{FF2B5EF4-FFF2-40B4-BE49-F238E27FC236}">
                <a16:creationId xmlns:a16="http://schemas.microsoft.com/office/drawing/2014/main" id="{387D90B8-70EC-64E2-AADA-CDC6D439B7E5}"/>
              </a:ext>
            </a:extLst>
          </p:cNvPr>
          <p:cNvSpPr/>
          <p:nvPr/>
        </p:nvSpPr>
        <p:spPr>
          <a:xfrm>
            <a:off x="590711" y="3461771"/>
            <a:ext cx="11193833" cy="884264"/>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ask="http://schemas.microsoft.com/office/drawing/2018/sketchyshape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endParaRPr>
          </a:p>
        </p:txBody>
      </p:sp>
      <p:sp>
        <p:nvSpPr>
          <p:cNvPr id="11" name="TextBox 6">
            <a:extLst>
              <a:ext uri="{FF2B5EF4-FFF2-40B4-BE49-F238E27FC236}">
                <a16:creationId xmlns:a16="http://schemas.microsoft.com/office/drawing/2014/main" id="{475506C9-732F-6132-82C2-3E5039600956}"/>
              </a:ext>
            </a:extLst>
          </p:cNvPr>
          <p:cNvSpPr txBox="1"/>
          <p:nvPr/>
        </p:nvSpPr>
        <p:spPr>
          <a:xfrm>
            <a:off x="674128" y="3580736"/>
            <a:ext cx="11517872" cy="646331"/>
          </a:xfrm>
          <a:prstGeom prst="rect">
            <a:avLst/>
          </a:prstGeom>
          <a:noFill/>
        </p:spPr>
        <p:txBody>
          <a:bodyPr wrap="square">
            <a:spAutoFit/>
          </a:bodyPr>
          <a:lstStyle/>
          <a:p>
            <a:pPr lvl="0" eaLnBrk="0" fontAlgn="base" hangingPunct="0">
              <a:spcBef>
                <a:spcPct val="0"/>
              </a:spcBef>
              <a:spcAft>
                <a:spcPct val="0"/>
              </a:spcAft>
            </a:pPr>
            <a:r>
              <a:rPr lang="vi-VN" altLang="en-US" sz="3600" b="1">
                <a:latin typeface="Calibri" panose="020F0502020204030204" pitchFamily="34" charset="0"/>
                <a:cs typeface="Calibri" panose="020F0502020204030204" pitchFamily="34" charset="0"/>
              </a:rPr>
              <a:t>c. Vì kiến nghe tin sư tử đau tai nên nó sốt sắng đến thăm.</a:t>
            </a:r>
          </a:p>
        </p:txBody>
      </p:sp>
      <p:sp>
        <p:nvSpPr>
          <p:cNvPr id="12" name="TextBox 11">
            <a:extLst>
              <a:ext uri="{FF2B5EF4-FFF2-40B4-BE49-F238E27FC236}">
                <a16:creationId xmlns:a16="http://schemas.microsoft.com/office/drawing/2014/main" id="{A469EF68-054F-67AF-A6B0-8CF86344AF68}"/>
              </a:ext>
            </a:extLst>
          </p:cNvPr>
          <p:cNvSpPr txBox="1"/>
          <p:nvPr/>
        </p:nvSpPr>
        <p:spPr>
          <a:xfrm>
            <a:off x="1096322" y="3580736"/>
            <a:ext cx="1087726" cy="646331"/>
          </a:xfrm>
          <a:prstGeom prst="rect">
            <a:avLst/>
          </a:prstGeom>
          <a:noFill/>
        </p:spPr>
        <p:txBody>
          <a:bodyPr wrap="square">
            <a:spAutoFit/>
          </a:bodyPr>
          <a:lstStyle/>
          <a:p>
            <a:pPr lvl="0" eaLnBrk="0" fontAlgn="base" hangingPunct="0">
              <a:spcBef>
                <a:spcPct val="0"/>
              </a:spcBef>
              <a:spcAft>
                <a:spcPct val="0"/>
              </a:spcAft>
            </a:pPr>
            <a:r>
              <a:rPr lang="en-US" altLang="en-US" sz="3600" b="1">
                <a:solidFill>
                  <a:srgbClr val="FF0000"/>
                </a:solidFill>
                <a:latin typeface="Calibri" panose="020F0502020204030204" pitchFamily="34" charset="0"/>
                <a:cs typeface="Calibri" panose="020F0502020204030204" pitchFamily="34" charset="0"/>
              </a:rPr>
              <a:t>Vì</a:t>
            </a:r>
            <a:endParaRPr lang="vi-VN" altLang="en-US" sz="3600" b="1">
              <a:solidFill>
                <a:srgbClr val="FF0000"/>
              </a:solidFill>
              <a:latin typeface="Calibri" panose="020F0502020204030204" pitchFamily="34" charset="0"/>
              <a:cs typeface="Calibri" panose="020F0502020204030204" pitchFamily="34" charset="0"/>
            </a:endParaRPr>
          </a:p>
        </p:txBody>
      </p:sp>
      <p:sp>
        <p:nvSpPr>
          <p:cNvPr id="13" name="TextBox 6">
            <a:extLst>
              <a:ext uri="{FF2B5EF4-FFF2-40B4-BE49-F238E27FC236}">
                <a16:creationId xmlns:a16="http://schemas.microsoft.com/office/drawing/2014/main" id="{AC2BA7A4-8B6D-23B5-0300-592053B4005E}"/>
              </a:ext>
            </a:extLst>
          </p:cNvPr>
          <p:cNvSpPr txBox="1"/>
          <p:nvPr/>
        </p:nvSpPr>
        <p:spPr>
          <a:xfrm>
            <a:off x="6741228" y="3580736"/>
            <a:ext cx="1202139" cy="646331"/>
          </a:xfrm>
          <a:prstGeom prst="rect">
            <a:avLst/>
          </a:prstGeom>
          <a:noFill/>
        </p:spPr>
        <p:txBody>
          <a:bodyPr wrap="square">
            <a:spAutoFit/>
          </a:bodyPr>
          <a:lstStyle/>
          <a:p>
            <a:pPr lvl="0" eaLnBrk="0" fontAlgn="base" hangingPunct="0">
              <a:spcBef>
                <a:spcPct val="0"/>
              </a:spcBef>
              <a:spcAft>
                <a:spcPct val="0"/>
              </a:spcAft>
            </a:pPr>
            <a:r>
              <a:rPr lang="en-US" altLang="en-US" sz="3600" b="1">
                <a:solidFill>
                  <a:srgbClr val="FF0000"/>
                </a:solidFill>
                <a:latin typeface="Calibri" panose="020F0502020204030204" pitchFamily="34" charset="0"/>
                <a:cs typeface="Calibri" panose="020F0502020204030204" pitchFamily="34" charset="0"/>
              </a:rPr>
              <a:t>nên</a:t>
            </a:r>
            <a:endParaRPr lang="vi-VN" altLang="en-US" sz="3600" b="1">
              <a:solidFill>
                <a:srgbClr val="FF0000"/>
              </a:solidFill>
              <a:latin typeface="Calibri" panose="020F0502020204030204" pitchFamily="34" charset="0"/>
              <a:cs typeface="Calibri" panose="020F0502020204030204" pitchFamily="34" charset="0"/>
            </a:endParaRPr>
          </a:p>
        </p:txBody>
      </p:sp>
      <p:sp>
        <p:nvSpPr>
          <p:cNvPr id="15" name="Rectangle: Rounded Corners 18">
            <a:extLst>
              <a:ext uri="{FF2B5EF4-FFF2-40B4-BE49-F238E27FC236}">
                <a16:creationId xmlns:a16="http://schemas.microsoft.com/office/drawing/2014/main" id="{0E212C12-9F1E-9F24-FA0E-35BEF23E7A50}"/>
              </a:ext>
            </a:extLst>
          </p:cNvPr>
          <p:cNvSpPr/>
          <p:nvPr/>
        </p:nvSpPr>
        <p:spPr>
          <a:xfrm>
            <a:off x="559273" y="4653810"/>
            <a:ext cx="11193833" cy="1319294"/>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ask="http://schemas.microsoft.com/office/drawing/2018/sketchyshape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endParaRPr>
          </a:p>
        </p:txBody>
      </p:sp>
      <p:sp>
        <p:nvSpPr>
          <p:cNvPr id="16" name="TextBox 6">
            <a:extLst>
              <a:ext uri="{FF2B5EF4-FFF2-40B4-BE49-F238E27FC236}">
                <a16:creationId xmlns:a16="http://schemas.microsoft.com/office/drawing/2014/main" id="{FFE344E4-1557-89AA-91DE-A3352224D890}"/>
              </a:ext>
            </a:extLst>
          </p:cNvPr>
          <p:cNvSpPr txBox="1"/>
          <p:nvPr/>
        </p:nvSpPr>
        <p:spPr>
          <a:xfrm>
            <a:off x="734317" y="4759998"/>
            <a:ext cx="11517872" cy="1200329"/>
          </a:xfrm>
          <a:prstGeom prst="rect">
            <a:avLst/>
          </a:prstGeom>
          <a:noFill/>
        </p:spPr>
        <p:txBody>
          <a:bodyPr wrap="square">
            <a:spAutoFit/>
          </a:bodyPr>
          <a:lstStyle/>
          <a:p>
            <a:pPr lvl="0" eaLnBrk="0" fontAlgn="base" hangingPunct="0">
              <a:spcBef>
                <a:spcPct val="0"/>
              </a:spcBef>
              <a:spcAft>
                <a:spcPct val="0"/>
              </a:spcAft>
            </a:pPr>
            <a:r>
              <a:rPr lang="vi-VN" altLang="en-US" sz="3600" b="1">
                <a:latin typeface="Calibri" panose="020F0502020204030204" pitchFamily="34" charset="0"/>
                <a:cs typeface="Calibri" panose="020F0502020204030204" pitchFamily="34" charset="0"/>
              </a:rPr>
              <a:t>d. Tuy mùa xuân chưa về nhưng trên những cành cây đã lấm tấm lộc non.</a:t>
            </a:r>
          </a:p>
        </p:txBody>
      </p:sp>
      <p:sp>
        <p:nvSpPr>
          <p:cNvPr id="19" name="TextBox 18">
            <a:extLst>
              <a:ext uri="{FF2B5EF4-FFF2-40B4-BE49-F238E27FC236}">
                <a16:creationId xmlns:a16="http://schemas.microsoft.com/office/drawing/2014/main" id="{2C3C5A47-2F4A-E57F-DBBA-7C9DD3535E77}"/>
              </a:ext>
            </a:extLst>
          </p:cNvPr>
          <p:cNvSpPr txBox="1"/>
          <p:nvPr/>
        </p:nvSpPr>
        <p:spPr>
          <a:xfrm>
            <a:off x="1206778" y="4757009"/>
            <a:ext cx="1087726" cy="646331"/>
          </a:xfrm>
          <a:prstGeom prst="rect">
            <a:avLst/>
          </a:prstGeom>
          <a:noFill/>
        </p:spPr>
        <p:txBody>
          <a:bodyPr wrap="square">
            <a:spAutoFit/>
          </a:bodyPr>
          <a:lstStyle/>
          <a:p>
            <a:pPr lvl="0" eaLnBrk="0" fontAlgn="base" hangingPunct="0">
              <a:spcBef>
                <a:spcPct val="0"/>
              </a:spcBef>
              <a:spcAft>
                <a:spcPct val="0"/>
              </a:spcAft>
            </a:pPr>
            <a:r>
              <a:rPr lang="en-US" altLang="en-US" sz="3600" b="1">
                <a:solidFill>
                  <a:srgbClr val="FF0000"/>
                </a:solidFill>
                <a:latin typeface="Calibri" panose="020F0502020204030204" pitchFamily="34" charset="0"/>
                <a:cs typeface="Calibri" panose="020F0502020204030204" pitchFamily="34" charset="0"/>
              </a:rPr>
              <a:t>Tuy</a:t>
            </a:r>
            <a:endParaRPr lang="vi-VN" altLang="en-US" sz="3600" b="1">
              <a:solidFill>
                <a:srgbClr val="FF0000"/>
              </a:solidFill>
              <a:latin typeface="Calibri" panose="020F0502020204030204" pitchFamily="34" charset="0"/>
              <a:cs typeface="Calibri" panose="020F0502020204030204" pitchFamily="34" charset="0"/>
            </a:endParaRPr>
          </a:p>
        </p:txBody>
      </p:sp>
      <p:sp>
        <p:nvSpPr>
          <p:cNvPr id="20" name="TextBox 6">
            <a:extLst>
              <a:ext uri="{FF2B5EF4-FFF2-40B4-BE49-F238E27FC236}">
                <a16:creationId xmlns:a16="http://schemas.microsoft.com/office/drawing/2014/main" id="{C3136DAA-B0AB-100F-C82D-0BE233A20C26}"/>
              </a:ext>
            </a:extLst>
          </p:cNvPr>
          <p:cNvSpPr txBox="1"/>
          <p:nvPr/>
        </p:nvSpPr>
        <p:spPr>
          <a:xfrm>
            <a:off x="5554918" y="4757009"/>
            <a:ext cx="1787824" cy="646331"/>
          </a:xfrm>
          <a:prstGeom prst="rect">
            <a:avLst/>
          </a:prstGeom>
          <a:noFill/>
        </p:spPr>
        <p:txBody>
          <a:bodyPr wrap="square">
            <a:spAutoFit/>
          </a:bodyPr>
          <a:lstStyle/>
          <a:p>
            <a:pPr lvl="0" eaLnBrk="0" fontAlgn="base" hangingPunct="0">
              <a:spcBef>
                <a:spcPct val="0"/>
              </a:spcBef>
              <a:spcAft>
                <a:spcPct val="0"/>
              </a:spcAft>
            </a:pPr>
            <a:r>
              <a:rPr lang="en-US" altLang="en-US" sz="3600" b="1">
                <a:solidFill>
                  <a:srgbClr val="FF0000"/>
                </a:solidFill>
                <a:latin typeface="Calibri" panose="020F0502020204030204" pitchFamily="34" charset="0"/>
                <a:cs typeface="Calibri" panose="020F0502020204030204" pitchFamily="34" charset="0"/>
              </a:rPr>
              <a:t>nhưng</a:t>
            </a:r>
            <a:endParaRPr lang="vi-VN" altLang="en-US" sz="3600" b="1">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75180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anim calcmode="lin" valueType="num">
                                      <p:cBhvr>
                                        <p:cTn id="34" dur="1000" fill="hold"/>
                                        <p:tgtEl>
                                          <p:spTgt spid="5"/>
                                        </p:tgtEl>
                                        <p:attrNameLst>
                                          <p:attrName>ppt_x</p:attrName>
                                        </p:attrNameLst>
                                      </p:cBhvr>
                                      <p:tavLst>
                                        <p:tav tm="0">
                                          <p:val>
                                            <p:strVal val="#ppt_x"/>
                                          </p:val>
                                        </p:tav>
                                        <p:tav tm="100000">
                                          <p:val>
                                            <p:strVal val="#ppt_x"/>
                                          </p:val>
                                        </p:tav>
                                      </p:tavLst>
                                    </p:anim>
                                    <p:anim calcmode="lin" valueType="num">
                                      <p:cBhvr>
                                        <p:cTn id="35" dur="1000" fill="hold"/>
                                        <p:tgtEl>
                                          <p:spTgt spid="5"/>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1000"/>
                                        <p:tgtEl>
                                          <p:spTgt spid="6"/>
                                        </p:tgtEl>
                                      </p:cBhvr>
                                    </p:animEffect>
                                    <p:anim calcmode="lin" valueType="num">
                                      <p:cBhvr>
                                        <p:cTn id="39" dur="1000" fill="hold"/>
                                        <p:tgtEl>
                                          <p:spTgt spid="6"/>
                                        </p:tgtEl>
                                        <p:attrNameLst>
                                          <p:attrName>ppt_x</p:attrName>
                                        </p:attrNameLst>
                                      </p:cBhvr>
                                      <p:tavLst>
                                        <p:tav tm="0">
                                          <p:val>
                                            <p:strVal val="#ppt_x"/>
                                          </p:val>
                                        </p:tav>
                                        <p:tav tm="100000">
                                          <p:val>
                                            <p:strVal val="#ppt_x"/>
                                          </p:val>
                                        </p:tav>
                                      </p:tavLst>
                                    </p:anim>
                                    <p:anim calcmode="lin" valueType="num">
                                      <p:cBhvr>
                                        <p:cTn id="4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1000"/>
                                        <p:tgtEl>
                                          <p:spTgt spid="7"/>
                                        </p:tgtEl>
                                      </p:cBhvr>
                                    </p:animEffect>
                                    <p:anim calcmode="lin" valueType="num">
                                      <p:cBhvr>
                                        <p:cTn id="46" dur="1000" fill="hold"/>
                                        <p:tgtEl>
                                          <p:spTgt spid="7"/>
                                        </p:tgtEl>
                                        <p:attrNameLst>
                                          <p:attrName>ppt_x</p:attrName>
                                        </p:attrNameLst>
                                      </p:cBhvr>
                                      <p:tavLst>
                                        <p:tav tm="0">
                                          <p:val>
                                            <p:strVal val="#ppt_x"/>
                                          </p:val>
                                        </p:tav>
                                        <p:tav tm="100000">
                                          <p:val>
                                            <p:strVal val="#ppt_x"/>
                                          </p:val>
                                        </p:tav>
                                      </p:tavLst>
                                    </p:anim>
                                    <p:anim calcmode="lin" valueType="num">
                                      <p:cBhvr>
                                        <p:cTn id="4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1000"/>
                                        <p:tgtEl>
                                          <p:spTgt spid="8"/>
                                        </p:tgtEl>
                                      </p:cBhvr>
                                    </p:animEffect>
                                    <p:anim calcmode="lin" valueType="num">
                                      <p:cBhvr>
                                        <p:cTn id="53" dur="1000" fill="hold"/>
                                        <p:tgtEl>
                                          <p:spTgt spid="8"/>
                                        </p:tgtEl>
                                        <p:attrNameLst>
                                          <p:attrName>ppt_x</p:attrName>
                                        </p:attrNameLst>
                                      </p:cBhvr>
                                      <p:tavLst>
                                        <p:tav tm="0">
                                          <p:val>
                                            <p:strVal val="#ppt_x"/>
                                          </p:val>
                                        </p:tav>
                                        <p:tav tm="100000">
                                          <p:val>
                                            <p:strVal val="#ppt_x"/>
                                          </p:val>
                                        </p:tav>
                                      </p:tavLst>
                                    </p:anim>
                                    <p:anim calcmode="lin" valueType="num">
                                      <p:cBhvr>
                                        <p:cTn id="5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fade">
                                      <p:cBhvr>
                                        <p:cTn id="59" dur="1000"/>
                                        <p:tgtEl>
                                          <p:spTgt spid="9"/>
                                        </p:tgtEl>
                                      </p:cBhvr>
                                    </p:animEffect>
                                    <p:anim calcmode="lin" valueType="num">
                                      <p:cBhvr>
                                        <p:cTn id="60" dur="1000" fill="hold"/>
                                        <p:tgtEl>
                                          <p:spTgt spid="9"/>
                                        </p:tgtEl>
                                        <p:attrNameLst>
                                          <p:attrName>ppt_x</p:attrName>
                                        </p:attrNameLst>
                                      </p:cBhvr>
                                      <p:tavLst>
                                        <p:tav tm="0">
                                          <p:val>
                                            <p:strVal val="#ppt_x"/>
                                          </p:val>
                                        </p:tav>
                                        <p:tav tm="100000">
                                          <p:val>
                                            <p:strVal val="#ppt_x"/>
                                          </p:val>
                                        </p:tav>
                                      </p:tavLst>
                                    </p:anim>
                                    <p:anim calcmode="lin" valueType="num">
                                      <p:cBhvr>
                                        <p:cTn id="6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fade">
                                      <p:cBhvr>
                                        <p:cTn id="66" dur="1000"/>
                                        <p:tgtEl>
                                          <p:spTgt spid="10"/>
                                        </p:tgtEl>
                                      </p:cBhvr>
                                    </p:animEffect>
                                    <p:anim calcmode="lin" valueType="num">
                                      <p:cBhvr>
                                        <p:cTn id="67" dur="1000" fill="hold"/>
                                        <p:tgtEl>
                                          <p:spTgt spid="10"/>
                                        </p:tgtEl>
                                        <p:attrNameLst>
                                          <p:attrName>ppt_x</p:attrName>
                                        </p:attrNameLst>
                                      </p:cBhvr>
                                      <p:tavLst>
                                        <p:tav tm="0">
                                          <p:val>
                                            <p:strVal val="#ppt_x"/>
                                          </p:val>
                                        </p:tav>
                                        <p:tav tm="100000">
                                          <p:val>
                                            <p:strVal val="#ppt_x"/>
                                          </p:val>
                                        </p:tav>
                                      </p:tavLst>
                                    </p:anim>
                                    <p:anim calcmode="lin" valueType="num">
                                      <p:cBhvr>
                                        <p:cTn id="68" dur="1000" fill="hold"/>
                                        <p:tgtEl>
                                          <p:spTgt spid="10"/>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11"/>
                                        </p:tgtEl>
                                        <p:attrNameLst>
                                          <p:attrName>style.visibility</p:attrName>
                                        </p:attrNameLst>
                                      </p:cBhvr>
                                      <p:to>
                                        <p:strVal val="visible"/>
                                      </p:to>
                                    </p:set>
                                    <p:animEffect transition="in" filter="fade">
                                      <p:cBhvr>
                                        <p:cTn id="71" dur="1000"/>
                                        <p:tgtEl>
                                          <p:spTgt spid="11"/>
                                        </p:tgtEl>
                                      </p:cBhvr>
                                    </p:animEffect>
                                    <p:anim calcmode="lin" valueType="num">
                                      <p:cBhvr>
                                        <p:cTn id="72" dur="1000" fill="hold"/>
                                        <p:tgtEl>
                                          <p:spTgt spid="11"/>
                                        </p:tgtEl>
                                        <p:attrNameLst>
                                          <p:attrName>ppt_x</p:attrName>
                                        </p:attrNameLst>
                                      </p:cBhvr>
                                      <p:tavLst>
                                        <p:tav tm="0">
                                          <p:val>
                                            <p:strVal val="#ppt_x"/>
                                          </p:val>
                                        </p:tav>
                                        <p:tav tm="100000">
                                          <p:val>
                                            <p:strVal val="#ppt_x"/>
                                          </p:val>
                                        </p:tav>
                                      </p:tavLst>
                                    </p:anim>
                                    <p:anim calcmode="lin" valueType="num">
                                      <p:cBhvr>
                                        <p:cTn id="7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12"/>
                                        </p:tgtEl>
                                        <p:attrNameLst>
                                          <p:attrName>style.visibility</p:attrName>
                                        </p:attrNameLst>
                                      </p:cBhvr>
                                      <p:to>
                                        <p:strVal val="visible"/>
                                      </p:to>
                                    </p:set>
                                    <p:animEffect transition="in" filter="fade">
                                      <p:cBhvr>
                                        <p:cTn id="78" dur="1000"/>
                                        <p:tgtEl>
                                          <p:spTgt spid="12"/>
                                        </p:tgtEl>
                                      </p:cBhvr>
                                    </p:animEffect>
                                    <p:anim calcmode="lin" valueType="num">
                                      <p:cBhvr>
                                        <p:cTn id="79" dur="1000" fill="hold"/>
                                        <p:tgtEl>
                                          <p:spTgt spid="12"/>
                                        </p:tgtEl>
                                        <p:attrNameLst>
                                          <p:attrName>ppt_x</p:attrName>
                                        </p:attrNameLst>
                                      </p:cBhvr>
                                      <p:tavLst>
                                        <p:tav tm="0">
                                          <p:val>
                                            <p:strVal val="#ppt_x"/>
                                          </p:val>
                                        </p:tav>
                                        <p:tav tm="100000">
                                          <p:val>
                                            <p:strVal val="#ppt_x"/>
                                          </p:val>
                                        </p:tav>
                                      </p:tavLst>
                                    </p:anim>
                                    <p:anim calcmode="lin" valueType="num">
                                      <p:cBhvr>
                                        <p:cTn id="8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grpId="0" nodeType="clickEffect">
                                  <p:stCondLst>
                                    <p:cond delay="0"/>
                                  </p:stCondLst>
                                  <p:childTnLst>
                                    <p:set>
                                      <p:cBhvr>
                                        <p:cTn id="84" dur="1" fill="hold">
                                          <p:stCondLst>
                                            <p:cond delay="0"/>
                                          </p:stCondLst>
                                        </p:cTn>
                                        <p:tgtEl>
                                          <p:spTgt spid="13"/>
                                        </p:tgtEl>
                                        <p:attrNameLst>
                                          <p:attrName>style.visibility</p:attrName>
                                        </p:attrNameLst>
                                      </p:cBhvr>
                                      <p:to>
                                        <p:strVal val="visible"/>
                                      </p:to>
                                    </p:set>
                                    <p:animEffect transition="in" filter="fade">
                                      <p:cBhvr>
                                        <p:cTn id="85" dur="1000"/>
                                        <p:tgtEl>
                                          <p:spTgt spid="13"/>
                                        </p:tgtEl>
                                      </p:cBhvr>
                                    </p:animEffect>
                                    <p:anim calcmode="lin" valueType="num">
                                      <p:cBhvr>
                                        <p:cTn id="86" dur="1000" fill="hold"/>
                                        <p:tgtEl>
                                          <p:spTgt spid="13"/>
                                        </p:tgtEl>
                                        <p:attrNameLst>
                                          <p:attrName>ppt_x</p:attrName>
                                        </p:attrNameLst>
                                      </p:cBhvr>
                                      <p:tavLst>
                                        <p:tav tm="0">
                                          <p:val>
                                            <p:strVal val="#ppt_x"/>
                                          </p:val>
                                        </p:tav>
                                        <p:tav tm="100000">
                                          <p:val>
                                            <p:strVal val="#ppt_x"/>
                                          </p:val>
                                        </p:tav>
                                      </p:tavLst>
                                    </p:anim>
                                    <p:anim calcmode="lin" valueType="num">
                                      <p:cBhvr>
                                        <p:cTn id="8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42" presetClass="entr" presetSubtype="0" fill="hold" grpId="0" nodeType="clickEffect">
                                  <p:stCondLst>
                                    <p:cond delay="0"/>
                                  </p:stCondLst>
                                  <p:childTnLst>
                                    <p:set>
                                      <p:cBhvr>
                                        <p:cTn id="91" dur="1" fill="hold">
                                          <p:stCondLst>
                                            <p:cond delay="0"/>
                                          </p:stCondLst>
                                        </p:cTn>
                                        <p:tgtEl>
                                          <p:spTgt spid="15"/>
                                        </p:tgtEl>
                                        <p:attrNameLst>
                                          <p:attrName>style.visibility</p:attrName>
                                        </p:attrNameLst>
                                      </p:cBhvr>
                                      <p:to>
                                        <p:strVal val="visible"/>
                                      </p:to>
                                    </p:set>
                                    <p:animEffect transition="in" filter="fade">
                                      <p:cBhvr>
                                        <p:cTn id="92" dur="1000"/>
                                        <p:tgtEl>
                                          <p:spTgt spid="15"/>
                                        </p:tgtEl>
                                      </p:cBhvr>
                                    </p:animEffect>
                                    <p:anim calcmode="lin" valueType="num">
                                      <p:cBhvr>
                                        <p:cTn id="93" dur="1000" fill="hold"/>
                                        <p:tgtEl>
                                          <p:spTgt spid="15"/>
                                        </p:tgtEl>
                                        <p:attrNameLst>
                                          <p:attrName>ppt_x</p:attrName>
                                        </p:attrNameLst>
                                      </p:cBhvr>
                                      <p:tavLst>
                                        <p:tav tm="0">
                                          <p:val>
                                            <p:strVal val="#ppt_x"/>
                                          </p:val>
                                        </p:tav>
                                        <p:tav tm="100000">
                                          <p:val>
                                            <p:strVal val="#ppt_x"/>
                                          </p:val>
                                        </p:tav>
                                      </p:tavLst>
                                    </p:anim>
                                    <p:anim calcmode="lin" valueType="num">
                                      <p:cBhvr>
                                        <p:cTn id="94" dur="1000" fill="hold"/>
                                        <p:tgtEl>
                                          <p:spTgt spid="15"/>
                                        </p:tgtEl>
                                        <p:attrNameLst>
                                          <p:attrName>ppt_y</p:attrName>
                                        </p:attrNameLst>
                                      </p:cBhvr>
                                      <p:tavLst>
                                        <p:tav tm="0">
                                          <p:val>
                                            <p:strVal val="#ppt_y+.1"/>
                                          </p:val>
                                        </p:tav>
                                        <p:tav tm="100000">
                                          <p:val>
                                            <p:strVal val="#ppt_y"/>
                                          </p:val>
                                        </p:tav>
                                      </p:tavLst>
                                    </p:anim>
                                  </p:childTnLst>
                                </p:cTn>
                              </p:par>
                              <p:par>
                                <p:cTn id="95" presetID="42" presetClass="entr" presetSubtype="0" fill="hold" grpId="0" nodeType="withEffect">
                                  <p:stCondLst>
                                    <p:cond delay="0"/>
                                  </p:stCondLst>
                                  <p:childTnLst>
                                    <p:set>
                                      <p:cBhvr>
                                        <p:cTn id="96" dur="1" fill="hold">
                                          <p:stCondLst>
                                            <p:cond delay="0"/>
                                          </p:stCondLst>
                                        </p:cTn>
                                        <p:tgtEl>
                                          <p:spTgt spid="16"/>
                                        </p:tgtEl>
                                        <p:attrNameLst>
                                          <p:attrName>style.visibility</p:attrName>
                                        </p:attrNameLst>
                                      </p:cBhvr>
                                      <p:to>
                                        <p:strVal val="visible"/>
                                      </p:to>
                                    </p:set>
                                    <p:animEffect transition="in" filter="fade">
                                      <p:cBhvr>
                                        <p:cTn id="97" dur="1000"/>
                                        <p:tgtEl>
                                          <p:spTgt spid="16"/>
                                        </p:tgtEl>
                                      </p:cBhvr>
                                    </p:animEffect>
                                    <p:anim calcmode="lin" valueType="num">
                                      <p:cBhvr>
                                        <p:cTn id="98" dur="1000" fill="hold"/>
                                        <p:tgtEl>
                                          <p:spTgt spid="16"/>
                                        </p:tgtEl>
                                        <p:attrNameLst>
                                          <p:attrName>ppt_x</p:attrName>
                                        </p:attrNameLst>
                                      </p:cBhvr>
                                      <p:tavLst>
                                        <p:tav tm="0">
                                          <p:val>
                                            <p:strVal val="#ppt_x"/>
                                          </p:val>
                                        </p:tav>
                                        <p:tav tm="100000">
                                          <p:val>
                                            <p:strVal val="#ppt_x"/>
                                          </p:val>
                                        </p:tav>
                                      </p:tavLst>
                                    </p:anim>
                                    <p:anim calcmode="lin" valueType="num">
                                      <p:cBhvr>
                                        <p:cTn id="9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42" presetClass="entr" presetSubtype="0" fill="hold" grpId="0" nodeType="clickEffect">
                                  <p:stCondLst>
                                    <p:cond delay="0"/>
                                  </p:stCondLst>
                                  <p:childTnLst>
                                    <p:set>
                                      <p:cBhvr>
                                        <p:cTn id="103" dur="1" fill="hold">
                                          <p:stCondLst>
                                            <p:cond delay="0"/>
                                          </p:stCondLst>
                                        </p:cTn>
                                        <p:tgtEl>
                                          <p:spTgt spid="19"/>
                                        </p:tgtEl>
                                        <p:attrNameLst>
                                          <p:attrName>style.visibility</p:attrName>
                                        </p:attrNameLst>
                                      </p:cBhvr>
                                      <p:to>
                                        <p:strVal val="visible"/>
                                      </p:to>
                                    </p:set>
                                    <p:animEffect transition="in" filter="fade">
                                      <p:cBhvr>
                                        <p:cTn id="104" dur="1000"/>
                                        <p:tgtEl>
                                          <p:spTgt spid="19"/>
                                        </p:tgtEl>
                                      </p:cBhvr>
                                    </p:animEffect>
                                    <p:anim calcmode="lin" valueType="num">
                                      <p:cBhvr>
                                        <p:cTn id="105" dur="1000" fill="hold"/>
                                        <p:tgtEl>
                                          <p:spTgt spid="19"/>
                                        </p:tgtEl>
                                        <p:attrNameLst>
                                          <p:attrName>ppt_x</p:attrName>
                                        </p:attrNameLst>
                                      </p:cBhvr>
                                      <p:tavLst>
                                        <p:tav tm="0">
                                          <p:val>
                                            <p:strVal val="#ppt_x"/>
                                          </p:val>
                                        </p:tav>
                                        <p:tav tm="100000">
                                          <p:val>
                                            <p:strVal val="#ppt_x"/>
                                          </p:val>
                                        </p:tav>
                                      </p:tavLst>
                                    </p:anim>
                                    <p:anim calcmode="lin" valueType="num">
                                      <p:cBhvr>
                                        <p:cTn id="10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42" presetClass="entr" presetSubtype="0" fill="hold" grpId="0" nodeType="clickEffect">
                                  <p:stCondLst>
                                    <p:cond delay="0"/>
                                  </p:stCondLst>
                                  <p:childTnLst>
                                    <p:set>
                                      <p:cBhvr>
                                        <p:cTn id="110" dur="1" fill="hold">
                                          <p:stCondLst>
                                            <p:cond delay="0"/>
                                          </p:stCondLst>
                                        </p:cTn>
                                        <p:tgtEl>
                                          <p:spTgt spid="20"/>
                                        </p:tgtEl>
                                        <p:attrNameLst>
                                          <p:attrName>style.visibility</p:attrName>
                                        </p:attrNameLst>
                                      </p:cBhvr>
                                      <p:to>
                                        <p:strVal val="visible"/>
                                      </p:to>
                                    </p:set>
                                    <p:animEffect transition="in" filter="fade">
                                      <p:cBhvr>
                                        <p:cTn id="111" dur="1000"/>
                                        <p:tgtEl>
                                          <p:spTgt spid="20"/>
                                        </p:tgtEl>
                                      </p:cBhvr>
                                    </p:animEffect>
                                    <p:anim calcmode="lin" valueType="num">
                                      <p:cBhvr>
                                        <p:cTn id="112" dur="1000" fill="hold"/>
                                        <p:tgtEl>
                                          <p:spTgt spid="20"/>
                                        </p:tgtEl>
                                        <p:attrNameLst>
                                          <p:attrName>ppt_x</p:attrName>
                                        </p:attrNameLst>
                                      </p:cBhvr>
                                      <p:tavLst>
                                        <p:tav tm="0">
                                          <p:val>
                                            <p:strVal val="#ppt_x"/>
                                          </p:val>
                                        </p:tav>
                                        <p:tav tm="100000">
                                          <p:val>
                                            <p:strVal val="#ppt_x"/>
                                          </p:val>
                                        </p:tav>
                                      </p:tavLst>
                                    </p:anim>
                                    <p:anim calcmode="lin" valueType="num">
                                      <p:cBhvr>
                                        <p:cTn id="11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1" grpId="0"/>
      <p:bldP spid="3" grpId="0"/>
      <p:bldP spid="4" grpId="0"/>
      <p:bldP spid="5" grpId="0" animBg="1"/>
      <p:bldP spid="6" grpId="0"/>
      <p:bldP spid="7" grpId="0"/>
      <p:bldP spid="8" grpId="0"/>
      <p:bldP spid="9" grpId="0"/>
      <p:bldP spid="10" grpId="0" animBg="1"/>
      <p:bldP spid="11" grpId="0"/>
      <p:bldP spid="12" grpId="0"/>
      <p:bldP spid="13" grpId="0"/>
      <p:bldP spid="15" grpId="0" animBg="1"/>
      <p:bldP spid="16" grpId="0"/>
      <p:bldP spid="19"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E5FA38A2-DF44-445F-9B72-E06CF2A8EE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32" y="4106242"/>
            <a:ext cx="12192000" cy="2498754"/>
          </a:xfrm>
          <a:prstGeom prst="rect">
            <a:avLst/>
          </a:prstGeom>
        </p:spPr>
      </p:pic>
      <p:pic>
        <p:nvPicPr>
          <p:cNvPr id="22" name="图片 21">
            <a:extLst>
              <a:ext uri="{FF2B5EF4-FFF2-40B4-BE49-F238E27FC236}">
                <a16:creationId xmlns:a16="http://schemas.microsoft.com/office/drawing/2014/main" id="{2D233C96-C049-4802-9456-CAC40B5263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grpSp>
        <p:nvGrpSpPr>
          <p:cNvPr id="63" name="组合 62">
            <a:extLst>
              <a:ext uri="{FF2B5EF4-FFF2-40B4-BE49-F238E27FC236}">
                <a16:creationId xmlns:a16="http://schemas.microsoft.com/office/drawing/2014/main" id="{057A0CC1-7597-4382-A23D-45446B4A8085}"/>
              </a:ext>
            </a:extLst>
          </p:cNvPr>
          <p:cNvGrpSpPr/>
          <p:nvPr/>
        </p:nvGrpSpPr>
        <p:grpSpPr>
          <a:xfrm>
            <a:off x="39732" y="5706559"/>
            <a:ext cx="12152268" cy="1151441"/>
            <a:chOff x="-2055784" y="5706558"/>
            <a:chExt cx="12152268" cy="1151441"/>
          </a:xfrm>
        </p:grpSpPr>
        <p:pic>
          <p:nvPicPr>
            <p:cNvPr id="64" name="图片 63">
              <a:extLst>
                <a:ext uri="{FF2B5EF4-FFF2-40B4-BE49-F238E27FC236}">
                  <a16:creationId xmlns:a16="http://schemas.microsoft.com/office/drawing/2014/main" id="{BF836161-3286-4D87-878A-647E345F62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5" name="图片 64">
              <a:extLst>
                <a:ext uri="{FF2B5EF4-FFF2-40B4-BE49-F238E27FC236}">
                  <a16:creationId xmlns:a16="http://schemas.microsoft.com/office/drawing/2014/main" id="{A45EA57C-B2D4-49A7-BB53-8663999C88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66" name="图片 65">
              <a:extLst>
                <a:ext uri="{FF2B5EF4-FFF2-40B4-BE49-F238E27FC236}">
                  <a16:creationId xmlns:a16="http://schemas.microsoft.com/office/drawing/2014/main" id="{57A1C840-F6B1-4FEF-8AF8-69F386667970}"/>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7" name="图片 66">
              <a:extLst>
                <a:ext uri="{FF2B5EF4-FFF2-40B4-BE49-F238E27FC236}">
                  <a16:creationId xmlns:a16="http://schemas.microsoft.com/office/drawing/2014/main" id="{4DC43758-75D0-4985-A4B6-9C897D88E18B}"/>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68" name="图片 67">
              <a:extLst>
                <a:ext uri="{FF2B5EF4-FFF2-40B4-BE49-F238E27FC236}">
                  <a16:creationId xmlns:a16="http://schemas.microsoft.com/office/drawing/2014/main" id="{51ACFAEB-F0CB-41AB-A614-2478DB6F864A}"/>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69" name="图片 68">
              <a:extLst>
                <a:ext uri="{FF2B5EF4-FFF2-40B4-BE49-F238E27FC236}">
                  <a16:creationId xmlns:a16="http://schemas.microsoft.com/office/drawing/2014/main" id="{66E9C615-93FF-429E-8BFD-05F6EC67E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70" name="图片 69">
              <a:extLst>
                <a:ext uri="{FF2B5EF4-FFF2-40B4-BE49-F238E27FC236}">
                  <a16:creationId xmlns:a16="http://schemas.microsoft.com/office/drawing/2014/main" id="{5B551E20-9A29-43E6-B580-9C3A1270BA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2" name="Hình ảnh 1" descr="Ảnh có chứa cỏ, cây cối, ngôi nhà, bức vẽ&#10;&#10;Mô tả được tạo tự động">
            <a:extLst>
              <a:ext uri="{FF2B5EF4-FFF2-40B4-BE49-F238E27FC236}">
                <a16:creationId xmlns:a16="http://schemas.microsoft.com/office/drawing/2014/main" id="{EB0019E1-96E2-BEAA-F41F-EB84A506810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5995"/>
            <a:ext cx="12181341" cy="6852005"/>
          </a:xfrm>
          <a:prstGeom prst="rect">
            <a:avLst/>
          </a:prstGeom>
        </p:spPr>
      </p:pic>
      <p:pic>
        <p:nvPicPr>
          <p:cNvPr id="21" name="Graphic 20">
            <a:extLst>
              <a:ext uri="{FF2B5EF4-FFF2-40B4-BE49-F238E27FC236}">
                <a16:creationId xmlns:a16="http://schemas.microsoft.com/office/drawing/2014/main" id="{BAC3C819-6ACA-DDBF-4E47-827F94E5B5C5}"/>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313429" y="2381087"/>
            <a:ext cx="3500565" cy="4223909"/>
          </a:xfrm>
          <a:prstGeom prst="rect">
            <a:avLst/>
          </a:prstGeom>
        </p:spPr>
      </p:pic>
      <p:sp>
        <p:nvSpPr>
          <p:cNvPr id="3" name="Speech Bubble: Rectangle with Corners Rounded 2">
            <a:extLst>
              <a:ext uri="{FF2B5EF4-FFF2-40B4-BE49-F238E27FC236}">
                <a16:creationId xmlns:a16="http://schemas.microsoft.com/office/drawing/2014/main" id="{19739F71-F117-0440-B4C6-E6839004BAA9}"/>
              </a:ext>
            </a:extLst>
          </p:cNvPr>
          <p:cNvSpPr/>
          <p:nvPr/>
        </p:nvSpPr>
        <p:spPr>
          <a:xfrm>
            <a:off x="664459" y="663148"/>
            <a:ext cx="5500971" cy="2172743"/>
          </a:xfrm>
          <a:custGeom>
            <a:avLst/>
            <a:gdLst>
              <a:gd name="connsiteX0" fmla="*/ 0 w 5500971"/>
              <a:gd name="connsiteY0" fmla="*/ 362131 h 2172743"/>
              <a:gd name="connsiteX1" fmla="*/ 362131 w 5500971"/>
              <a:gd name="connsiteY1" fmla="*/ 0 h 2172743"/>
              <a:gd name="connsiteX2" fmla="*/ 3208900 w 5500971"/>
              <a:gd name="connsiteY2" fmla="*/ 0 h 2172743"/>
              <a:gd name="connsiteX3" fmla="*/ 3208900 w 5500971"/>
              <a:gd name="connsiteY3" fmla="*/ 0 h 2172743"/>
              <a:gd name="connsiteX4" fmla="*/ 4584143 w 5500971"/>
              <a:gd name="connsiteY4" fmla="*/ 0 h 2172743"/>
              <a:gd name="connsiteX5" fmla="*/ 5138840 w 5500971"/>
              <a:gd name="connsiteY5" fmla="*/ 0 h 2172743"/>
              <a:gd name="connsiteX6" fmla="*/ 5500971 w 5500971"/>
              <a:gd name="connsiteY6" fmla="*/ 362131 h 2172743"/>
              <a:gd name="connsiteX7" fmla="*/ 5500971 w 5500971"/>
              <a:gd name="connsiteY7" fmla="*/ 1267433 h 2172743"/>
              <a:gd name="connsiteX8" fmla="*/ 5500971 w 5500971"/>
              <a:gd name="connsiteY8" fmla="*/ 1267433 h 2172743"/>
              <a:gd name="connsiteX9" fmla="*/ 5500971 w 5500971"/>
              <a:gd name="connsiteY9" fmla="*/ 1810619 h 2172743"/>
              <a:gd name="connsiteX10" fmla="*/ 5500971 w 5500971"/>
              <a:gd name="connsiteY10" fmla="*/ 1810612 h 2172743"/>
              <a:gd name="connsiteX11" fmla="*/ 5138840 w 5500971"/>
              <a:gd name="connsiteY11" fmla="*/ 2172743 h 2172743"/>
              <a:gd name="connsiteX12" fmla="*/ 4584143 w 5500971"/>
              <a:gd name="connsiteY12" fmla="*/ 2172743 h 2172743"/>
              <a:gd name="connsiteX13" fmla="*/ 5294850 w 5500971"/>
              <a:gd name="connsiteY13" fmla="*/ 2692354 h 2172743"/>
              <a:gd name="connsiteX14" fmla="*/ 3208900 w 5500971"/>
              <a:gd name="connsiteY14" fmla="*/ 2172743 h 2172743"/>
              <a:gd name="connsiteX15" fmla="*/ 362131 w 5500971"/>
              <a:gd name="connsiteY15" fmla="*/ 2172743 h 2172743"/>
              <a:gd name="connsiteX16" fmla="*/ 0 w 5500971"/>
              <a:gd name="connsiteY16" fmla="*/ 1810612 h 2172743"/>
              <a:gd name="connsiteX17" fmla="*/ 0 w 5500971"/>
              <a:gd name="connsiteY17" fmla="*/ 1810619 h 2172743"/>
              <a:gd name="connsiteX18" fmla="*/ 0 w 5500971"/>
              <a:gd name="connsiteY18" fmla="*/ 1267433 h 2172743"/>
              <a:gd name="connsiteX19" fmla="*/ 0 w 5500971"/>
              <a:gd name="connsiteY19" fmla="*/ 1267433 h 2172743"/>
              <a:gd name="connsiteX20" fmla="*/ 0 w 5500971"/>
              <a:gd name="connsiteY20" fmla="*/ 362131 h 2172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00971" h="2172743" fill="none" extrusionOk="0">
                <a:moveTo>
                  <a:pt x="0" y="362131"/>
                </a:moveTo>
                <a:cubicBezTo>
                  <a:pt x="24737" y="175521"/>
                  <a:pt x="125805" y="14608"/>
                  <a:pt x="362131" y="0"/>
                </a:cubicBezTo>
                <a:cubicBezTo>
                  <a:pt x="858633" y="160942"/>
                  <a:pt x="2572713" y="155406"/>
                  <a:pt x="3208900" y="0"/>
                </a:cubicBezTo>
                <a:lnTo>
                  <a:pt x="3208900" y="0"/>
                </a:lnTo>
                <a:cubicBezTo>
                  <a:pt x="3691475" y="-78104"/>
                  <a:pt x="3981431" y="-59495"/>
                  <a:pt x="4584143" y="0"/>
                </a:cubicBezTo>
                <a:cubicBezTo>
                  <a:pt x="4820559" y="-14162"/>
                  <a:pt x="5036634" y="-42000"/>
                  <a:pt x="5138840" y="0"/>
                </a:cubicBezTo>
                <a:cubicBezTo>
                  <a:pt x="5343612" y="7605"/>
                  <a:pt x="5495400" y="162911"/>
                  <a:pt x="5500971" y="362131"/>
                </a:cubicBezTo>
                <a:cubicBezTo>
                  <a:pt x="5522575" y="783722"/>
                  <a:pt x="5507679" y="1172287"/>
                  <a:pt x="5500971" y="1267433"/>
                </a:cubicBezTo>
                <a:lnTo>
                  <a:pt x="5500971" y="1267433"/>
                </a:lnTo>
                <a:cubicBezTo>
                  <a:pt x="5502075" y="1380527"/>
                  <a:pt x="5455751" y="1729804"/>
                  <a:pt x="5500971" y="1810619"/>
                </a:cubicBezTo>
                <a:lnTo>
                  <a:pt x="5500971" y="1810612"/>
                </a:lnTo>
                <a:cubicBezTo>
                  <a:pt x="5476730" y="1980252"/>
                  <a:pt x="5329747" y="2202350"/>
                  <a:pt x="5138840" y="2172743"/>
                </a:cubicBezTo>
                <a:cubicBezTo>
                  <a:pt x="4968038" y="2195742"/>
                  <a:pt x="4776583" y="2166011"/>
                  <a:pt x="4584143" y="2172743"/>
                </a:cubicBezTo>
                <a:cubicBezTo>
                  <a:pt x="4778784" y="2339675"/>
                  <a:pt x="5070114" y="2584514"/>
                  <a:pt x="5294850" y="2692354"/>
                </a:cubicBezTo>
                <a:cubicBezTo>
                  <a:pt x="4363004" y="2598505"/>
                  <a:pt x="3792342" y="2450414"/>
                  <a:pt x="3208900" y="2172743"/>
                </a:cubicBezTo>
                <a:cubicBezTo>
                  <a:pt x="2922153" y="2173612"/>
                  <a:pt x="1710019" y="2275303"/>
                  <a:pt x="362131" y="2172743"/>
                </a:cubicBezTo>
                <a:cubicBezTo>
                  <a:pt x="161747" y="2178136"/>
                  <a:pt x="-23107" y="2035480"/>
                  <a:pt x="0" y="1810612"/>
                </a:cubicBezTo>
                <a:lnTo>
                  <a:pt x="0" y="1810619"/>
                </a:lnTo>
                <a:cubicBezTo>
                  <a:pt x="48648" y="1581688"/>
                  <a:pt x="26314" y="1492478"/>
                  <a:pt x="0" y="1267433"/>
                </a:cubicBezTo>
                <a:lnTo>
                  <a:pt x="0" y="1267433"/>
                </a:lnTo>
                <a:cubicBezTo>
                  <a:pt x="-16395" y="1070764"/>
                  <a:pt x="50448" y="601168"/>
                  <a:pt x="0" y="362131"/>
                </a:cubicBezTo>
                <a:close/>
              </a:path>
              <a:path w="5500971" h="2172743" stroke="0" extrusionOk="0">
                <a:moveTo>
                  <a:pt x="0" y="362131"/>
                </a:moveTo>
                <a:cubicBezTo>
                  <a:pt x="-12693" y="183838"/>
                  <a:pt x="177646" y="-10492"/>
                  <a:pt x="362131" y="0"/>
                </a:cubicBezTo>
                <a:cubicBezTo>
                  <a:pt x="666801" y="157056"/>
                  <a:pt x="2609928" y="-26874"/>
                  <a:pt x="3208900" y="0"/>
                </a:cubicBezTo>
                <a:lnTo>
                  <a:pt x="3208900" y="0"/>
                </a:lnTo>
                <a:cubicBezTo>
                  <a:pt x="3889019" y="-8676"/>
                  <a:pt x="4237065" y="-123374"/>
                  <a:pt x="4584143" y="0"/>
                </a:cubicBezTo>
                <a:cubicBezTo>
                  <a:pt x="4760050" y="-39995"/>
                  <a:pt x="4879502" y="49396"/>
                  <a:pt x="5138840" y="0"/>
                </a:cubicBezTo>
                <a:cubicBezTo>
                  <a:pt x="5329455" y="-22118"/>
                  <a:pt x="5504336" y="159524"/>
                  <a:pt x="5500971" y="362131"/>
                </a:cubicBezTo>
                <a:cubicBezTo>
                  <a:pt x="5506283" y="644284"/>
                  <a:pt x="5435991" y="1133567"/>
                  <a:pt x="5500971" y="1267433"/>
                </a:cubicBezTo>
                <a:lnTo>
                  <a:pt x="5500971" y="1267433"/>
                </a:lnTo>
                <a:cubicBezTo>
                  <a:pt x="5455228" y="1392199"/>
                  <a:pt x="5493240" y="1573801"/>
                  <a:pt x="5500971" y="1810619"/>
                </a:cubicBezTo>
                <a:lnTo>
                  <a:pt x="5500971" y="1810612"/>
                </a:lnTo>
                <a:cubicBezTo>
                  <a:pt x="5518140" y="2008738"/>
                  <a:pt x="5325185" y="2176699"/>
                  <a:pt x="5138840" y="2172743"/>
                </a:cubicBezTo>
                <a:cubicBezTo>
                  <a:pt x="4969541" y="2207459"/>
                  <a:pt x="4695350" y="2179430"/>
                  <a:pt x="4584143" y="2172743"/>
                </a:cubicBezTo>
                <a:cubicBezTo>
                  <a:pt x="4874061" y="2289155"/>
                  <a:pt x="5142422" y="2519655"/>
                  <a:pt x="5294850" y="2692354"/>
                </a:cubicBezTo>
                <a:cubicBezTo>
                  <a:pt x="5105684" y="2481245"/>
                  <a:pt x="3821975" y="2426890"/>
                  <a:pt x="3208900" y="2172743"/>
                </a:cubicBezTo>
                <a:cubicBezTo>
                  <a:pt x="2788754" y="2149136"/>
                  <a:pt x="1385480" y="2312098"/>
                  <a:pt x="362131" y="2172743"/>
                </a:cubicBezTo>
                <a:cubicBezTo>
                  <a:pt x="150454" y="2175341"/>
                  <a:pt x="3545" y="2007840"/>
                  <a:pt x="0" y="1810612"/>
                </a:cubicBezTo>
                <a:lnTo>
                  <a:pt x="0" y="1810619"/>
                </a:lnTo>
                <a:cubicBezTo>
                  <a:pt x="-41816" y="1704026"/>
                  <a:pt x="24018" y="1457775"/>
                  <a:pt x="0" y="1267433"/>
                </a:cubicBezTo>
                <a:lnTo>
                  <a:pt x="0" y="1267433"/>
                </a:lnTo>
                <a:cubicBezTo>
                  <a:pt x="-52079" y="1055814"/>
                  <a:pt x="-31035" y="536765"/>
                  <a:pt x="0" y="362131"/>
                </a:cubicBez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sd="2842418190">
                  <a:prstGeom prst="wedgeRoundRectCallout">
                    <a:avLst>
                      <a:gd name="adj1" fmla="val 46253"/>
                      <a:gd name="adj2" fmla="val 73915"/>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mn-cs"/>
              </a:rPr>
              <a:t>Thật</a:t>
            </a:r>
            <a:r>
              <a:rPr kumimoji="0" lang="en-US" sz="4800" b="1" i="0" u="none" strike="noStrike" kern="1200" cap="none" spc="0" normalizeH="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mn-cs"/>
              </a:rPr>
              <a:t> </a:t>
            </a:r>
            <a:r>
              <a:rPr kumimoji="0" lang="en-US" sz="4800" b="1" i="0" u="none" strike="noStrike" kern="1200" cap="none" spc="0" normalizeH="0" noProof="0"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mn-cs"/>
              </a:rPr>
              <a:t>nhiều</a:t>
            </a:r>
            <a:r>
              <a:rPr kumimoji="0" lang="en-US" sz="4800" b="1" i="0" u="none" strike="noStrike" kern="1200" cap="none" spc="0" normalizeH="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mn-cs"/>
              </a:rPr>
              <a:t> </a:t>
            </a:r>
            <a:r>
              <a:rPr kumimoji="0" lang="en-US" sz="4800" b="1" i="0" u="none" strike="noStrike" kern="1200" cap="none" spc="0" normalizeH="0" noProof="0"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mn-cs"/>
              </a:rPr>
              <a:t>cà</a:t>
            </a:r>
            <a:r>
              <a:rPr kumimoji="0" lang="en-US" sz="4800" b="1" i="0" u="none" strike="noStrike" kern="1200" cap="none" spc="0" normalizeH="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mn-cs"/>
              </a:rPr>
              <a:t> </a:t>
            </a:r>
            <a:r>
              <a:rPr kumimoji="0" lang="en-US" sz="4800" b="1" i="0" u="none" strike="noStrike" kern="1200" cap="none" spc="0" normalizeH="0" noProof="0"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mn-cs"/>
              </a:rPr>
              <a:t>rốt</a:t>
            </a:r>
            <a:r>
              <a:rPr kumimoji="0" lang="en-US" sz="4800" b="1" i="0" u="none" strike="noStrike" kern="1200" cap="none" spc="0" normalizeH="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mn-cs"/>
              </a:rPr>
              <a:t> </a:t>
            </a:r>
            <a:r>
              <a:rPr kumimoji="0" lang="en-US" sz="4800" b="1" i="0" u="none" strike="noStrike" kern="1200" cap="none" spc="0" normalizeH="0" noProof="0"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mn-cs"/>
              </a:rPr>
              <a:t>tươi</a:t>
            </a:r>
            <a:r>
              <a:rPr kumimoji="0" lang="en-US" sz="4800" b="1" i="0" u="none" strike="noStrike" kern="1200" cap="none" spc="0" normalizeH="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mn-cs"/>
              </a:rPr>
              <a:t> </a:t>
            </a:r>
            <a:r>
              <a:rPr kumimoji="0" lang="en-US" sz="4800" b="1" i="0" u="none" strike="noStrike" kern="1200" cap="none" spc="0" normalizeH="0" noProof="0" dirty="0" err="1">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mn-cs"/>
              </a:rPr>
              <a:t>ngon</a:t>
            </a:r>
            <a:r>
              <a:rPr kumimoji="0" lang="en-US" sz="4800" b="1" i="0" u="none" strike="noStrike" kern="1200" cap="none" spc="0" normalizeH="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mn-cs"/>
              </a:rPr>
              <a:t>!</a:t>
            </a:r>
            <a:endParaRPr kumimoji="0" lang="en-US" sz="48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mn-cs"/>
            </a:endParaRPr>
          </a:p>
        </p:txBody>
      </p:sp>
    </p:spTree>
    <p:extLst>
      <p:ext uri="{BB962C8B-B14F-4D97-AF65-F5344CB8AC3E}">
        <p14:creationId xmlns:p14="http://schemas.microsoft.com/office/powerpoint/2010/main" val="732468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3">
                                            <p:txEl>
                                              <p:pRg st="0" end="0"/>
                                            </p:txEl>
                                          </p:spTgt>
                                        </p:tgtEl>
                                        <p:attrNameLst>
                                          <p:attrName>ppt_x</p:attrName>
                                          <p:attrName>ppt_y</p:attrName>
                                        </p:attrNameLst>
                                      </p:cBhvr>
                                    </p:animMotion>
                                    <p:animRot by="1500000">
                                      <p:cBhvr>
                                        <p:cTn id="7" dur="125" fill="hold">
                                          <p:stCondLst>
                                            <p:cond delay="0"/>
                                          </p:stCondLst>
                                        </p:cTn>
                                        <p:tgtEl>
                                          <p:spTgt spid="3">
                                            <p:txEl>
                                              <p:pRg st="0" end="0"/>
                                            </p:txEl>
                                          </p:spTgt>
                                        </p:tgtEl>
                                        <p:attrNameLst>
                                          <p:attrName>r</p:attrName>
                                        </p:attrNameLst>
                                      </p:cBhvr>
                                    </p:animRot>
                                    <p:animRot by="-1500000">
                                      <p:cBhvr>
                                        <p:cTn id="8" dur="125" fill="hold">
                                          <p:stCondLst>
                                            <p:cond delay="125"/>
                                          </p:stCondLst>
                                        </p:cTn>
                                        <p:tgtEl>
                                          <p:spTgt spid="3">
                                            <p:txEl>
                                              <p:pRg st="0" end="0"/>
                                            </p:txEl>
                                          </p:spTgt>
                                        </p:tgtEl>
                                        <p:attrNameLst>
                                          <p:attrName>r</p:attrName>
                                        </p:attrNameLst>
                                      </p:cBhvr>
                                    </p:animRot>
                                    <p:animRot by="-1500000">
                                      <p:cBhvr>
                                        <p:cTn id="9" dur="125" fill="hold">
                                          <p:stCondLst>
                                            <p:cond delay="250"/>
                                          </p:stCondLst>
                                        </p:cTn>
                                        <p:tgtEl>
                                          <p:spTgt spid="3">
                                            <p:txEl>
                                              <p:pRg st="0" end="0"/>
                                            </p:txEl>
                                          </p:spTgt>
                                        </p:tgtEl>
                                        <p:attrNameLst>
                                          <p:attrName>r</p:attrName>
                                        </p:attrNameLst>
                                      </p:cBhvr>
                                    </p:animRot>
                                    <p:animRot by="1500000">
                                      <p:cBhvr>
                                        <p:cTn id="10" dur="125" fill="hold">
                                          <p:stCondLst>
                                            <p:cond delay="375"/>
                                          </p:stCondLst>
                                        </p:cTn>
                                        <p:tgtEl>
                                          <p:spTgt spid="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297</TotalTime>
  <Words>843</Words>
  <Application>Microsoft Office PowerPoint</Application>
  <PresentationFormat>Widescreen</PresentationFormat>
  <Paragraphs>119</Paragraphs>
  <Slides>32</Slides>
  <Notes>0</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32</vt:i4>
      </vt:variant>
    </vt:vector>
  </HeadingPairs>
  <TitlesOfParts>
    <vt:vector size="49" baseType="lpstr">
      <vt:lpstr>等线</vt:lpstr>
      <vt:lpstr>#9Slide06 SVNClementine</vt:lpstr>
      <vt:lpstr>Arial</vt:lpstr>
      <vt:lpstr>Arial-BoldMT</vt:lpstr>
      <vt:lpstr>ArialMT</vt:lpstr>
      <vt:lpstr>Arial-Rounded-Bold</vt:lpstr>
      <vt:lpstr>Calibri</vt:lpstr>
      <vt:lpstr>Calibri Light</vt:lpstr>
      <vt:lpstr>SVN-Apple</vt:lpstr>
      <vt:lpstr>UTM Cookies</vt:lpstr>
      <vt:lpstr>UTM Duepuntozero</vt:lpstr>
      <vt:lpstr>UTM Edwardian</vt:lpstr>
      <vt:lpstr>UTM Mother</vt:lpstr>
      <vt:lpstr>Wingdings-Regular</vt:lpstr>
      <vt:lpstr>思源黑体 CN Bold</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dc:creator>
  <dc:description>9Slide.vn</dc:description>
  <cp:lastModifiedBy>Hương</cp:lastModifiedBy>
  <cp:revision>46</cp:revision>
  <dcterms:created xsi:type="dcterms:W3CDTF">2023-07-25T03:49:14Z</dcterms:created>
  <dcterms:modified xsi:type="dcterms:W3CDTF">2024-07-12T01:55:42Z</dcterms:modified>
  <cp:category>9Slide.vn</cp:category>
</cp:coreProperties>
</file>