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800" r:id="rId2"/>
    <p:sldId id="3765" r:id="rId3"/>
    <p:sldId id="3772" r:id="rId4"/>
    <p:sldId id="3804" r:id="rId5"/>
    <p:sldId id="3805" r:id="rId6"/>
    <p:sldId id="3807" r:id="rId7"/>
    <p:sldId id="3808" r:id="rId8"/>
    <p:sldId id="3811" r:id="rId9"/>
    <p:sldId id="3809" r:id="rId10"/>
    <p:sldId id="3806" r:id="rId11"/>
    <p:sldId id="3810" r:id="rId12"/>
    <p:sldId id="3813" r:id="rId13"/>
    <p:sldId id="3814" r:id="rId14"/>
    <p:sldId id="3815" r:id="rId15"/>
    <p:sldId id="3816" r:id="rId16"/>
    <p:sldId id="3817" r:id="rId17"/>
    <p:sldId id="3821" r:id="rId18"/>
    <p:sldId id="3822" r:id="rId19"/>
    <p:sldId id="3823" r:id="rId20"/>
    <p:sldId id="382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FC8B"/>
    <a:srgbClr val="E6E6E6"/>
    <a:srgbClr val="1B6A22"/>
    <a:srgbClr val="41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80037" autoAdjust="0"/>
  </p:normalViewPr>
  <p:slideViewPr>
    <p:cSldViewPr snapToGrid="0">
      <p:cViewPr varScale="1">
        <p:scale>
          <a:sx n="68" d="100"/>
          <a:sy n="68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D56BC-494D-47EF-B49E-71532724D4F7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E3404-3BDB-499C-A7C2-2C682285ED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17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404-3BDB-499C-A7C2-2C682285ED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481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12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829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64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165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91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35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786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07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466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295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404-3BDB-499C-A7C2-2C682285ED0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58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9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E3404-3BDB-499C-A7C2-2C682285ED0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04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98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309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55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770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95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E3404-3BDB-499C-A7C2-2C682285ED0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4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F273-24E7-4BEA-B94C-F8CE7F0C0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A20A41-C152-4FF6-9987-4C5E53415B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DD707-3125-472C-8CBE-5802B9C8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D9A89-C821-4EE5-BBE4-83298113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329BF-F65D-4CFA-B8C0-C5827CCD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0BCAB-BE3D-4755-9D46-3BB3A4FCF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956BE-38AF-44BC-B2E6-CBE43338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08B27-5D26-430E-9328-E29D8A6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F6235-A1ED-4B4C-8DD0-92A5F78C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FB4A9-8C77-4FAA-82DD-7CBD7B0E7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9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B34221-0C5B-4B10-89B5-85E5CA7F5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6353B-E4A5-44BE-9C75-09AA06C29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357B7-A3FE-44F6-95A1-141C9C44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B2843-09E1-4FE7-AB32-746B0B9DC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1781E-28BA-4B73-88F9-85E1D38B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0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4E226E-2DF7-4814-9942-29E9C1C23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6F09DB-35EA-4382-B27C-F773D5B0A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2B31A0-92EF-49F4-BEDB-66CDFD81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B327-CB55-41DD-B402-E4E5B4189CE5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E58F2E-3605-4EC8-A0CA-F4F13960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0517F9-59DC-4325-B982-94D22856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E3260-F1BA-4AFC-88B5-B166127685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15636"/>
      </p:ext>
    </p:extLst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7CDFC-510E-49C5-9EEA-779D47783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7F71-DBB2-4B99-87D7-C86DF0404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05185-A8A0-4306-960E-05D02BEF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63066-F858-44E8-958E-F27DC0FA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74645-B6D4-409F-B723-6EBB12CA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1EE6C-4CDC-4C81-8D99-618766B17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7A51-754F-4B54-90A8-1E5C689FD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075F3-08D3-4B59-8267-667D86CE1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7323E-1DE6-4A6E-87EF-ED2A579A3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364DA-ABF5-494F-95AB-B8620900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66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5C2FF-C1BC-463D-9C29-EF15A7B7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5EC6-35ED-425C-9B4D-028AE066F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92944-E8A1-4130-8A44-F60F71D2C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35A13-1035-4ED7-B44A-528B158B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5576E-2A7B-478C-BEBA-123C68AE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10C5A-55FA-421C-A767-A41E6B7E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4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4566B-D38A-4552-9FE1-0AA76069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6F0D8-C43F-41FD-9BEE-9C22BBFA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7AAD2D-9B22-4B70-A17C-05DC363E7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A00D2-F860-4EE1-BA54-3FBEF208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7F457-E468-4B3F-ADA8-D4A4EB5A6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1FEA-E0B4-49EF-A49A-C2B7C69C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43059A-3044-4C78-B19A-84C89FC46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30F18-3ECF-49D7-9725-E6BAF9D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4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8D83-D65A-4398-83A0-CE2BC9A7B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F2668-7759-445C-9602-777DEA638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FFA7F-E4B7-44DD-B18C-8EED2FEC3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AF55A-A11D-4AEA-8843-BA20D20F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6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85A08-E50C-48A7-AE4F-F82AF2B4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75BDE-8811-4E1E-8DFF-983455A15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2D455-DCEF-498D-9F43-AE3330C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8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BCD1C-D8AA-41E4-8208-9D7A04B4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C00D8-DE52-4BFC-BE05-119296FFA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A4DFB-ED61-4D7D-A061-FE119EE4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BAC-F78A-4DCE-A45D-0403366AF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B10D9-9F99-4DFE-AD33-9EC3013C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B36BE-3BD6-40A9-9211-C7B23B73B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33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5E6-0EA1-4BB5-BFE5-91F3E77F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B2ECC-A569-4FB8-A1BB-68905574C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BD436-9E04-4454-92D7-7707C0C7A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F83D8-1163-438A-937C-D380777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1DF8-A718-4AEF-86CB-02181917F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85A905-0FEF-4806-B94D-76E12994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9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9Slide.vn - 2019">
            <a:extLst>
              <a:ext uri="{FF2B5EF4-FFF2-40B4-BE49-F238E27FC236}">
                <a16:creationId xmlns:a16="http://schemas.microsoft.com/office/drawing/2014/main" id="{6AD862FF-D015-475B-9A7C-4573D36CC71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050638-8A05-45BF-AFD0-21531EEA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BDF97-CE35-4CA1-8279-A267D3CE4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BEB30-6AD7-4E5A-BAFF-6ACCDD84F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91E4B-90DD-4E8B-9640-C1A950B05B35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2B6FF-4578-4FE3-AE1D-7388BEFA3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FC55A-DDD4-4953-9373-B828D69677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37AFC-15BB-40F5-9338-22380B671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18A4FD0-8BC0-40E6-8B27-47E8A6E13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5FF22E-75AE-4787-9B0F-43694868FA9C}"/>
              </a:ext>
            </a:extLst>
          </p:cNvPr>
          <p:cNvSpPr/>
          <p:nvPr/>
        </p:nvSpPr>
        <p:spPr>
          <a:xfrm>
            <a:off x="2512567" y="1075949"/>
            <a:ext cx="8251818" cy="3904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92C1B1DE-0DEF-4E0A-BE24-3ACDDE7D385D}"/>
              </a:ext>
            </a:extLst>
          </p:cNvPr>
          <p:cNvSpPr txBox="1">
            <a:spLocks/>
          </p:cNvSpPr>
          <p:nvPr/>
        </p:nvSpPr>
        <p:spPr>
          <a:xfrm>
            <a:off x="2162093" y="1171779"/>
            <a:ext cx="843057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>
                <a:solidFill>
                  <a:srgbClr val="1B6A22"/>
                </a:solidFill>
                <a:latin typeface="UVN Nhan Nang" panose="020B0805050508020204" pitchFamily="34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1B6A22"/>
              </a:solidFill>
              <a:latin typeface="UVN Nhan Nang" panose="020B0805050508020204" pitchFamily="34" charset="0"/>
              <a:ea typeface="字魂27号-布丁体" panose="00000500000000000000" pitchFamily="2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1D0E6D-4C4E-4945-90E9-F6B8BEF32472}"/>
              </a:ext>
            </a:extLst>
          </p:cNvPr>
          <p:cNvSpPr txBox="1"/>
          <p:nvPr/>
        </p:nvSpPr>
        <p:spPr>
          <a:xfrm>
            <a:off x="3200634" y="2577639"/>
            <a:ext cx="6809556" cy="1846659"/>
          </a:xfrm>
          <a:prstGeom prst="rect">
            <a:avLst/>
          </a:prstGeom>
          <a:noFill/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6000">
                <a:solidFill>
                  <a:srgbClr val="ED5565"/>
                </a:solidFill>
                <a:latin typeface="UVN Chim Bien Nang" panose="0209080305050A020404" pitchFamily="18" charset="0"/>
              </a:rPr>
              <a:t>So sánh số lớn </a:t>
            </a:r>
          </a:p>
          <a:p>
            <a:pPr algn="ctr"/>
            <a:r>
              <a:rPr lang="en-US" sz="6000">
                <a:solidFill>
                  <a:srgbClr val="ED5565"/>
                </a:solidFill>
                <a:latin typeface="UVN Chim Bien Nang" panose="0209080305050A020404" pitchFamily="18" charset="0"/>
              </a:rPr>
              <a:t>gấp mấy lần số bé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7E740FF-8FEF-4A4F-9AC3-535168C4EE62}"/>
              </a:ext>
            </a:extLst>
          </p:cNvPr>
          <p:cNvGrpSpPr/>
          <p:nvPr/>
        </p:nvGrpSpPr>
        <p:grpSpPr>
          <a:xfrm>
            <a:off x="0" y="4131674"/>
            <a:ext cx="12191999" cy="3225796"/>
            <a:chOff x="0" y="4119048"/>
            <a:chExt cx="10174922" cy="371684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C3503717-EF73-4D20-9582-CF6D6868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119048"/>
              <a:ext cx="5562600" cy="323647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D5646330-F132-41A2-B26C-2FA0804A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5152316"/>
              <a:ext cx="4612322" cy="268358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5E2DAAC-1163-4AE8-9DB2-274B0D597962}"/>
              </a:ext>
            </a:extLst>
          </p:cNvPr>
          <p:cNvGrpSpPr/>
          <p:nvPr/>
        </p:nvGrpSpPr>
        <p:grpSpPr>
          <a:xfrm>
            <a:off x="-1" y="24109"/>
            <a:ext cx="11740895" cy="1494408"/>
            <a:chOff x="0" y="0"/>
            <a:chExt cx="12192000" cy="25264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E8BC59F-F0E2-48BC-BE6E-9D9359E02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204" y="0"/>
              <a:ext cx="5332796" cy="190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9195ACB-4AA4-4E5E-820B-78D13929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7072516" cy="2526469"/>
            </a:xfrm>
            <a:prstGeom prst="rect">
              <a:avLst/>
            </a:prstGeom>
          </p:spPr>
        </p:pic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A3C9C915-8785-45EC-AB17-DA6383F172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5284"/>
            <a:ext cx="2277384" cy="2227943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97D4E88-3958-4A9C-9959-963A323F9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86" y="4953001"/>
            <a:ext cx="1427614" cy="2227943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D0F910DF-2743-4F46-886F-98DC8BFC5E14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E5D40A39-2A6B-4B44-A708-A113D2300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345AEB6-F897-4971-8A28-731BF634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854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7D2DF-6431-4BFA-901B-5B5BC1179EAC}"/>
              </a:ext>
            </a:extLst>
          </p:cNvPr>
          <p:cNvSpPr/>
          <p:nvPr/>
        </p:nvSpPr>
        <p:spPr>
          <a:xfrm>
            <a:off x="1055623" y="790429"/>
            <a:ext cx="10156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804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(2cm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cm),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6944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12B3499-5A2B-4ADD-AF92-AAE8FC73326F}"/>
              </a:ext>
            </a:extLst>
          </p:cNvPr>
          <p:cNvSpPr txBox="1"/>
          <p:nvPr/>
        </p:nvSpPr>
        <p:spPr>
          <a:xfrm>
            <a:off x="3286974" y="2112379"/>
            <a:ext cx="5758863" cy="91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53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53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: 2 = 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0D1D90-0F01-4399-8DDD-C4EE5D548F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0" y="2693764"/>
            <a:ext cx="5232178" cy="292586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B52E693-8D17-4E77-8DE9-D3A764301311}"/>
              </a:ext>
            </a:extLst>
          </p:cNvPr>
          <p:cNvSpPr/>
          <p:nvPr/>
        </p:nvSpPr>
        <p:spPr>
          <a:xfrm>
            <a:off x="5949738" y="648443"/>
            <a:ext cx="1676400" cy="1168284"/>
          </a:xfrm>
          <a:prstGeom prst="wedgeRoundRectCallout">
            <a:avLst>
              <a:gd name="adj1" fmla="val -33333"/>
              <a:gd name="adj2" fmla="val 78806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bé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86F1220-BE2A-4B42-BD86-CFA5EED67693}"/>
              </a:ext>
            </a:extLst>
          </p:cNvPr>
          <p:cNvSpPr/>
          <p:nvPr/>
        </p:nvSpPr>
        <p:spPr>
          <a:xfrm>
            <a:off x="3286974" y="717628"/>
            <a:ext cx="2050095" cy="1168284"/>
          </a:xfrm>
          <a:prstGeom prst="wedgeRoundRectCallout">
            <a:avLst>
              <a:gd name="adj1" fmla="val 32576"/>
              <a:gd name="adj2" fmla="val 80437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lớn</a:t>
            </a:r>
          </a:p>
        </p:txBody>
      </p:sp>
    </p:spTree>
    <p:extLst>
      <p:ext uri="{BB962C8B-B14F-4D97-AF65-F5344CB8AC3E}">
        <p14:creationId xmlns:p14="http://schemas.microsoft.com/office/powerpoint/2010/main" val="1438980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88B95-8236-49CB-844D-C099D711DFD7}"/>
              </a:ext>
            </a:extLst>
          </p:cNvPr>
          <p:cNvGrpSpPr/>
          <p:nvPr/>
        </p:nvGrpSpPr>
        <p:grpSpPr>
          <a:xfrm>
            <a:off x="1305388" y="627191"/>
            <a:ext cx="9310964" cy="1370679"/>
            <a:chOff x="231596" y="651097"/>
            <a:chExt cx="7204800" cy="1446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162B79-7E4F-480B-90A7-BC420B207F55}"/>
                </a:ext>
              </a:extLst>
            </p:cNvPr>
            <p:cNvGrpSpPr/>
            <p:nvPr/>
          </p:nvGrpSpPr>
          <p:grpSpPr>
            <a:xfrm>
              <a:off x="1388969" y="651097"/>
              <a:ext cx="6047427" cy="1446071"/>
              <a:chOff x="1388969" y="651097"/>
              <a:chExt cx="6047427" cy="1446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72136-26C8-4D4A-ABEC-A858F7735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969" y="651097"/>
                <a:ext cx="6047427" cy="14460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07A78B-1F47-4BE2-865E-ADBFD04A1DE8}"/>
                  </a:ext>
                </a:extLst>
              </p:cNvPr>
              <p:cNvSpPr txBox="1"/>
              <p:nvPr/>
            </p:nvSpPr>
            <p:spPr>
              <a:xfrm>
                <a:off x="1689329" y="737371"/>
                <a:ext cx="4556977" cy="100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8804">
                  <a:defRPr/>
                </a:pP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đỏ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mấy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1218804">
                  <a:defRPr/>
                </a:pP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chấm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kern="0" dirty="0" err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36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CED92-06CC-469E-A5A3-701FCE1DD391}"/>
                </a:ext>
              </a:extLst>
            </p:cNvPr>
            <p:cNvGrpSpPr/>
            <p:nvPr/>
          </p:nvGrpSpPr>
          <p:grpSpPr>
            <a:xfrm>
              <a:off x="231596" y="770680"/>
              <a:ext cx="1149680" cy="1248103"/>
              <a:chOff x="231596" y="770680"/>
              <a:chExt cx="1149680" cy="1248103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BD5423C-A2FE-4C7A-B93F-007AE8FA897B}"/>
                  </a:ext>
                </a:extLst>
              </p:cNvPr>
              <p:cNvSpPr/>
              <p:nvPr/>
            </p:nvSpPr>
            <p:spPr>
              <a:xfrm>
                <a:off x="231596" y="770680"/>
                <a:ext cx="114968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1218804">
                  <a:defRPr/>
                </a:pPr>
                <a:endParaRPr lang="en-US" kern="0">
                  <a:solidFill>
                    <a:prstClr val="white"/>
                  </a:solidFill>
                  <a:latin typeface="等线" panose="020F0502020204030204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15333-8A8F-490E-9596-DE32B0081D29}"/>
                  </a:ext>
                </a:extLst>
              </p:cNvPr>
              <p:cNvSpPr txBox="1"/>
              <p:nvPr/>
            </p:nvSpPr>
            <p:spPr>
              <a:xfrm>
                <a:off x="648563" y="1046318"/>
                <a:ext cx="315746" cy="83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1218804">
                  <a:defRPr/>
                </a:pPr>
                <a:r>
                  <a:rPr lang="en-US" sz="6000" b="1" kern="0" dirty="0">
                    <a:solidFill>
                      <a:prstClr val="white"/>
                    </a:solidFill>
                    <a:latin typeface="微软雅黑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CA6942FC-FD7F-456A-913F-76F6B56BD97A}"/>
              </a:ext>
            </a:extLst>
          </p:cNvPr>
          <p:cNvSpPr/>
          <p:nvPr/>
        </p:nvSpPr>
        <p:spPr>
          <a:xfrm>
            <a:off x="98863" y="2923405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C23D8D-A053-4A02-BD2D-2719DCFF5D4B}"/>
              </a:ext>
            </a:extLst>
          </p:cNvPr>
          <p:cNvSpPr/>
          <p:nvPr/>
        </p:nvSpPr>
        <p:spPr>
          <a:xfrm>
            <a:off x="640077" y="3315424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86CE61-EF4B-4829-81B8-15765E02517F}"/>
              </a:ext>
            </a:extLst>
          </p:cNvPr>
          <p:cNvSpPr/>
          <p:nvPr/>
        </p:nvSpPr>
        <p:spPr>
          <a:xfrm>
            <a:off x="1105715" y="3315424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EEDD0D-96A8-40A5-A1A7-58C1955208AD}"/>
              </a:ext>
            </a:extLst>
          </p:cNvPr>
          <p:cNvSpPr/>
          <p:nvPr/>
        </p:nvSpPr>
        <p:spPr>
          <a:xfrm>
            <a:off x="1571354" y="3289865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E1F30E-3BB2-494C-A125-86B9AF72B20C}"/>
              </a:ext>
            </a:extLst>
          </p:cNvPr>
          <p:cNvSpPr/>
          <p:nvPr/>
        </p:nvSpPr>
        <p:spPr>
          <a:xfrm>
            <a:off x="2036992" y="3289865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906399-574F-4F2F-9FCA-216C24BAAB48}"/>
              </a:ext>
            </a:extLst>
          </p:cNvPr>
          <p:cNvSpPr/>
          <p:nvPr/>
        </p:nvSpPr>
        <p:spPr>
          <a:xfrm>
            <a:off x="2502631" y="3274162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5240D8-91BE-4D39-A399-A7B9404D6700}"/>
              </a:ext>
            </a:extLst>
          </p:cNvPr>
          <p:cNvSpPr/>
          <p:nvPr/>
        </p:nvSpPr>
        <p:spPr>
          <a:xfrm>
            <a:off x="2968269" y="3274162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5CC3E0-2300-4CE5-B5DA-45DAD8845684}"/>
              </a:ext>
            </a:extLst>
          </p:cNvPr>
          <p:cNvSpPr/>
          <p:nvPr/>
        </p:nvSpPr>
        <p:spPr>
          <a:xfrm>
            <a:off x="640077" y="4039770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F9A0A05D-532E-4E3F-9C53-8AA69637E446}"/>
              </a:ext>
            </a:extLst>
          </p:cNvPr>
          <p:cNvSpPr/>
          <p:nvPr/>
        </p:nvSpPr>
        <p:spPr>
          <a:xfrm>
            <a:off x="4221957" y="2852193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A9A715B-7E0C-4777-9AE4-AC0E7D0C6194}"/>
              </a:ext>
            </a:extLst>
          </p:cNvPr>
          <p:cNvSpPr/>
          <p:nvPr/>
        </p:nvSpPr>
        <p:spPr>
          <a:xfrm>
            <a:off x="4763171" y="3244212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797B47-06E0-483B-BB62-899618672494}"/>
              </a:ext>
            </a:extLst>
          </p:cNvPr>
          <p:cNvSpPr/>
          <p:nvPr/>
        </p:nvSpPr>
        <p:spPr>
          <a:xfrm>
            <a:off x="5228809" y="3244212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B95ADA3-7FC6-4348-8E07-8123A04E5F4D}"/>
              </a:ext>
            </a:extLst>
          </p:cNvPr>
          <p:cNvSpPr/>
          <p:nvPr/>
        </p:nvSpPr>
        <p:spPr>
          <a:xfrm>
            <a:off x="5694448" y="3218653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10BC953-D3B5-40C1-873F-7DF31921287E}"/>
              </a:ext>
            </a:extLst>
          </p:cNvPr>
          <p:cNvSpPr/>
          <p:nvPr/>
        </p:nvSpPr>
        <p:spPr>
          <a:xfrm>
            <a:off x="6160086" y="3218653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2817941-0974-4249-BF3A-BF1C025BF8BF}"/>
              </a:ext>
            </a:extLst>
          </p:cNvPr>
          <p:cNvSpPr/>
          <p:nvPr/>
        </p:nvSpPr>
        <p:spPr>
          <a:xfrm>
            <a:off x="6625725" y="3202950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29CDFED-5570-4105-B595-DCAF524EB8F2}"/>
              </a:ext>
            </a:extLst>
          </p:cNvPr>
          <p:cNvSpPr/>
          <p:nvPr/>
        </p:nvSpPr>
        <p:spPr>
          <a:xfrm>
            <a:off x="7091363" y="3202950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1098DC2-036E-4593-8EBA-0941406FA8D3}"/>
              </a:ext>
            </a:extLst>
          </p:cNvPr>
          <p:cNvSpPr/>
          <p:nvPr/>
        </p:nvSpPr>
        <p:spPr>
          <a:xfrm>
            <a:off x="4763171" y="3968558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ACAE1F6-7A7B-4681-BA68-B70F2028D9D1}"/>
              </a:ext>
            </a:extLst>
          </p:cNvPr>
          <p:cNvSpPr/>
          <p:nvPr/>
        </p:nvSpPr>
        <p:spPr>
          <a:xfrm>
            <a:off x="5228809" y="3968558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Diagonal Corners Rounded 41">
            <a:extLst>
              <a:ext uri="{FF2B5EF4-FFF2-40B4-BE49-F238E27FC236}">
                <a16:creationId xmlns:a16="http://schemas.microsoft.com/office/drawing/2014/main" id="{E485E1C5-D2A9-4A12-B04F-4F1ABBD6C4E6}"/>
              </a:ext>
            </a:extLst>
          </p:cNvPr>
          <p:cNvSpPr/>
          <p:nvPr/>
        </p:nvSpPr>
        <p:spPr>
          <a:xfrm>
            <a:off x="8206978" y="2710508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2DDEB91-1C3E-4217-BF8A-5D498F0E0A19}"/>
              </a:ext>
            </a:extLst>
          </p:cNvPr>
          <p:cNvSpPr/>
          <p:nvPr/>
        </p:nvSpPr>
        <p:spPr>
          <a:xfrm>
            <a:off x="8748192" y="3102527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083FCA4-9AA2-4B0C-8BDB-8A813E75407B}"/>
              </a:ext>
            </a:extLst>
          </p:cNvPr>
          <p:cNvSpPr/>
          <p:nvPr/>
        </p:nvSpPr>
        <p:spPr>
          <a:xfrm>
            <a:off x="9213830" y="3102527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A7E2C71-A5E9-4614-8697-391A50512CDD}"/>
              </a:ext>
            </a:extLst>
          </p:cNvPr>
          <p:cNvSpPr/>
          <p:nvPr/>
        </p:nvSpPr>
        <p:spPr>
          <a:xfrm>
            <a:off x="9679469" y="307696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1D0F94A-B6D1-4BB2-B885-9E39B50EA65E}"/>
              </a:ext>
            </a:extLst>
          </p:cNvPr>
          <p:cNvSpPr/>
          <p:nvPr/>
        </p:nvSpPr>
        <p:spPr>
          <a:xfrm>
            <a:off x="10145107" y="307696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3407F48-1DB7-424A-8843-345AB2FD748D}"/>
              </a:ext>
            </a:extLst>
          </p:cNvPr>
          <p:cNvSpPr/>
          <p:nvPr/>
        </p:nvSpPr>
        <p:spPr>
          <a:xfrm>
            <a:off x="10610746" y="3061265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D199057-281D-42EF-A684-45473D5A1669}"/>
              </a:ext>
            </a:extLst>
          </p:cNvPr>
          <p:cNvSpPr/>
          <p:nvPr/>
        </p:nvSpPr>
        <p:spPr>
          <a:xfrm>
            <a:off x="11076384" y="3061265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B4AED2A-CB07-42DB-9D94-78257147DEB9}"/>
              </a:ext>
            </a:extLst>
          </p:cNvPr>
          <p:cNvSpPr/>
          <p:nvPr/>
        </p:nvSpPr>
        <p:spPr>
          <a:xfrm>
            <a:off x="8748192" y="3826873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3C00ECF-2C3C-4D6C-85C4-FB2E16BCD732}"/>
              </a:ext>
            </a:extLst>
          </p:cNvPr>
          <p:cNvSpPr/>
          <p:nvPr/>
        </p:nvSpPr>
        <p:spPr>
          <a:xfrm>
            <a:off x="9213830" y="3826873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2611C96-8A64-40F0-A7EC-115C4C421419}"/>
              </a:ext>
            </a:extLst>
          </p:cNvPr>
          <p:cNvSpPr/>
          <p:nvPr/>
        </p:nvSpPr>
        <p:spPr>
          <a:xfrm>
            <a:off x="9708264" y="3805141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1913EF-8A97-450E-BC1B-4166298736A1}"/>
              </a:ext>
            </a:extLst>
          </p:cNvPr>
          <p:cNvSpPr txBox="1"/>
          <p:nvPr/>
        </p:nvSpPr>
        <p:spPr>
          <a:xfrm>
            <a:off x="317092" y="2268595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20155D-E618-4712-8638-4142E9821836}"/>
              </a:ext>
            </a:extLst>
          </p:cNvPr>
          <p:cNvSpPr txBox="1"/>
          <p:nvPr/>
        </p:nvSpPr>
        <p:spPr>
          <a:xfrm>
            <a:off x="4097860" y="2147581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D46C7BA-D44F-4770-B1B5-CF893F779DF7}"/>
              </a:ext>
            </a:extLst>
          </p:cNvPr>
          <p:cNvSpPr txBox="1"/>
          <p:nvPr/>
        </p:nvSpPr>
        <p:spPr>
          <a:xfrm>
            <a:off x="8103643" y="2147581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134326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88B95-8236-49CB-844D-C099D711DFD7}"/>
              </a:ext>
            </a:extLst>
          </p:cNvPr>
          <p:cNvGrpSpPr/>
          <p:nvPr/>
        </p:nvGrpSpPr>
        <p:grpSpPr>
          <a:xfrm>
            <a:off x="1305388" y="627191"/>
            <a:ext cx="9310964" cy="1370679"/>
            <a:chOff x="231596" y="651097"/>
            <a:chExt cx="7204800" cy="1446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162B79-7E4F-480B-90A7-BC420B207F55}"/>
                </a:ext>
              </a:extLst>
            </p:cNvPr>
            <p:cNvGrpSpPr/>
            <p:nvPr/>
          </p:nvGrpSpPr>
          <p:grpSpPr>
            <a:xfrm>
              <a:off x="1388969" y="651097"/>
              <a:ext cx="6047427" cy="1446071"/>
              <a:chOff x="1388969" y="651097"/>
              <a:chExt cx="6047427" cy="1446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72136-26C8-4D4A-ABEC-A858F7735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969" y="651097"/>
                <a:ext cx="6047427" cy="14460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07A78B-1F47-4BE2-865E-ADBFD04A1DE8}"/>
                  </a:ext>
                </a:extLst>
              </p:cNvPr>
              <p:cNvSpPr txBox="1"/>
              <p:nvPr/>
            </p:nvSpPr>
            <p:spPr>
              <a:xfrm>
                <a:off x="1689329" y="737371"/>
                <a:ext cx="4556977" cy="100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đỏ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gấp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mấy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xanh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CED92-06CC-469E-A5A3-701FCE1DD391}"/>
                </a:ext>
              </a:extLst>
            </p:cNvPr>
            <p:cNvGrpSpPr/>
            <p:nvPr/>
          </p:nvGrpSpPr>
          <p:grpSpPr>
            <a:xfrm>
              <a:off x="231596" y="770680"/>
              <a:ext cx="1149680" cy="1248103"/>
              <a:chOff x="231596" y="770680"/>
              <a:chExt cx="1149680" cy="1248103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BD5423C-A2FE-4C7A-B93F-007AE8FA897B}"/>
                  </a:ext>
                </a:extLst>
              </p:cNvPr>
              <p:cNvSpPr/>
              <p:nvPr/>
            </p:nvSpPr>
            <p:spPr>
              <a:xfrm>
                <a:off x="231596" y="770680"/>
                <a:ext cx="114968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15333-8A8F-490E-9596-DE32B0081D29}"/>
                  </a:ext>
                </a:extLst>
              </p:cNvPr>
              <p:cNvSpPr txBox="1"/>
              <p:nvPr/>
            </p:nvSpPr>
            <p:spPr>
              <a:xfrm>
                <a:off x="648563" y="1046318"/>
                <a:ext cx="315746" cy="83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ADBB86F-B7E6-41CE-8594-844E63FDD10E}"/>
              </a:ext>
            </a:extLst>
          </p:cNvPr>
          <p:cNvSpPr/>
          <p:nvPr/>
        </p:nvSpPr>
        <p:spPr>
          <a:xfrm>
            <a:off x="1445420" y="2332308"/>
            <a:ext cx="10079037" cy="136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>
              <a:lnSpc>
                <a:spcPct val="120000"/>
              </a:lnSpc>
              <a:spcAft>
                <a:spcPts val="1066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Muốn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tính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chấm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tròn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màu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gấp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mấy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lần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chấm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tròn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màu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6B20A32-CFCC-4FE1-9D3E-4C9477E05556}"/>
              </a:ext>
            </a:extLst>
          </p:cNvPr>
          <p:cNvSpPr/>
          <p:nvPr/>
        </p:nvSpPr>
        <p:spPr>
          <a:xfrm>
            <a:off x="1677732" y="4101868"/>
            <a:ext cx="97274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04"/>
            <a:r>
              <a:rPr lang="vi-VN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Muốn tính số chấm tròn màu đỏ gấp mấy lần số chấm tròn màu xanh ta lấy số chấm tròn màu đỏ chia cho số chấm tròn màu xanh.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9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88B95-8236-49CB-844D-C099D711DFD7}"/>
              </a:ext>
            </a:extLst>
          </p:cNvPr>
          <p:cNvGrpSpPr/>
          <p:nvPr/>
        </p:nvGrpSpPr>
        <p:grpSpPr>
          <a:xfrm>
            <a:off x="1305388" y="627191"/>
            <a:ext cx="9310964" cy="1370679"/>
            <a:chOff x="231596" y="651097"/>
            <a:chExt cx="7204800" cy="1446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162B79-7E4F-480B-90A7-BC420B207F55}"/>
                </a:ext>
              </a:extLst>
            </p:cNvPr>
            <p:cNvGrpSpPr/>
            <p:nvPr/>
          </p:nvGrpSpPr>
          <p:grpSpPr>
            <a:xfrm>
              <a:off x="1388969" y="651097"/>
              <a:ext cx="6047427" cy="1446071"/>
              <a:chOff x="1388969" y="651097"/>
              <a:chExt cx="6047427" cy="1446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72136-26C8-4D4A-ABEC-A858F7735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969" y="651097"/>
                <a:ext cx="6047427" cy="14460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07A78B-1F47-4BE2-865E-ADBFD04A1DE8}"/>
                  </a:ext>
                </a:extLst>
              </p:cNvPr>
              <p:cNvSpPr txBox="1"/>
              <p:nvPr/>
            </p:nvSpPr>
            <p:spPr>
              <a:xfrm>
                <a:off x="1689329" y="737371"/>
                <a:ext cx="4556977" cy="100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đỏ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gấp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mấy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xanh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CED92-06CC-469E-A5A3-701FCE1DD391}"/>
                </a:ext>
              </a:extLst>
            </p:cNvPr>
            <p:cNvGrpSpPr/>
            <p:nvPr/>
          </p:nvGrpSpPr>
          <p:grpSpPr>
            <a:xfrm>
              <a:off x="231596" y="770680"/>
              <a:ext cx="1149680" cy="1248103"/>
              <a:chOff x="231596" y="770680"/>
              <a:chExt cx="1149680" cy="1248103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BD5423C-A2FE-4C7A-B93F-007AE8FA897B}"/>
                  </a:ext>
                </a:extLst>
              </p:cNvPr>
              <p:cNvSpPr/>
              <p:nvPr/>
            </p:nvSpPr>
            <p:spPr>
              <a:xfrm>
                <a:off x="231596" y="770680"/>
                <a:ext cx="114968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15333-8A8F-490E-9596-DE32B0081D29}"/>
                  </a:ext>
                </a:extLst>
              </p:cNvPr>
              <p:cNvSpPr txBox="1"/>
              <p:nvPr/>
            </p:nvSpPr>
            <p:spPr>
              <a:xfrm>
                <a:off x="648563" y="1046318"/>
                <a:ext cx="315746" cy="83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CA6942FC-FD7F-456A-913F-76F6B56BD97A}"/>
              </a:ext>
            </a:extLst>
          </p:cNvPr>
          <p:cNvSpPr/>
          <p:nvPr/>
        </p:nvSpPr>
        <p:spPr>
          <a:xfrm>
            <a:off x="317092" y="2995259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C23D8D-A053-4A02-BD2D-2719DCFF5D4B}"/>
              </a:ext>
            </a:extLst>
          </p:cNvPr>
          <p:cNvSpPr/>
          <p:nvPr/>
        </p:nvSpPr>
        <p:spPr>
          <a:xfrm>
            <a:off x="858306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86CE61-EF4B-4829-81B8-15765E02517F}"/>
              </a:ext>
            </a:extLst>
          </p:cNvPr>
          <p:cNvSpPr/>
          <p:nvPr/>
        </p:nvSpPr>
        <p:spPr>
          <a:xfrm>
            <a:off x="1323944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EEDD0D-96A8-40A5-A1A7-58C1955208AD}"/>
              </a:ext>
            </a:extLst>
          </p:cNvPr>
          <p:cNvSpPr/>
          <p:nvPr/>
        </p:nvSpPr>
        <p:spPr>
          <a:xfrm>
            <a:off x="1789583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E1F30E-3BB2-494C-A125-86B9AF72B20C}"/>
              </a:ext>
            </a:extLst>
          </p:cNvPr>
          <p:cNvSpPr/>
          <p:nvPr/>
        </p:nvSpPr>
        <p:spPr>
          <a:xfrm>
            <a:off x="2255221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906399-574F-4F2F-9FCA-216C24BAAB48}"/>
              </a:ext>
            </a:extLst>
          </p:cNvPr>
          <p:cNvSpPr/>
          <p:nvPr/>
        </p:nvSpPr>
        <p:spPr>
          <a:xfrm>
            <a:off x="2720860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5240D8-91BE-4D39-A399-A7B9404D6700}"/>
              </a:ext>
            </a:extLst>
          </p:cNvPr>
          <p:cNvSpPr/>
          <p:nvPr/>
        </p:nvSpPr>
        <p:spPr>
          <a:xfrm>
            <a:off x="3186498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5CC3E0-2300-4CE5-B5DA-45DAD8845684}"/>
              </a:ext>
            </a:extLst>
          </p:cNvPr>
          <p:cNvSpPr/>
          <p:nvPr/>
        </p:nvSpPr>
        <p:spPr>
          <a:xfrm>
            <a:off x="858306" y="4111624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1913EF-8A97-450E-BC1B-4166298736A1}"/>
              </a:ext>
            </a:extLst>
          </p:cNvPr>
          <p:cNvSpPr txBox="1"/>
          <p:nvPr/>
        </p:nvSpPr>
        <p:spPr>
          <a:xfrm>
            <a:off x="317092" y="2268595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ED4633-2D85-4A27-8CA2-568348ACC9E7}"/>
              </a:ext>
            </a:extLst>
          </p:cNvPr>
          <p:cNvSpPr/>
          <p:nvPr/>
        </p:nvSpPr>
        <p:spPr>
          <a:xfrm>
            <a:off x="4567506" y="2963568"/>
            <a:ext cx="7219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/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1 = 6 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804"/>
            <a:r>
              <a:rPr lang="vi-VN" sz="4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Số </a:t>
            </a:r>
            <a:r>
              <a:rPr lang="vi-VN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chấm tròn màu đỏ gấp 6 lần số chấm tròn màu xanh.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97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88B95-8236-49CB-844D-C099D711DFD7}"/>
              </a:ext>
            </a:extLst>
          </p:cNvPr>
          <p:cNvGrpSpPr/>
          <p:nvPr/>
        </p:nvGrpSpPr>
        <p:grpSpPr>
          <a:xfrm>
            <a:off x="1305388" y="627191"/>
            <a:ext cx="9310964" cy="1370679"/>
            <a:chOff x="231596" y="651097"/>
            <a:chExt cx="7204800" cy="1446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162B79-7E4F-480B-90A7-BC420B207F55}"/>
                </a:ext>
              </a:extLst>
            </p:cNvPr>
            <p:cNvGrpSpPr/>
            <p:nvPr/>
          </p:nvGrpSpPr>
          <p:grpSpPr>
            <a:xfrm>
              <a:off x="1388969" y="651097"/>
              <a:ext cx="6047427" cy="1446071"/>
              <a:chOff x="1388969" y="651097"/>
              <a:chExt cx="6047427" cy="1446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72136-26C8-4D4A-ABEC-A858F7735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969" y="651097"/>
                <a:ext cx="6047427" cy="14460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07A78B-1F47-4BE2-865E-ADBFD04A1DE8}"/>
                  </a:ext>
                </a:extLst>
              </p:cNvPr>
              <p:cNvSpPr txBox="1"/>
              <p:nvPr/>
            </p:nvSpPr>
            <p:spPr>
              <a:xfrm>
                <a:off x="1689329" y="737371"/>
                <a:ext cx="4556977" cy="100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đỏ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gấp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mấy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xanh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CED92-06CC-469E-A5A3-701FCE1DD391}"/>
                </a:ext>
              </a:extLst>
            </p:cNvPr>
            <p:cNvGrpSpPr/>
            <p:nvPr/>
          </p:nvGrpSpPr>
          <p:grpSpPr>
            <a:xfrm>
              <a:off x="231596" y="770680"/>
              <a:ext cx="1149680" cy="1248103"/>
              <a:chOff x="231596" y="770680"/>
              <a:chExt cx="1149680" cy="1248103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BD5423C-A2FE-4C7A-B93F-007AE8FA897B}"/>
                  </a:ext>
                </a:extLst>
              </p:cNvPr>
              <p:cNvSpPr/>
              <p:nvPr/>
            </p:nvSpPr>
            <p:spPr>
              <a:xfrm>
                <a:off x="231596" y="770680"/>
                <a:ext cx="114968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15333-8A8F-490E-9596-DE32B0081D29}"/>
                  </a:ext>
                </a:extLst>
              </p:cNvPr>
              <p:cNvSpPr txBox="1"/>
              <p:nvPr/>
            </p:nvSpPr>
            <p:spPr>
              <a:xfrm>
                <a:off x="648563" y="1046318"/>
                <a:ext cx="315746" cy="83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CA6942FC-FD7F-456A-913F-76F6B56BD97A}"/>
              </a:ext>
            </a:extLst>
          </p:cNvPr>
          <p:cNvSpPr/>
          <p:nvPr/>
        </p:nvSpPr>
        <p:spPr>
          <a:xfrm>
            <a:off x="317092" y="2995259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C23D8D-A053-4A02-BD2D-2719DCFF5D4B}"/>
              </a:ext>
            </a:extLst>
          </p:cNvPr>
          <p:cNvSpPr/>
          <p:nvPr/>
        </p:nvSpPr>
        <p:spPr>
          <a:xfrm>
            <a:off x="858306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86CE61-EF4B-4829-81B8-15765E02517F}"/>
              </a:ext>
            </a:extLst>
          </p:cNvPr>
          <p:cNvSpPr/>
          <p:nvPr/>
        </p:nvSpPr>
        <p:spPr>
          <a:xfrm>
            <a:off x="1323944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EEDD0D-96A8-40A5-A1A7-58C1955208AD}"/>
              </a:ext>
            </a:extLst>
          </p:cNvPr>
          <p:cNvSpPr/>
          <p:nvPr/>
        </p:nvSpPr>
        <p:spPr>
          <a:xfrm>
            <a:off x="1789583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E1F30E-3BB2-494C-A125-86B9AF72B20C}"/>
              </a:ext>
            </a:extLst>
          </p:cNvPr>
          <p:cNvSpPr/>
          <p:nvPr/>
        </p:nvSpPr>
        <p:spPr>
          <a:xfrm>
            <a:off x="2255221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906399-574F-4F2F-9FCA-216C24BAAB48}"/>
              </a:ext>
            </a:extLst>
          </p:cNvPr>
          <p:cNvSpPr/>
          <p:nvPr/>
        </p:nvSpPr>
        <p:spPr>
          <a:xfrm>
            <a:off x="2720860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5240D8-91BE-4D39-A399-A7B9404D6700}"/>
              </a:ext>
            </a:extLst>
          </p:cNvPr>
          <p:cNvSpPr/>
          <p:nvPr/>
        </p:nvSpPr>
        <p:spPr>
          <a:xfrm>
            <a:off x="3186498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5CC3E0-2300-4CE5-B5DA-45DAD8845684}"/>
              </a:ext>
            </a:extLst>
          </p:cNvPr>
          <p:cNvSpPr/>
          <p:nvPr/>
        </p:nvSpPr>
        <p:spPr>
          <a:xfrm>
            <a:off x="858306" y="4111624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1913EF-8A97-450E-BC1B-4166298736A1}"/>
              </a:ext>
            </a:extLst>
          </p:cNvPr>
          <p:cNvSpPr txBox="1"/>
          <p:nvPr/>
        </p:nvSpPr>
        <p:spPr>
          <a:xfrm>
            <a:off x="317092" y="2268595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ED4633-2D85-4A27-8CA2-568348ACC9E7}"/>
              </a:ext>
            </a:extLst>
          </p:cNvPr>
          <p:cNvSpPr/>
          <p:nvPr/>
        </p:nvSpPr>
        <p:spPr>
          <a:xfrm>
            <a:off x="4567506" y="2963568"/>
            <a:ext cx="7219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Số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chấm tròn màu đỏ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gấp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lần số chấm tròn màu xanh.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1ED375-8ADC-466E-B7CD-390B7C86D21A}"/>
              </a:ext>
            </a:extLst>
          </p:cNvPr>
          <p:cNvSpPr/>
          <p:nvPr/>
        </p:nvSpPr>
        <p:spPr>
          <a:xfrm>
            <a:off x="1323944" y="4111624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428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2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B88B95-8236-49CB-844D-C099D711DFD7}"/>
              </a:ext>
            </a:extLst>
          </p:cNvPr>
          <p:cNvGrpSpPr/>
          <p:nvPr/>
        </p:nvGrpSpPr>
        <p:grpSpPr>
          <a:xfrm>
            <a:off x="1305388" y="627191"/>
            <a:ext cx="9310964" cy="1370679"/>
            <a:chOff x="231596" y="651097"/>
            <a:chExt cx="7204800" cy="144607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162B79-7E4F-480B-90A7-BC420B207F55}"/>
                </a:ext>
              </a:extLst>
            </p:cNvPr>
            <p:cNvGrpSpPr/>
            <p:nvPr/>
          </p:nvGrpSpPr>
          <p:grpSpPr>
            <a:xfrm>
              <a:off x="1388969" y="651097"/>
              <a:ext cx="6047427" cy="1446071"/>
              <a:chOff x="1388969" y="651097"/>
              <a:chExt cx="6047427" cy="1446071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FA372136-26C8-4D4A-ABEC-A858F7735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8969" y="651097"/>
                <a:ext cx="6047427" cy="144607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707A78B-1F47-4BE2-865E-ADBFD04A1DE8}"/>
                  </a:ext>
                </a:extLst>
              </p:cNvPr>
              <p:cNvSpPr txBox="1"/>
              <p:nvPr/>
            </p:nvSpPr>
            <p:spPr>
              <a:xfrm>
                <a:off x="1689329" y="737371"/>
                <a:ext cx="4556977" cy="10052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đỏ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gấp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mấy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tròn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xanh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72CED92-06CC-469E-A5A3-701FCE1DD391}"/>
                </a:ext>
              </a:extLst>
            </p:cNvPr>
            <p:cNvGrpSpPr/>
            <p:nvPr/>
          </p:nvGrpSpPr>
          <p:grpSpPr>
            <a:xfrm>
              <a:off x="231596" y="770680"/>
              <a:ext cx="1149680" cy="1248103"/>
              <a:chOff x="231596" y="770680"/>
              <a:chExt cx="1149680" cy="1248103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7BD5423C-A2FE-4C7A-B93F-007AE8FA897B}"/>
                  </a:ext>
                </a:extLst>
              </p:cNvPr>
              <p:cNvSpPr/>
              <p:nvPr/>
            </p:nvSpPr>
            <p:spPr>
              <a:xfrm>
                <a:off x="231596" y="770680"/>
                <a:ext cx="114968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2D15333-8A8F-490E-9596-DE32B0081D29}"/>
                  </a:ext>
                </a:extLst>
              </p:cNvPr>
              <p:cNvSpPr txBox="1"/>
              <p:nvPr/>
            </p:nvSpPr>
            <p:spPr>
              <a:xfrm>
                <a:off x="648563" y="1046318"/>
                <a:ext cx="315746" cy="83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CA6942FC-FD7F-456A-913F-76F6B56BD97A}"/>
              </a:ext>
            </a:extLst>
          </p:cNvPr>
          <p:cNvSpPr/>
          <p:nvPr/>
        </p:nvSpPr>
        <p:spPr>
          <a:xfrm>
            <a:off x="317092" y="2995259"/>
            <a:ext cx="3662037" cy="1895631"/>
          </a:xfrm>
          <a:prstGeom prst="round2DiagRect">
            <a:avLst>
              <a:gd name="adj1" fmla="val 48825"/>
              <a:gd name="adj2" fmla="val 0"/>
            </a:avLst>
          </a:prstGeom>
          <a:solidFill>
            <a:srgbClr val="24FC8B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C23D8D-A053-4A02-BD2D-2719DCFF5D4B}"/>
              </a:ext>
            </a:extLst>
          </p:cNvPr>
          <p:cNvSpPr/>
          <p:nvPr/>
        </p:nvSpPr>
        <p:spPr>
          <a:xfrm>
            <a:off x="858306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86CE61-EF4B-4829-81B8-15765E02517F}"/>
              </a:ext>
            </a:extLst>
          </p:cNvPr>
          <p:cNvSpPr/>
          <p:nvPr/>
        </p:nvSpPr>
        <p:spPr>
          <a:xfrm>
            <a:off x="1323944" y="3387278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EEDD0D-96A8-40A5-A1A7-58C1955208AD}"/>
              </a:ext>
            </a:extLst>
          </p:cNvPr>
          <p:cNvSpPr/>
          <p:nvPr/>
        </p:nvSpPr>
        <p:spPr>
          <a:xfrm>
            <a:off x="1789583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E1F30E-3BB2-494C-A125-86B9AF72B20C}"/>
              </a:ext>
            </a:extLst>
          </p:cNvPr>
          <p:cNvSpPr/>
          <p:nvPr/>
        </p:nvSpPr>
        <p:spPr>
          <a:xfrm>
            <a:off x="2255221" y="3361719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B906399-574F-4F2F-9FCA-216C24BAAB48}"/>
              </a:ext>
            </a:extLst>
          </p:cNvPr>
          <p:cNvSpPr/>
          <p:nvPr/>
        </p:nvSpPr>
        <p:spPr>
          <a:xfrm>
            <a:off x="2720860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B5240D8-91BE-4D39-A399-A7B9404D6700}"/>
              </a:ext>
            </a:extLst>
          </p:cNvPr>
          <p:cNvSpPr/>
          <p:nvPr/>
        </p:nvSpPr>
        <p:spPr>
          <a:xfrm>
            <a:off x="3186498" y="3346016"/>
            <a:ext cx="342900" cy="342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95CC3E0-2300-4CE5-B5DA-45DAD8845684}"/>
              </a:ext>
            </a:extLst>
          </p:cNvPr>
          <p:cNvSpPr/>
          <p:nvPr/>
        </p:nvSpPr>
        <p:spPr>
          <a:xfrm>
            <a:off x="858306" y="4111624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11913EF-8A97-450E-BC1B-4166298736A1}"/>
              </a:ext>
            </a:extLst>
          </p:cNvPr>
          <p:cNvSpPr txBox="1"/>
          <p:nvPr/>
        </p:nvSpPr>
        <p:spPr>
          <a:xfrm>
            <a:off x="317092" y="2268595"/>
            <a:ext cx="66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AED4633-2D85-4A27-8CA2-568348ACC9E7}"/>
              </a:ext>
            </a:extLst>
          </p:cNvPr>
          <p:cNvSpPr/>
          <p:nvPr/>
        </p:nvSpPr>
        <p:spPr>
          <a:xfrm>
            <a:off x="4567506" y="2963568"/>
            <a:ext cx="72194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Số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chấm tròn màu đỏ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gấp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lần số chấm tròn màu xanh.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1ED375-8ADC-466E-B7CD-390B7C86D21A}"/>
              </a:ext>
            </a:extLst>
          </p:cNvPr>
          <p:cNvSpPr/>
          <p:nvPr/>
        </p:nvSpPr>
        <p:spPr>
          <a:xfrm>
            <a:off x="1323944" y="4111624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0790D63-C21B-447C-94CC-36686E001B35}"/>
              </a:ext>
            </a:extLst>
          </p:cNvPr>
          <p:cNvSpPr/>
          <p:nvPr/>
        </p:nvSpPr>
        <p:spPr>
          <a:xfrm>
            <a:off x="1774675" y="4098497"/>
            <a:ext cx="342900" cy="3429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652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52" grpId="0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D2FC5105-E8DC-4AA6-97C5-CE2D01B8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936" y="1817200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4D889384-1E9C-43E9-BC33-DC6155688B6C}"/>
              </a:ext>
            </a:extLst>
          </p:cNvPr>
          <p:cNvSpPr txBox="1"/>
          <p:nvPr/>
        </p:nvSpPr>
        <p:spPr>
          <a:xfrm>
            <a:off x="1496701" y="2363197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51" indent="-457051" defTabSz="1218804">
              <a:lnSpc>
                <a:spcPct val="120000"/>
              </a:lnSpc>
              <a:buFontTx/>
              <a:buAutoNum type="alphaLcParenR"/>
            </a:pPr>
            <a:r>
              <a:rPr lang="en-US" altLang="zh-CN" sz="373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24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giờ</a:t>
            </a:r>
            <a:endParaRPr lang="en-US" altLang="zh-CN" sz="373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  <a:p>
            <a:pPr defTabSz="1218804">
              <a:lnSpc>
                <a:spcPct val="120000"/>
              </a:lnSpc>
            </a:pP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8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giờ</a:t>
            </a:r>
            <a:endParaRPr lang="zh-CN" altLang="en-US" sz="373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1DFDF14-1EFA-4242-951C-58FBC9158B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8628" y="588047"/>
            <a:ext cx="6404701" cy="11079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94FF3F5E-739D-4A20-BA39-9589D776951A}"/>
              </a:ext>
            </a:extLst>
          </p:cNvPr>
          <p:cNvSpPr/>
          <p:nvPr/>
        </p:nvSpPr>
        <p:spPr>
          <a:xfrm>
            <a:off x="2109980" y="653324"/>
            <a:ext cx="933493" cy="838192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798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0BA81F-0448-4996-9ADA-F0426E8ED973}"/>
              </a:ext>
            </a:extLst>
          </p:cNvPr>
          <p:cNvSpPr txBox="1"/>
          <p:nvPr/>
        </p:nvSpPr>
        <p:spPr>
          <a:xfrm>
            <a:off x="3062379" y="767707"/>
            <a:ext cx="676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FF2952B8-7B65-4F0E-A8E8-5FC33EC1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7962" y="1817200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id="{D5DC46C8-5F51-42E4-B3B9-0E54B2E1F473}"/>
              </a:ext>
            </a:extLst>
          </p:cNvPr>
          <p:cNvSpPr txBox="1"/>
          <p:nvPr/>
        </p:nvSpPr>
        <p:spPr>
          <a:xfrm>
            <a:off x="7079727" y="2363197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120000"/>
              </a:lnSpc>
            </a:pP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b)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40 kg</a:t>
            </a:r>
          </a:p>
          <a:p>
            <a:pPr defTabSz="1218804">
              <a:lnSpc>
                <a:spcPct val="120000"/>
              </a:lnSpc>
            </a:pP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8 kg</a:t>
            </a:r>
            <a:endParaRPr lang="zh-CN" altLang="en-US" sz="373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8C9CB17-1888-4580-A764-120FF784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522" y="4058626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8B72C3E-8223-4D6E-BFB2-00564D544566}"/>
              </a:ext>
            </a:extLst>
          </p:cNvPr>
          <p:cNvSpPr txBox="1"/>
          <p:nvPr/>
        </p:nvSpPr>
        <p:spPr>
          <a:xfrm>
            <a:off x="3855287" y="4604622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120000"/>
              </a:lnSpc>
            </a:pPr>
            <a:r>
              <a:rPr lang="en-US" altLang="zh-CN" sz="373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)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72 cm</a:t>
            </a:r>
          </a:p>
          <a:p>
            <a:pPr defTabSz="1218804">
              <a:lnSpc>
                <a:spcPct val="120000"/>
              </a:lnSpc>
            </a:pP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  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Số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732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bé</a:t>
            </a:r>
            <a:r>
              <a:rPr lang="en-US" altLang="zh-CN" sz="373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:    9 cm</a:t>
            </a:r>
            <a:endParaRPr lang="zh-CN" altLang="en-US" sz="3732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5381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35" name="Picture 2">
            <a:extLst>
              <a:ext uri="{FF2B5EF4-FFF2-40B4-BE49-F238E27FC236}">
                <a16:creationId xmlns:a16="http://schemas.microsoft.com/office/drawing/2014/main" id="{D2FC5105-E8DC-4AA6-97C5-CE2D01B8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261" y="771290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9">
            <a:extLst>
              <a:ext uri="{FF2B5EF4-FFF2-40B4-BE49-F238E27FC236}">
                <a16:creationId xmlns:a16="http://schemas.microsoft.com/office/drawing/2014/main" id="{4D889384-1E9C-43E9-BC33-DC6155688B6C}"/>
              </a:ext>
            </a:extLst>
          </p:cNvPr>
          <p:cNvSpPr txBox="1"/>
          <p:nvPr/>
        </p:nvSpPr>
        <p:spPr>
          <a:xfrm>
            <a:off x="942026" y="1317287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051" marR="0" lvl="0" indent="-457051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zh-CN" sz="373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lớn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24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giờ</a:t>
            </a:r>
            <a:endParaRPr kumimoji="0" lang="en-US" altLang="zh-CN" sz="37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bé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8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giờ</a:t>
            </a:r>
            <a:endParaRPr kumimoji="0" lang="zh-CN" altLang="en-US" sz="37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FF2952B8-7B65-4F0E-A8E8-5FC33EC16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156" y="795160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9">
            <a:extLst>
              <a:ext uri="{FF2B5EF4-FFF2-40B4-BE49-F238E27FC236}">
                <a16:creationId xmlns:a16="http://schemas.microsoft.com/office/drawing/2014/main" id="{D5DC46C8-5F51-42E4-B3B9-0E54B2E1F473}"/>
              </a:ext>
            </a:extLst>
          </p:cNvPr>
          <p:cNvSpPr txBox="1"/>
          <p:nvPr/>
        </p:nvSpPr>
        <p:spPr>
          <a:xfrm>
            <a:off x="7284921" y="1341157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b)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lớn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40 kg</a:t>
            </a:r>
          </a:p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 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bé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8 kg</a:t>
            </a:r>
            <a:endParaRPr kumimoji="0" lang="zh-CN" altLang="en-US" sz="37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D8C9CB17-1888-4580-A764-120FF7841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631" y="3648249"/>
            <a:ext cx="4079197" cy="23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9">
            <a:extLst>
              <a:ext uri="{FF2B5EF4-FFF2-40B4-BE49-F238E27FC236}">
                <a16:creationId xmlns:a16="http://schemas.microsoft.com/office/drawing/2014/main" id="{88B72C3E-8223-4D6E-BFB2-00564D544566}"/>
              </a:ext>
            </a:extLst>
          </p:cNvPr>
          <p:cNvSpPr txBox="1"/>
          <p:nvPr/>
        </p:nvSpPr>
        <p:spPr>
          <a:xfrm>
            <a:off x="4144396" y="4194245"/>
            <a:ext cx="3719263" cy="1407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)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lớn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72 cm</a:t>
            </a:r>
          </a:p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  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37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bé</a:t>
            </a:r>
            <a:r>
              <a:rPr kumimoji="0" lang="en-US" altLang="zh-CN" sz="37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:    9 cm</a:t>
            </a:r>
            <a:endParaRPr kumimoji="0" lang="zh-CN" altLang="en-US" sz="373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67A3F3-2D4F-4F08-A74C-5D0B40ECFAA8}"/>
              </a:ext>
            </a:extLst>
          </p:cNvPr>
          <p:cNvSpPr/>
          <p:nvPr/>
        </p:nvSpPr>
        <p:spPr>
          <a:xfrm>
            <a:off x="590550" y="2748465"/>
            <a:ext cx="4468295" cy="999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 lớn gấp số bé 3 lần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728A25-9AB2-40C3-802D-21E365EA386C}"/>
              </a:ext>
            </a:extLst>
          </p:cNvPr>
          <p:cNvSpPr/>
          <p:nvPr/>
        </p:nvSpPr>
        <p:spPr>
          <a:xfrm>
            <a:off x="6910140" y="2744795"/>
            <a:ext cx="4468295" cy="999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 lớn gấp số bé 5 lần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D7199DF-D065-4669-9835-BE17A5273C58}"/>
              </a:ext>
            </a:extLst>
          </p:cNvPr>
          <p:cNvSpPr/>
          <p:nvPr/>
        </p:nvSpPr>
        <p:spPr>
          <a:xfrm>
            <a:off x="3798081" y="5581774"/>
            <a:ext cx="4468295" cy="9995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880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Số lớn gấp số bé 8 lần</a:t>
            </a:r>
          </a:p>
        </p:txBody>
      </p:sp>
    </p:spTree>
    <p:extLst>
      <p:ext uri="{BB962C8B-B14F-4D97-AF65-F5344CB8AC3E}">
        <p14:creationId xmlns:p14="http://schemas.microsoft.com/office/powerpoint/2010/main" val="3810700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3" grpId="0"/>
      <p:bldP spid="2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0D7E2C64-BAC2-4013-984C-54E453BCC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6458" y="496636"/>
            <a:ext cx="8616443" cy="1351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06CD9AE-CAB9-45AD-A095-B4F356412444}"/>
              </a:ext>
            </a:extLst>
          </p:cNvPr>
          <p:cNvSpPr/>
          <p:nvPr/>
        </p:nvSpPr>
        <p:spPr>
          <a:xfrm>
            <a:off x="1830115" y="514358"/>
            <a:ext cx="1505606" cy="1351897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r>
              <a:rPr lang="en-US" sz="4798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BBF04FE-BF9D-42B8-A967-25BE95B93F5E}"/>
              </a:ext>
            </a:extLst>
          </p:cNvPr>
          <p:cNvSpPr txBox="1"/>
          <p:nvPr/>
        </p:nvSpPr>
        <p:spPr>
          <a:xfrm>
            <a:off x="3335721" y="782854"/>
            <a:ext cx="7559332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C2C770-E76E-4B60-9E24-0D73C39CA0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15" y="2343688"/>
            <a:ext cx="9060113" cy="3383164"/>
          </a:xfrm>
          <a:prstGeom prst="rect">
            <a:avLst/>
          </a:prstGeom>
        </p:spPr>
      </p:pic>
      <p:sp>
        <p:nvSpPr>
          <p:cNvPr id="24" name="Oval Callout 2">
            <a:extLst>
              <a:ext uri="{FF2B5EF4-FFF2-40B4-BE49-F238E27FC236}">
                <a16:creationId xmlns:a16="http://schemas.microsoft.com/office/drawing/2014/main" id="{D69971E7-4868-490E-9BE1-BD9580D31473}"/>
              </a:ext>
            </a:extLst>
          </p:cNvPr>
          <p:cNvSpPr/>
          <p:nvPr/>
        </p:nvSpPr>
        <p:spPr>
          <a:xfrm>
            <a:off x="8045767" y="2554290"/>
            <a:ext cx="3839242" cy="2234612"/>
          </a:xfrm>
          <a:prstGeom prst="wedgeEllipseCallout">
            <a:avLst>
              <a:gd name="adj1" fmla="val -62017"/>
              <a:gd name="adj2" fmla="val 38630"/>
            </a:avLst>
          </a:prstGeom>
          <a:solidFill>
            <a:srgbClr val="24FC8B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/>
            <a:endParaRPr lang="en-US" sz="280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8804"/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Muốn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tìm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mẹ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gấp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mấy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lần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tuổi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0000"/>
              </a:solidFill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1218804"/>
            <a:endParaRPr lang="en-US" sz="28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25" name="Oval Callout 18">
            <a:extLst>
              <a:ext uri="{FF2B5EF4-FFF2-40B4-BE49-F238E27FC236}">
                <a16:creationId xmlns:a16="http://schemas.microsoft.com/office/drawing/2014/main" id="{67A0BCEA-272F-455E-8A01-C739418C4977}"/>
              </a:ext>
            </a:extLst>
          </p:cNvPr>
          <p:cNvSpPr/>
          <p:nvPr/>
        </p:nvSpPr>
        <p:spPr>
          <a:xfrm>
            <a:off x="7778444" y="2563150"/>
            <a:ext cx="4375745" cy="2234612"/>
          </a:xfrm>
          <a:prstGeom prst="wedgeEllipseCallout">
            <a:avLst>
              <a:gd name="adj1" fmla="val -60015"/>
              <a:gd name="adj2" fmla="val 3863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/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804"/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Muốn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tìm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tuổi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mẹ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gấp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mấy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lần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tuổi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ta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lấy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tuổi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mẹ chia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tuổi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algn="ctr" defTabSz="1218804"/>
            <a:endParaRPr lang="en-US" sz="2000" dirty="0">
              <a:solidFill>
                <a:srgbClr val="000000"/>
              </a:solidFill>
              <a:latin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090607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61F5081-E712-42CD-9793-3E2CD3B15BDE}"/>
              </a:ext>
            </a:extLst>
          </p:cNvPr>
          <p:cNvGrpSpPr/>
          <p:nvPr/>
        </p:nvGrpSpPr>
        <p:grpSpPr>
          <a:xfrm>
            <a:off x="-248135" y="-121512"/>
            <a:ext cx="1067931" cy="945425"/>
            <a:chOff x="-248135" y="-121512"/>
            <a:chExt cx="1067931" cy="94542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339DBE74-03A1-4830-BE38-7A57A32F1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8135" y="0"/>
              <a:ext cx="695325" cy="823913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DBC50EA-AC80-4515-A44C-A5164BEDD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85570">
              <a:off x="124471" y="-121512"/>
              <a:ext cx="695325" cy="823913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29" name="Google Shape;1533;p42">
            <a:extLst>
              <a:ext uri="{FF2B5EF4-FFF2-40B4-BE49-F238E27FC236}">
                <a16:creationId xmlns:a16="http://schemas.microsoft.com/office/drawing/2014/main" id="{C8B690F2-A136-4391-837A-DEFE3CA54D25}"/>
              </a:ext>
            </a:extLst>
          </p:cNvPr>
          <p:cNvSpPr txBox="1">
            <a:spLocks/>
          </p:cNvSpPr>
          <p:nvPr/>
        </p:nvSpPr>
        <p:spPr>
          <a:xfrm>
            <a:off x="634230" y="3083120"/>
            <a:ext cx="7252470" cy="1224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9600" b="1">
                <a:latin typeface="UVN Anh Hai" panose="02040603050506020403" pitchFamily="18" charset="0"/>
              </a:rPr>
              <a:t>CÙNG HỌC</a:t>
            </a:r>
            <a:endParaRPr lang="en-US" sz="9600" b="1" dirty="0">
              <a:latin typeface="UVN Anh Hai" panose="0204060305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1" y="477433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DC2C770-E76E-4B60-9E24-0D73C39CA0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12" y="587001"/>
            <a:ext cx="5643969" cy="2107532"/>
          </a:xfrm>
          <a:prstGeom prst="rect">
            <a:avLst/>
          </a:prstGeom>
        </p:spPr>
      </p:pic>
      <p:sp>
        <p:nvSpPr>
          <p:cNvPr id="36" name="TextBox 58">
            <a:extLst>
              <a:ext uri="{FF2B5EF4-FFF2-40B4-BE49-F238E27FC236}">
                <a16:creationId xmlns:a16="http://schemas.microsoft.com/office/drawing/2014/main" id="{83E0C025-E649-4C19-8B59-139805EEB9BD}"/>
              </a:ext>
            </a:extLst>
          </p:cNvPr>
          <p:cNvSpPr txBox="1">
            <a:spLocks/>
          </p:cNvSpPr>
          <p:nvPr/>
        </p:nvSpPr>
        <p:spPr bwMode="auto">
          <a:xfrm>
            <a:off x="6133234" y="2022381"/>
            <a:ext cx="110362" cy="11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21882" tIns="60941" rIns="121882" bIns="6094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defTabSz="1218804"/>
            <a:r>
              <a:rPr lang="en-US" altLang="zh-CN" sz="1599">
                <a:solidFill>
                  <a:srgbClr val="FFFFFF"/>
                </a:solidFill>
                <a:latin typeface="微软雅黑"/>
                <a:cs typeface="+mn-ea"/>
                <a:sym typeface="+mn-lt"/>
              </a:rPr>
              <a:t>2312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EFBAAE1-DCD9-4F85-8597-170C7113A0AD}"/>
              </a:ext>
            </a:extLst>
          </p:cNvPr>
          <p:cNvSpPr/>
          <p:nvPr/>
        </p:nvSpPr>
        <p:spPr>
          <a:xfrm>
            <a:off x="1970225" y="2694533"/>
            <a:ext cx="8326017" cy="31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>
              <a:spcAft>
                <a:spcPts val="1066"/>
              </a:spcAft>
            </a:pPr>
            <a:r>
              <a:rPr lang="en-US" sz="4265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265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endParaRPr lang="en-US" sz="4265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1218804">
              <a:spcAft>
                <a:spcPts val="1066"/>
              </a:spcAft>
            </a:pP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Tuổi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mẹ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gấp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tuổi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lần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là:</a:t>
            </a:r>
            <a:endParaRPr lang="en-US" sz="373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1218804">
              <a:spcAft>
                <a:spcPts val="1066"/>
              </a:spcAft>
            </a:pP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36 : 9 = 4 (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lần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US" sz="373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1218804">
              <a:spcAft>
                <a:spcPts val="1066"/>
              </a:spcAft>
            </a:pP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Đáp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265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sô</a:t>
            </a:r>
            <a:r>
              <a:rPr lang="en-US" sz="4265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́: </a:t>
            </a:r>
            <a:r>
              <a:rPr lang="en-US" sz="4265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lần.</a:t>
            </a:r>
            <a:endParaRPr lang="en-US" sz="3732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581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4A8959D8-BAFD-4873-ADD0-82097C34BE2B}"/>
              </a:ext>
            </a:extLst>
          </p:cNvPr>
          <p:cNvSpPr/>
          <p:nvPr/>
        </p:nvSpPr>
        <p:spPr>
          <a:xfrm>
            <a:off x="2818823" y="767344"/>
            <a:ext cx="7887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QUAN SÁT HAI BĂNG GIẤY</a:t>
            </a:r>
            <a:endParaRPr lang="en-US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B000D5C-C132-4894-BF5E-268552402797}"/>
              </a:ext>
            </a:extLst>
          </p:cNvPr>
          <p:cNvSpPr/>
          <p:nvPr/>
        </p:nvSpPr>
        <p:spPr>
          <a:xfrm>
            <a:off x="5155662" y="2606400"/>
            <a:ext cx="1879524" cy="4923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536B20C-FB0F-429B-A7C5-F167BF22746C}"/>
              </a:ext>
            </a:extLst>
          </p:cNvPr>
          <p:cNvSpPr/>
          <p:nvPr/>
        </p:nvSpPr>
        <p:spPr>
          <a:xfrm>
            <a:off x="966876" y="3463030"/>
            <a:ext cx="10257096" cy="4222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462018D3-9729-45AB-9A4B-F442F3D85133}"/>
              </a:ext>
            </a:extLst>
          </p:cNvPr>
          <p:cNvSpPr/>
          <p:nvPr/>
        </p:nvSpPr>
        <p:spPr>
          <a:xfrm rot="5400000">
            <a:off x="5849608" y="1367647"/>
            <a:ext cx="491633" cy="1879523"/>
          </a:xfrm>
          <a:prstGeom prst="leftBrace">
            <a:avLst>
              <a:gd name="adj1" fmla="val 2770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59A5A4A-E70A-490F-A2A0-EB5E6757400C}"/>
              </a:ext>
            </a:extLst>
          </p:cNvPr>
          <p:cNvSpPr txBox="1"/>
          <p:nvPr/>
        </p:nvSpPr>
        <p:spPr>
          <a:xfrm>
            <a:off x="5492239" y="1425546"/>
            <a:ext cx="1206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cm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D9F7EB96-5898-4E2B-B680-C6D7D0895596}"/>
              </a:ext>
            </a:extLst>
          </p:cNvPr>
          <p:cNvSpPr/>
          <p:nvPr/>
        </p:nvSpPr>
        <p:spPr>
          <a:xfrm rot="16200000">
            <a:off x="5865140" y="-946679"/>
            <a:ext cx="460565" cy="10257097"/>
          </a:xfrm>
          <a:prstGeom prst="leftBrace">
            <a:avLst>
              <a:gd name="adj1" fmla="val 7451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6480596-A0BB-4284-B3EF-7B4B0DE043D9}"/>
              </a:ext>
            </a:extLst>
          </p:cNvPr>
          <p:cNvSpPr txBox="1"/>
          <p:nvPr/>
        </p:nvSpPr>
        <p:spPr>
          <a:xfrm>
            <a:off x="5421878" y="4429501"/>
            <a:ext cx="2542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0BB96F7-B5F0-4AC8-998E-469918399E4B}"/>
              </a:ext>
            </a:extLst>
          </p:cNvPr>
          <p:cNvSpPr/>
          <p:nvPr/>
        </p:nvSpPr>
        <p:spPr>
          <a:xfrm>
            <a:off x="37812" y="5191596"/>
            <a:ext cx="12267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Băng giấy màu xanh dài gấp mấy lần băng giấy màu cam?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960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779AAC-31CA-40F6-A850-25AB9587FD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78" y="2899800"/>
            <a:ext cx="5681842" cy="3049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2DD29B-514C-4BD0-8E39-B2BF3B167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432" y="843925"/>
            <a:ext cx="1708036" cy="2254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CF5901-0406-40B3-A20B-1FD7BDF94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50" y="809469"/>
            <a:ext cx="1700202" cy="24210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35A50C-8E6F-4BC4-845B-E60522FB22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61" y="998081"/>
            <a:ext cx="1703605" cy="221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263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37812" y="452935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FDC39D24-F318-4C13-82C5-0984C8BCA4D9}"/>
              </a:ext>
            </a:extLst>
          </p:cNvPr>
          <p:cNvGrpSpPr/>
          <p:nvPr/>
        </p:nvGrpSpPr>
        <p:grpSpPr>
          <a:xfrm>
            <a:off x="7608723" y="757724"/>
            <a:ext cx="3000864" cy="2671276"/>
            <a:chOff x="4084147" y="2092187"/>
            <a:chExt cx="4023707" cy="4073117"/>
          </a:xfrm>
        </p:grpSpPr>
        <p:sp>
          <p:nvSpPr>
            <p:cNvPr id="9" name="Freeform: Shape 65">
              <a:extLst>
                <a:ext uri="{FF2B5EF4-FFF2-40B4-BE49-F238E27FC236}">
                  <a16:creationId xmlns:a16="http://schemas.microsoft.com/office/drawing/2014/main" id="{EDE88E53-D7FC-4EF6-88A5-14FFF7969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147" y="2668249"/>
              <a:ext cx="2195147" cy="1828562"/>
            </a:xfrm>
            <a:custGeom>
              <a:avLst/>
              <a:gdLst/>
              <a:ahLst/>
              <a:cxnLst>
                <a:cxn ang="0">
                  <a:pos x="126" y="396"/>
                </a:cxn>
                <a:cxn ang="0">
                  <a:pos x="76" y="153"/>
                </a:cxn>
                <a:cxn ang="0">
                  <a:pos x="475" y="73"/>
                </a:cxn>
                <a:cxn ang="0">
                  <a:pos x="225" y="182"/>
                </a:cxn>
                <a:cxn ang="0">
                  <a:pos x="126" y="396"/>
                </a:cxn>
              </a:cxnLst>
              <a:rect l="0" t="0" r="r" b="b"/>
              <a:pathLst>
                <a:path w="475" h="396">
                  <a:moveTo>
                    <a:pt x="126" y="396"/>
                  </a:moveTo>
                  <a:cubicBezTo>
                    <a:pt x="126" y="396"/>
                    <a:pt x="0" y="278"/>
                    <a:pt x="76" y="153"/>
                  </a:cubicBezTo>
                  <a:cubicBezTo>
                    <a:pt x="168" y="0"/>
                    <a:pt x="475" y="73"/>
                    <a:pt x="475" y="73"/>
                  </a:cubicBezTo>
                  <a:cubicBezTo>
                    <a:pt x="475" y="73"/>
                    <a:pt x="318" y="70"/>
                    <a:pt x="225" y="182"/>
                  </a:cubicBezTo>
                  <a:cubicBezTo>
                    <a:pt x="160" y="261"/>
                    <a:pt x="126" y="396"/>
                    <a:pt x="126" y="39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218804"/>
              <a:endParaRPr sz="2399">
                <a:solidFill>
                  <a:srgbClr val="000000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0" name="Freeform: Shape 66">
              <a:extLst>
                <a:ext uri="{FF2B5EF4-FFF2-40B4-BE49-F238E27FC236}">
                  <a16:creationId xmlns:a16="http://schemas.microsoft.com/office/drawing/2014/main" id="{31B539DF-64E8-421C-B527-66CE1D1ED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557" y="2092187"/>
              <a:ext cx="1911479" cy="1793649"/>
            </a:xfrm>
            <a:custGeom>
              <a:avLst/>
              <a:gdLst/>
              <a:ahLst/>
              <a:cxnLst>
                <a:cxn ang="0">
                  <a:pos x="0" y="157"/>
                </a:cxn>
                <a:cxn ang="0">
                  <a:pos x="215" y="33"/>
                </a:cxn>
                <a:cxn ang="0">
                  <a:pos x="414" y="388"/>
                </a:cxn>
                <a:cxn ang="0">
                  <a:pos x="234" y="184"/>
                </a:cxn>
                <a:cxn ang="0">
                  <a:pos x="0" y="157"/>
                </a:cxn>
              </a:cxnLst>
              <a:rect l="0" t="0" r="r" b="b"/>
              <a:pathLst>
                <a:path w="414" h="388">
                  <a:moveTo>
                    <a:pt x="0" y="157"/>
                  </a:moveTo>
                  <a:cubicBezTo>
                    <a:pt x="0" y="157"/>
                    <a:pt x="73" y="0"/>
                    <a:pt x="215" y="33"/>
                  </a:cubicBezTo>
                  <a:cubicBezTo>
                    <a:pt x="389" y="74"/>
                    <a:pt x="414" y="388"/>
                    <a:pt x="414" y="388"/>
                  </a:cubicBezTo>
                  <a:cubicBezTo>
                    <a:pt x="414" y="388"/>
                    <a:pt x="370" y="238"/>
                    <a:pt x="234" y="184"/>
                  </a:cubicBezTo>
                  <a:cubicBezTo>
                    <a:pt x="139" y="146"/>
                    <a:pt x="0" y="157"/>
                    <a:pt x="0" y="15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218804"/>
              <a:endParaRPr sz="2399">
                <a:solidFill>
                  <a:srgbClr val="000000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1" name="Freeform: Shape 67">
              <a:extLst>
                <a:ext uri="{FF2B5EF4-FFF2-40B4-BE49-F238E27FC236}">
                  <a16:creationId xmlns:a16="http://schemas.microsoft.com/office/drawing/2014/main" id="{F755D586-A275-4DAD-845B-2B1ABFD7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3709" y="2969371"/>
              <a:ext cx="1344145" cy="2151506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276" y="167"/>
                </a:cxn>
                <a:cxn ang="0">
                  <a:pos x="0" y="466"/>
                </a:cxn>
                <a:cxn ang="0">
                  <a:pos x="138" y="231"/>
                </a:cxn>
                <a:cxn ang="0">
                  <a:pos x="92" y="0"/>
                </a:cxn>
              </a:cxnLst>
              <a:rect l="0" t="0" r="r" b="b"/>
              <a:pathLst>
                <a:path w="291" h="466">
                  <a:moveTo>
                    <a:pt x="92" y="0"/>
                  </a:moveTo>
                  <a:cubicBezTo>
                    <a:pt x="92" y="0"/>
                    <a:pt x="264" y="21"/>
                    <a:pt x="276" y="167"/>
                  </a:cubicBezTo>
                  <a:cubicBezTo>
                    <a:pt x="291" y="345"/>
                    <a:pt x="0" y="466"/>
                    <a:pt x="0" y="466"/>
                  </a:cubicBezTo>
                  <a:cubicBezTo>
                    <a:pt x="0" y="466"/>
                    <a:pt x="129" y="377"/>
                    <a:pt x="138" y="231"/>
                  </a:cubicBezTo>
                  <a:cubicBezTo>
                    <a:pt x="144" y="129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218804"/>
              <a:endParaRPr sz="2399">
                <a:solidFill>
                  <a:srgbClr val="000000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2" name="Freeform: Shape 68">
              <a:extLst>
                <a:ext uri="{FF2B5EF4-FFF2-40B4-BE49-F238E27FC236}">
                  <a16:creationId xmlns:a16="http://schemas.microsoft.com/office/drawing/2014/main" id="{BD34221D-04F0-4320-91BB-76FD42EE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291" y="4794975"/>
              <a:ext cx="2326070" cy="137032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370" y="226"/>
                </a:cxn>
                <a:cxn ang="0">
                  <a:pos x="0" y="56"/>
                </a:cxn>
                <a:cxn ang="0">
                  <a:pos x="266" y="115"/>
                </a:cxn>
                <a:cxn ang="0">
                  <a:pos x="471" y="0"/>
                </a:cxn>
              </a:cxnLst>
              <a:rect l="0" t="0" r="r" b="b"/>
              <a:pathLst>
                <a:path w="504" h="296">
                  <a:moveTo>
                    <a:pt x="471" y="0"/>
                  </a:moveTo>
                  <a:cubicBezTo>
                    <a:pt x="471" y="0"/>
                    <a:pt x="504" y="170"/>
                    <a:pt x="370" y="226"/>
                  </a:cubicBezTo>
                  <a:cubicBezTo>
                    <a:pt x="205" y="296"/>
                    <a:pt x="0" y="56"/>
                    <a:pt x="0" y="56"/>
                  </a:cubicBezTo>
                  <a:cubicBezTo>
                    <a:pt x="0" y="56"/>
                    <a:pt x="124" y="151"/>
                    <a:pt x="266" y="115"/>
                  </a:cubicBezTo>
                  <a:cubicBezTo>
                    <a:pt x="365" y="89"/>
                    <a:pt x="471" y="0"/>
                    <a:pt x="471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218804"/>
              <a:endParaRPr sz="2399">
                <a:solidFill>
                  <a:srgbClr val="000000"/>
                </a:solidFill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16" name="Freeform: Shape 69">
              <a:extLst>
                <a:ext uri="{FF2B5EF4-FFF2-40B4-BE49-F238E27FC236}">
                  <a16:creationId xmlns:a16="http://schemas.microsoft.com/office/drawing/2014/main" id="{DABA0068-3AA4-4DDF-824F-370A5704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813" y="3751954"/>
              <a:ext cx="1680182" cy="2374074"/>
            </a:xfrm>
            <a:custGeom>
              <a:avLst/>
              <a:gdLst/>
              <a:ahLst/>
              <a:cxnLst>
                <a:cxn ang="0">
                  <a:pos x="363" y="431"/>
                </a:cxn>
                <a:cxn ang="0">
                  <a:pos x="116" y="404"/>
                </a:cxn>
                <a:cxn ang="0">
                  <a:pos x="164" y="0"/>
                </a:cxn>
                <a:cxn ang="0">
                  <a:pos x="190" y="271"/>
                </a:cxn>
                <a:cxn ang="0">
                  <a:pos x="363" y="431"/>
                </a:cxn>
              </a:cxnLst>
              <a:rect l="0" t="0" r="r" b="b"/>
              <a:pathLst>
                <a:path w="363" h="514">
                  <a:moveTo>
                    <a:pt x="363" y="431"/>
                  </a:moveTo>
                  <a:cubicBezTo>
                    <a:pt x="363" y="431"/>
                    <a:pt x="212" y="514"/>
                    <a:pt x="116" y="404"/>
                  </a:cubicBezTo>
                  <a:cubicBezTo>
                    <a:pt x="0" y="269"/>
                    <a:pt x="164" y="0"/>
                    <a:pt x="164" y="0"/>
                  </a:cubicBezTo>
                  <a:cubicBezTo>
                    <a:pt x="164" y="0"/>
                    <a:pt x="112" y="147"/>
                    <a:pt x="190" y="271"/>
                  </a:cubicBezTo>
                  <a:cubicBezTo>
                    <a:pt x="245" y="357"/>
                    <a:pt x="363" y="431"/>
                    <a:pt x="363" y="431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1218804"/>
              <a:endParaRPr sz="2399">
                <a:solidFill>
                  <a:srgbClr val="000000"/>
                </a:solidFill>
                <a:latin typeface="微软雅黑"/>
                <a:cs typeface="+mn-ea"/>
                <a:sym typeface="+mn-lt"/>
              </a:endParaRPr>
            </a:p>
          </p:txBody>
        </p:sp>
        <p:grpSp>
          <p:nvGrpSpPr>
            <p:cNvPr id="17" name="Group 70">
              <a:extLst>
                <a:ext uri="{FF2B5EF4-FFF2-40B4-BE49-F238E27FC236}">
                  <a16:creationId xmlns:a16="http://schemas.microsoft.com/office/drawing/2014/main" id="{F5C39652-CDBF-471B-9580-5110EE48CECD}"/>
                </a:ext>
              </a:extLst>
            </p:cNvPr>
            <p:cNvGrpSpPr/>
            <p:nvPr/>
          </p:nvGrpSpPr>
          <p:grpSpPr>
            <a:xfrm>
              <a:off x="4560017" y="3277267"/>
              <a:ext cx="298494" cy="459220"/>
              <a:chOff x="4235451" y="4579938"/>
              <a:chExt cx="123825" cy="190499"/>
            </a:xfrm>
            <a:solidFill>
              <a:schemeClr val="bg1"/>
            </a:solidFill>
          </p:grpSpPr>
          <p:sp>
            <p:nvSpPr>
              <p:cNvPr id="48" name="Freeform: Shape 71">
                <a:extLst>
                  <a:ext uri="{FF2B5EF4-FFF2-40B4-BE49-F238E27FC236}">
                    <a16:creationId xmlns:a16="http://schemas.microsoft.com/office/drawing/2014/main" id="{9A696B33-EE7F-4B61-A10B-8954BB52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1" y="4721225"/>
                <a:ext cx="123825" cy="492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17"/>
                  </a:cxn>
                  <a:cxn ang="0">
                    <a:pos x="12" y="16"/>
                  </a:cxn>
                  <a:cxn ang="0">
                    <a:pos x="30" y="15"/>
                  </a:cxn>
                  <a:cxn ang="0">
                    <a:pos x="43" y="3"/>
                  </a:cxn>
                  <a:cxn ang="0">
                    <a:pos x="40" y="2"/>
                  </a:cxn>
                  <a:cxn ang="0">
                    <a:pos x="33" y="8"/>
                  </a:cxn>
                  <a:cxn ang="0">
                    <a:pos x="17" y="7"/>
                  </a:cxn>
                  <a:cxn ang="0">
                    <a:pos x="30" y="5"/>
                  </a:cxn>
                  <a:cxn ang="0">
                    <a:pos x="28" y="2"/>
                  </a:cxn>
                  <a:cxn ang="0">
                    <a:pos x="15" y="2"/>
                  </a:cxn>
                  <a:cxn ang="0">
                    <a:pos x="7" y="1"/>
                  </a:cxn>
                  <a:cxn ang="0">
                    <a:pos x="0" y="8"/>
                  </a:cxn>
                </a:cxnLst>
                <a:rect l="0" t="0" r="r" b="b"/>
                <a:pathLst>
                  <a:path w="43" h="17">
                    <a:moveTo>
                      <a:pt x="0" y="8"/>
                    </a:moveTo>
                    <a:cubicBezTo>
                      <a:pt x="0" y="11"/>
                      <a:pt x="5" y="16"/>
                      <a:pt x="8" y="17"/>
                    </a:cubicBezTo>
                    <a:cubicBezTo>
                      <a:pt x="9" y="17"/>
                      <a:pt x="10" y="16"/>
                      <a:pt x="12" y="16"/>
                    </a:cubicBezTo>
                    <a:cubicBezTo>
                      <a:pt x="12" y="16"/>
                      <a:pt x="26" y="17"/>
                      <a:pt x="30" y="15"/>
                    </a:cubicBezTo>
                    <a:cubicBezTo>
                      <a:pt x="33" y="14"/>
                      <a:pt x="43" y="5"/>
                      <a:pt x="43" y="3"/>
                    </a:cubicBezTo>
                    <a:cubicBezTo>
                      <a:pt x="43" y="1"/>
                      <a:pt x="42" y="0"/>
                      <a:pt x="40" y="2"/>
                    </a:cubicBezTo>
                    <a:cubicBezTo>
                      <a:pt x="37" y="3"/>
                      <a:pt x="35" y="6"/>
                      <a:pt x="33" y="8"/>
                    </a:cubicBezTo>
                    <a:cubicBezTo>
                      <a:pt x="29" y="11"/>
                      <a:pt x="21" y="12"/>
                      <a:pt x="17" y="7"/>
                    </a:cubicBezTo>
                    <a:cubicBezTo>
                      <a:pt x="17" y="7"/>
                      <a:pt x="28" y="8"/>
                      <a:pt x="30" y="5"/>
                    </a:cubicBezTo>
                    <a:cubicBezTo>
                      <a:pt x="31" y="3"/>
                      <a:pt x="30" y="1"/>
                      <a:pt x="28" y="2"/>
                    </a:cubicBezTo>
                    <a:cubicBezTo>
                      <a:pt x="26" y="2"/>
                      <a:pt x="17" y="2"/>
                      <a:pt x="15" y="2"/>
                    </a:cubicBezTo>
                    <a:cubicBezTo>
                      <a:pt x="12" y="1"/>
                      <a:pt x="8" y="0"/>
                      <a:pt x="7" y="1"/>
                    </a:cubicBezTo>
                    <a:cubicBezTo>
                      <a:pt x="5" y="2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9" name="Freeform: Shape 72">
                <a:extLst>
                  <a:ext uri="{FF2B5EF4-FFF2-40B4-BE49-F238E27FC236}">
                    <a16:creationId xmlns:a16="http://schemas.microsoft.com/office/drawing/2014/main" id="{EDDC8C84-76D8-410A-A4FB-D08E75FF04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4695825"/>
                <a:ext cx="49213" cy="1905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9" y="7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15" y="4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7" h="7">
                    <a:moveTo>
                      <a:pt x="15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6" y="7"/>
                      <a:pt x="9" y="7"/>
                    </a:cubicBezTo>
                    <a:cubicBezTo>
                      <a:pt x="11" y="7"/>
                      <a:pt x="13" y="6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7" y="3"/>
                      <a:pt x="17" y="2"/>
                    </a:cubicBezTo>
                    <a:cubicBezTo>
                      <a:pt x="17" y="1"/>
                      <a:pt x="16" y="0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0" name="Freeform: Shape 73">
                <a:extLst>
                  <a:ext uri="{FF2B5EF4-FFF2-40B4-BE49-F238E27FC236}">
                    <a16:creationId xmlns:a16="http://schemas.microsoft.com/office/drawing/2014/main" id="{38E4D46D-86F6-4D57-B62D-102718153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851" y="4579938"/>
                <a:ext cx="88900" cy="10001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6"/>
                  </a:cxn>
                  <a:cxn ang="0">
                    <a:pos x="7" y="35"/>
                  </a:cxn>
                  <a:cxn ang="0">
                    <a:pos x="25" y="35"/>
                  </a:cxn>
                  <a:cxn ang="0">
                    <a:pos x="31" y="16"/>
                  </a:cxn>
                  <a:cxn ang="0">
                    <a:pos x="16" y="0"/>
                  </a:cxn>
                  <a:cxn ang="0">
                    <a:pos x="19" y="21"/>
                  </a:cxn>
                  <a:cxn ang="0">
                    <a:pos x="16" y="19"/>
                  </a:cxn>
                  <a:cxn ang="0">
                    <a:pos x="12" y="21"/>
                  </a:cxn>
                  <a:cxn ang="0">
                    <a:pos x="12" y="17"/>
                  </a:cxn>
                  <a:cxn ang="0">
                    <a:pos x="9" y="14"/>
                  </a:cxn>
                  <a:cxn ang="0">
                    <a:pos x="14" y="13"/>
                  </a:cxn>
                  <a:cxn ang="0">
                    <a:pos x="16" y="9"/>
                  </a:cxn>
                  <a:cxn ang="0">
                    <a:pos x="17" y="13"/>
                  </a:cxn>
                  <a:cxn ang="0">
                    <a:pos x="22" y="14"/>
                  </a:cxn>
                  <a:cxn ang="0">
                    <a:pos x="19" y="17"/>
                  </a:cxn>
                  <a:cxn ang="0">
                    <a:pos x="19" y="21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3"/>
                      <a:pt x="7" y="27"/>
                      <a:pt x="7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5" y="27"/>
                      <a:pt x="31" y="23"/>
                      <a:pt x="31" y="16"/>
                    </a:cubicBezTo>
                    <a:cubicBezTo>
                      <a:pt x="31" y="7"/>
                      <a:pt x="24" y="0"/>
                      <a:pt x="16" y="0"/>
                    </a:cubicBezTo>
                    <a:close/>
                    <a:moveTo>
                      <a:pt x="19" y="21"/>
                    </a:moveTo>
                    <a:cubicBezTo>
                      <a:pt x="16" y="19"/>
                      <a:pt x="16" y="19"/>
                      <a:pt x="16" y="1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19" y="17"/>
                      <a:pt x="19" y="17"/>
                      <a:pt x="19" y="17"/>
                    </a:cubicBezTo>
                    <a:lnTo>
                      <a:pt x="19" y="2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51" name="Freeform: Shape 74">
                <a:extLst>
                  <a:ext uri="{FF2B5EF4-FFF2-40B4-BE49-F238E27FC236}">
                    <a16:creationId xmlns:a16="http://schemas.microsoft.com/office/drawing/2014/main" id="{A9EF2E48-F529-49E4-BCE3-542A9B046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1488" y="4683125"/>
                <a:ext cx="49213" cy="952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16" y="3"/>
                  </a:cxn>
                  <a:cxn ang="0">
                    <a:pos x="17" y="2"/>
                  </a:cxn>
                  <a:cxn ang="0">
                    <a:pos x="16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</a:cxnLst>
                <a:rect l="0" t="0" r="r" b="b"/>
                <a:pathLst>
                  <a:path w="17" h="3">
                    <a:moveTo>
                      <a:pt x="1" y="3"/>
                    </a:moveTo>
                    <a:cubicBezTo>
                      <a:pt x="16" y="3"/>
                      <a:pt x="16" y="3"/>
                      <a:pt x="16" y="3"/>
                    </a:cubicBezTo>
                    <a:cubicBezTo>
                      <a:pt x="17" y="3"/>
                      <a:pt x="17" y="2"/>
                      <a:pt x="17" y="2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75">
              <a:extLst>
                <a:ext uri="{FF2B5EF4-FFF2-40B4-BE49-F238E27FC236}">
                  <a16:creationId xmlns:a16="http://schemas.microsoft.com/office/drawing/2014/main" id="{7C6D6F12-4CC6-457C-9FA1-CC3065C8269B}"/>
                </a:ext>
              </a:extLst>
            </p:cNvPr>
            <p:cNvGrpSpPr/>
            <p:nvPr/>
          </p:nvGrpSpPr>
          <p:grpSpPr>
            <a:xfrm>
              <a:off x="5893527" y="2352964"/>
              <a:ext cx="478369" cy="392590"/>
              <a:chOff x="2551113" y="4586288"/>
              <a:chExt cx="230188" cy="188912"/>
            </a:xfrm>
            <a:solidFill>
              <a:schemeClr val="bg1"/>
            </a:solidFill>
          </p:grpSpPr>
          <p:sp>
            <p:nvSpPr>
              <p:cNvPr id="40" name="Oval 76">
                <a:extLst>
                  <a:ext uri="{FF2B5EF4-FFF2-40B4-BE49-F238E27FC236}">
                    <a16:creationId xmlns:a16="http://schemas.microsoft.com/office/drawing/2014/main" id="{59CEECD1-76DB-47B7-99F5-C68523B52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088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85">
                <a:extLst>
                  <a:ext uri="{FF2B5EF4-FFF2-40B4-BE49-F238E27FC236}">
                    <a16:creationId xmlns:a16="http://schemas.microsoft.com/office/drawing/2014/main" id="{2B63D09A-49D2-4D63-B108-7033FA419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163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2" y="20"/>
                  </a:cxn>
                  <a:cxn ang="0">
                    <a:pos x="13" y="18"/>
                  </a:cxn>
                  <a:cxn ang="0">
                    <a:pos x="15" y="11"/>
                  </a:cxn>
                  <a:cxn ang="0">
                    <a:pos x="14" y="8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8" y="9"/>
                  </a:cxn>
                  <a:cxn ang="0">
                    <a:pos x="4" y="6"/>
                  </a:cxn>
                  <a:cxn ang="0">
                    <a:pos x="1" y="7"/>
                  </a:cxn>
                  <a:cxn ang="0">
                    <a:pos x="2" y="10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5" y="22"/>
                  </a:cxn>
                  <a:cxn ang="0">
                    <a:pos x="4" y="29"/>
                  </a:cxn>
                  <a:cxn ang="0">
                    <a:pos x="3" y="30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8" y="31"/>
                  </a:cxn>
                  <a:cxn ang="0">
                    <a:pos x="9" y="25"/>
                  </a:cxn>
                  <a:cxn ang="0">
                    <a:pos x="13" y="31"/>
                  </a:cxn>
                  <a:cxn ang="0">
                    <a:pos x="16" y="32"/>
                  </a:cxn>
                  <a:cxn ang="0">
                    <a:pos x="17" y="29"/>
                  </a:cxn>
                </a:cxnLst>
                <a:rect l="0" t="0" r="r" b="b"/>
                <a:pathLst>
                  <a:path w="17" h="33">
                    <a:moveTo>
                      <a:pt x="17" y="29"/>
                    </a:move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19"/>
                      <a:pt x="13" y="18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0"/>
                      <a:pt x="15" y="9"/>
                      <a:pt x="14" y="8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1" y="6"/>
                      <a:pt x="1" y="7"/>
                    </a:cubicBezTo>
                    <a:cubicBezTo>
                      <a:pt x="0" y="9"/>
                      <a:pt x="1" y="10"/>
                      <a:pt x="2" y="10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6"/>
                      <a:pt x="6" y="19"/>
                      <a:pt x="5" y="22"/>
                    </a:cubicBezTo>
                    <a:cubicBezTo>
                      <a:pt x="5" y="24"/>
                      <a:pt x="4" y="26"/>
                      <a:pt x="4" y="29"/>
                    </a:cubicBezTo>
                    <a:cubicBezTo>
                      <a:pt x="4" y="29"/>
                      <a:pt x="3" y="30"/>
                      <a:pt x="3" y="30"/>
                    </a:cubicBezTo>
                    <a:cubicBezTo>
                      <a:pt x="3" y="31"/>
                      <a:pt x="4" y="33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3"/>
                      <a:pt x="7" y="32"/>
                      <a:pt x="8" y="31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4" y="33"/>
                      <a:pt x="16" y="32"/>
                    </a:cubicBezTo>
                    <a:cubicBezTo>
                      <a:pt x="17" y="32"/>
                      <a:pt x="17" y="31"/>
                      <a:pt x="17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2" name="Oval 86">
                <a:extLst>
                  <a:ext uri="{FF2B5EF4-FFF2-40B4-BE49-F238E27FC236}">
                    <a16:creationId xmlns:a16="http://schemas.microsoft.com/office/drawing/2014/main" id="{BD1093C9-C588-46C0-B768-82B630C60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5401" y="4678363"/>
                <a:ext cx="20638" cy="1905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3" name="Freeform: Shape 87">
                <a:extLst>
                  <a:ext uri="{FF2B5EF4-FFF2-40B4-BE49-F238E27FC236}">
                    <a16:creationId xmlns:a16="http://schemas.microsoft.com/office/drawing/2014/main" id="{BD1BE971-7A5C-4631-AEC9-194116223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1751" y="4679950"/>
                <a:ext cx="49213" cy="95250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5" y="20"/>
                  </a:cxn>
                  <a:cxn ang="0">
                    <a:pos x="3" y="18"/>
                  </a:cxn>
                  <a:cxn ang="0">
                    <a:pos x="2" y="11"/>
                  </a:cxn>
                  <a:cxn ang="0">
                    <a:pos x="3" y="8"/>
                  </a:cxn>
                  <a:cxn ang="0">
                    <a:pos x="10" y="1"/>
                  </a:cxn>
                  <a:cxn ang="0">
                    <a:pos x="13" y="1"/>
                  </a:cxn>
                  <a:cxn ang="0">
                    <a:pos x="13" y="4"/>
                  </a:cxn>
                  <a:cxn ang="0">
                    <a:pos x="9" y="9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15" y="10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1" y="22"/>
                  </a:cxn>
                  <a:cxn ang="0">
                    <a:pos x="13" y="29"/>
                  </a:cxn>
                  <a:cxn ang="0">
                    <a:pos x="14" y="30"/>
                  </a:cxn>
                  <a:cxn ang="0">
                    <a:pos x="12" y="33"/>
                  </a:cxn>
                  <a:cxn ang="0">
                    <a:pos x="11" y="33"/>
                  </a:cxn>
                  <a:cxn ang="0">
                    <a:pos x="9" y="31"/>
                  </a:cxn>
                  <a:cxn ang="0">
                    <a:pos x="8" y="25"/>
                  </a:cxn>
                  <a:cxn ang="0">
                    <a:pos x="4" y="31"/>
                  </a:cxn>
                  <a:cxn ang="0">
                    <a:pos x="1" y="32"/>
                  </a:cxn>
                  <a:cxn ang="0">
                    <a:pos x="0" y="29"/>
                  </a:cxn>
                </a:cxnLst>
                <a:rect l="0" t="0" r="r" b="b"/>
                <a:pathLst>
                  <a:path w="17" h="33">
                    <a:moveTo>
                      <a:pt x="0" y="29"/>
                    </a:moveTo>
                    <a:cubicBezTo>
                      <a:pt x="5" y="20"/>
                      <a:pt x="5" y="20"/>
                      <a:pt x="5" y="20"/>
                    </a:cubicBezTo>
                    <a:cubicBezTo>
                      <a:pt x="4" y="20"/>
                      <a:pt x="4" y="19"/>
                      <a:pt x="3" y="18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0"/>
                      <a:pt x="2" y="9"/>
                      <a:pt x="3" y="8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2" y="0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4" y="6"/>
                      <a:pt x="16" y="6"/>
                      <a:pt x="16" y="7"/>
                    </a:cubicBezTo>
                    <a:cubicBezTo>
                      <a:pt x="17" y="9"/>
                      <a:pt x="16" y="10"/>
                      <a:pt x="15" y="10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6"/>
                      <a:pt x="11" y="19"/>
                      <a:pt x="11" y="22"/>
                    </a:cubicBezTo>
                    <a:cubicBezTo>
                      <a:pt x="12" y="24"/>
                      <a:pt x="13" y="26"/>
                      <a:pt x="13" y="29"/>
                    </a:cubicBezTo>
                    <a:cubicBezTo>
                      <a:pt x="13" y="29"/>
                      <a:pt x="13" y="30"/>
                      <a:pt x="14" y="30"/>
                    </a:cubicBezTo>
                    <a:cubicBezTo>
                      <a:pt x="14" y="31"/>
                      <a:pt x="13" y="33"/>
                      <a:pt x="12" y="33"/>
                    </a:cubicBezTo>
                    <a:cubicBezTo>
                      <a:pt x="12" y="33"/>
                      <a:pt x="12" y="33"/>
                      <a:pt x="11" y="33"/>
                    </a:cubicBezTo>
                    <a:cubicBezTo>
                      <a:pt x="10" y="33"/>
                      <a:pt x="10" y="32"/>
                      <a:pt x="9" y="31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2" y="33"/>
                      <a:pt x="1" y="32"/>
                    </a:cubicBezTo>
                    <a:cubicBezTo>
                      <a:pt x="0" y="32"/>
                      <a:pt x="0" y="31"/>
                      <a:pt x="0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4" name="Oval 88">
                <a:extLst>
                  <a:ext uri="{FF2B5EF4-FFF2-40B4-BE49-F238E27FC236}">
                    <a16:creationId xmlns:a16="http://schemas.microsoft.com/office/drawing/2014/main" id="{31712E37-B3C3-4CD3-A834-808FB0DA2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8" y="4692650"/>
                <a:ext cx="1905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5" name="Freeform: Shape 89">
                <a:extLst>
                  <a:ext uri="{FF2B5EF4-FFF2-40B4-BE49-F238E27FC236}">
                    <a16:creationId xmlns:a16="http://schemas.microsoft.com/office/drawing/2014/main" id="{5817C6C2-BE2A-4B8D-AE2A-A288F2946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726" y="4689475"/>
                <a:ext cx="63500" cy="85725"/>
              </a:xfrm>
              <a:custGeom>
                <a:avLst/>
                <a:gdLst/>
                <a:ahLst/>
                <a:cxnLst>
                  <a:cxn ang="0">
                    <a:pos x="19" y="18"/>
                  </a:cxn>
                  <a:cxn ang="0">
                    <a:pos x="17" y="18"/>
                  </a:cxn>
                  <a:cxn ang="0">
                    <a:pos x="17" y="14"/>
                  </a:cxn>
                  <a:cxn ang="0">
                    <a:pos x="21" y="11"/>
                  </a:cxn>
                  <a:cxn ang="0">
                    <a:pos x="22" y="9"/>
                  </a:cxn>
                  <a:cxn ang="0">
                    <a:pos x="22" y="3"/>
                  </a:cxn>
                  <a:cxn ang="0">
                    <a:pos x="20" y="0"/>
                  </a:cxn>
                  <a:cxn ang="0">
                    <a:pos x="17" y="3"/>
                  </a:cxn>
                  <a:cxn ang="0">
                    <a:pos x="17" y="8"/>
                  </a:cxn>
                  <a:cxn ang="0">
                    <a:pos x="12" y="12"/>
                  </a:cxn>
                  <a:cxn ang="0">
                    <a:pos x="7" y="9"/>
                  </a:cxn>
                  <a:cxn ang="0">
                    <a:pos x="5" y="5"/>
                  </a:cxn>
                  <a:cxn ang="0">
                    <a:pos x="2" y="4"/>
                  </a:cxn>
                  <a:cxn ang="0">
                    <a:pos x="1" y="7"/>
                  </a:cxn>
                  <a:cxn ang="0">
                    <a:pos x="3" y="12"/>
                  </a:cxn>
                  <a:cxn ang="0">
                    <a:pos x="4" y="13"/>
                  </a:cxn>
                  <a:cxn ang="0">
                    <a:pos x="8" y="15"/>
                  </a:cxn>
                  <a:cxn ang="0">
                    <a:pos x="8" y="23"/>
                  </a:cxn>
                  <a:cxn ang="0">
                    <a:pos x="8" y="23"/>
                  </a:cxn>
                  <a:cxn ang="0">
                    <a:pos x="8" y="26"/>
                  </a:cxn>
                  <a:cxn ang="0">
                    <a:pos x="2" y="26"/>
                  </a:cxn>
                  <a:cxn ang="0">
                    <a:pos x="0" y="28"/>
                  </a:cxn>
                  <a:cxn ang="0">
                    <a:pos x="2" y="30"/>
                  </a:cxn>
                  <a:cxn ang="0">
                    <a:pos x="11" y="30"/>
                  </a:cxn>
                  <a:cxn ang="0">
                    <a:pos x="13" y="28"/>
                  </a:cxn>
                  <a:cxn ang="0">
                    <a:pos x="13" y="23"/>
                  </a:cxn>
                  <a:cxn ang="0">
                    <a:pos x="17" y="23"/>
                  </a:cxn>
                  <a:cxn ang="0">
                    <a:pos x="17" y="28"/>
                  </a:cxn>
                  <a:cxn ang="0">
                    <a:pos x="19" y="30"/>
                  </a:cxn>
                  <a:cxn ang="0">
                    <a:pos x="22" y="28"/>
                  </a:cxn>
                  <a:cxn ang="0">
                    <a:pos x="22" y="20"/>
                  </a:cxn>
                  <a:cxn ang="0">
                    <a:pos x="19" y="18"/>
                  </a:cxn>
                </a:cxnLst>
                <a:rect l="0" t="0" r="r" b="b"/>
                <a:pathLst>
                  <a:path w="22" h="30">
                    <a:moveTo>
                      <a:pt x="19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18" y="0"/>
                      <a:pt x="17" y="1"/>
                      <a:pt x="17" y="3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4"/>
                      <a:pt x="3" y="3"/>
                      <a:pt x="2" y="4"/>
                    </a:cubicBezTo>
                    <a:cubicBezTo>
                      <a:pt x="1" y="4"/>
                      <a:pt x="1" y="5"/>
                      <a:pt x="1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4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3" y="29"/>
                      <a:pt x="13" y="28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7" y="29"/>
                      <a:pt x="18" y="30"/>
                      <a:pt x="19" y="30"/>
                    </a:cubicBezTo>
                    <a:cubicBezTo>
                      <a:pt x="21" y="30"/>
                      <a:pt x="22" y="29"/>
                      <a:pt x="22" y="28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1" y="18"/>
                      <a:pt x="19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90">
                <a:extLst>
                  <a:ext uri="{FF2B5EF4-FFF2-40B4-BE49-F238E27FC236}">
                    <a16:creationId xmlns:a16="http://schemas.microsoft.com/office/drawing/2014/main" id="{9AAF8227-B03A-4D1A-829E-41C971F16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651" y="4586288"/>
                <a:ext cx="120650" cy="77787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31" y="49"/>
                  </a:cxn>
                  <a:cxn ang="0">
                    <a:pos x="62" y="25"/>
                  </a:cxn>
                  <a:cxn ang="0">
                    <a:pos x="60" y="39"/>
                  </a:cxn>
                  <a:cxn ang="0">
                    <a:pos x="72" y="29"/>
                  </a:cxn>
                  <a:cxn ang="0">
                    <a:pos x="76" y="3"/>
                  </a:cxn>
                  <a:cxn ang="0">
                    <a:pos x="49" y="0"/>
                  </a:cxn>
                  <a:cxn ang="0">
                    <a:pos x="36" y="9"/>
                  </a:cxn>
                  <a:cxn ang="0">
                    <a:pos x="51" y="10"/>
                  </a:cxn>
                  <a:cxn ang="0">
                    <a:pos x="0" y="49"/>
                  </a:cxn>
                </a:cxnLst>
                <a:rect l="0" t="0" r="r" b="b"/>
                <a:pathLst>
                  <a:path w="76" h="49">
                    <a:moveTo>
                      <a:pt x="0" y="49"/>
                    </a:moveTo>
                    <a:lnTo>
                      <a:pt x="31" y="49"/>
                    </a:lnTo>
                    <a:lnTo>
                      <a:pt x="62" y="25"/>
                    </a:lnTo>
                    <a:lnTo>
                      <a:pt x="60" y="39"/>
                    </a:lnTo>
                    <a:lnTo>
                      <a:pt x="72" y="29"/>
                    </a:lnTo>
                    <a:lnTo>
                      <a:pt x="76" y="3"/>
                    </a:lnTo>
                    <a:lnTo>
                      <a:pt x="49" y="0"/>
                    </a:lnTo>
                    <a:lnTo>
                      <a:pt x="36" y="9"/>
                    </a:lnTo>
                    <a:lnTo>
                      <a:pt x="51" y="10"/>
                    </a:ln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47" name="Freeform: Shape 91">
                <a:extLst>
                  <a:ext uri="{FF2B5EF4-FFF2-40B4-BE49-F238E27FC236}">
                    <a16:creationId xmlns:a16="http://schemas.microsoft.com/office/drawing/2014/main" id="{0A117935-2FB3-4D50-992B-AA22626233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1113" y="4625975"/>
                <a:ext cx="130175" cy="42862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63" y="22"/>
                  </a:cxn>
                  <a:cxn ang="0">
                    <a:pos x="82" y="7"/>
                  </a:cxn>
                  <a:cxn ang="0">
                    <a:pos x="56" y="0"/>
                  </a:cxn>
                  <a:cxn ang="0">
                    <a:pos x="0" y="27"/>
                  </a:cxn>
                  <a:cxn ang="0">
                    <a:pos x="42" y="27"/>
                  </a:cxn>
                  <a:cxn ang="0">
                    <a:pos x="58" y="20"/>
                  </a:cxn>
                </a:cxnLst>
                <a:rect l="0" t="0" r="r" b="b"/>
                <a:pathLst>
                  <a:path w="82" h="27">
                    <a:moveTo>
                      <a:pt x="58" y="20"/>
                    </a:moveTo>
                    <a:lnTo>
                      <a:pt x="63" y="22"/>
                    </a:lnTo>
                    <a:lnTo>
                      <a:pt x="82" y="7"/>
                    </a:lnTo>
                    <a:lnTo>
                      <a:pt x="56" y="0"/>
                    </a:lnTo>
                    <a:lnTo>
                      <a:pt x="0" y="27"/>
                    </a:lnTo>
                    <a:lnTo>
                      <a:pt x="42" y="27"/>
                    </a:lnTo>
                    <a:lnTo>
                      <a:pt x="58" y="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92">
              <a:extLst>
                <a:ext uri="{FF2B5EF4-FFF2-40B4-BE49-F238E27FC236}">
                  <a16:creationId xmlns:a16="http://schemas.microsoft.com/office/drawing/2014/main" id="{83B9BBA9-0E25-4116-BFF8-70EAFB9DAB88}"/>
                </a:ext>
              </a:extLst>
            </p:cNvPr>
            <p:cNvGrpSpPr/>
            <p:nvPr/>
          </p:nvGrpSpPr>
          <p:grpSpPr>
            <a:xfrm>
              <a:off x="7486694" y="3532461"/>
              <a:ext cx="447738" cy="505132"/>
              <a:chOff x="5010151" y="4568825"/>
              <a:chExt cx="185737" cy="209550"/>
            </a:xfrm>
            <a:solidFill>
              <a:schemeClr val="bg1"/>
            </a:solidFill>
          </p:grpSpPr>
          <p:sp>
            <p:nvSpPr>
              <p:cNvPr id="31" name="Oval 93">
                <a:extLst>
                  <a:ext uri="{FF2B5EF4-FFF2-40B4-BE49-F238E27FC236}">
                    <a16:creationId xmlns:a16="http://schemas.microsoft.com/office/drawing/2014/main" id="{86412BE4-4A48-438C-8EB4-4C86CB83B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651" y="4654550"/>
                <a:ext cx="28575" cy="254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94">
                <a:extLst>
                  <a:ext uri="{FF2B5EF4-FFF2-40B4-BE49-F238E27FC236}">
                    <a16:creationId xmlns:a16="http://schemas.microsoft.com/office/drawing/2014/main" id="{4769A12F-BC08-4B9B-AD58-F3F5BC08B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0151" y="4679950"/>
                <a:ext cx="114300" cy="98425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29" y="9"/>
                  </a:cxn>
                  <a:cxn ang="0">
                    <a:pos x="29" y="8"/>
                  </a:cxn>
                  <a:cxn ang="0">
                    <a:pos x="32" y="8"/>
                  </a:cxn>
                  <a:cxn ang="0">
                    <a:pos x="34" y="3"/>
                  </a:cxn>
                  <a:cxn ang="0">
                    <a:pos x="27" y="4"/>
                  </a:cxn>
                  <a:cxn ang="0">
                    <a:pos x="25" y="2"/>
                  </a:cxn>
                  <a:cxn ang="0">
                    <a:pos x="22" y="1"/>
                  </a:cxn>
                  <a:cxn ang="0">
                    <a:pos x="17" y="3"/>
                  </a:cxn>
                  <a:cxn ang="0">
                    <a:pos x="13" y="15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3" y="28"/>
                  </a:cxn>
                  <a:cxn ang="0">
                    <a:pos x="13" y="28"/>
                  </a:cxn>
                  <a:cxn ang="0">
                    <a:pos x="15" y="26"/>
                  </a:cxn>
                  <a:cxn ang="0">
                    <a:pos x="18" y="20"/>
                  </a:cxn>
                  <a:cxn ang="0">
                    <a:pos x="19" y="21"/>
                  </a:cxn>
                  <a:cxn ang="0">
                    <a:pos x="20" y="21"/>
                  </a:cxn>
                  <a:cxn ang="0">
                    <a:pos x="24" y="33"/>
                  </a:cxn>
                  <a:cxn ang="0">
                    <a:pos x="27" y="34"/>
                  </a:cxn>
                  <a:cxn ang="0">
                    <a:pos x="28" y="34"/>
                  </a:cxn>
                  <a:cxn ang="0">
                    <a:pos x="30" y="31"/>
                  </a:cxn>
                  <a:cxn ang="0">
                    <a:pos x="24" y="17"/>
                  </a:cxn>
                  <a:cxn ang="0">
                    <a:pos x="26" y="12"/>
                  </a:cxn>
                  <a:cxn ang="0">
                    <a:pos x="27" y="13"/>
                  </a:cxn>
                  <a:cxn ang="0">
                    <a:pos x="38" y="15"/>
                  </a:cxn>
                  <a:cxn ang="0">
                    <a:pos x="38" y="15"/>
                  </a:cxn>
                  <a:cxn ang="0">
                    <a:pos x="40" y="13"/>
                  </a:cxn>
                  <a:cxn ang="0">
                    <a:pos x="38" y="10"/>
                  </a:cxn>
                </a:cxnLst>
                <a:rect l="0" t="0" r="r" b="b"/>
                <a:pathLst>
                  <a:path w="40" h="34">
                    <a:moveTo>
                      <a:pt x="38" y="10"/>
                    </a:move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3"/>
                      <a:pt x="26" y="2"/>
                      <a:pt x="25" y="2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0"/>
                      <a:pt x="18" y="1"/>
                      <a:pt x="17" y="3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3"/>
                      <a:pt x="0" y="25"/>
                    </a:cubicBezTo>
                    <a:cubicBezTo>
                      <a:pt x="0" y="27"/>
                      <a:pt x="1" y="28"/>
                      <a:pt x="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4" y="28"/>
                      <a:pt x="15" y="27"/>
                      <a:pt x="15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20" y="21"/>
                      <a:pt x="20" y="21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4"/>
                      <a:pt x="26" y="34"/>
                      <a:pt x="27" y="34"/>
                    </a:cubicBezTo>
                    <a:cubicBezTo>
                      <a:pt x="27" y="34"/>
                      <a:pt x="28" y="34"/>
                      <a:pt x="28" y="34"/>
                    </a:cubicBezTo>
                    <a:cubicBezTo>
                      <a:pt x="29" y="34"/>
                      <a:pt x="30" y="32"/>
                      <a:pt x="30" y="31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3"/>
                      <a:pt x="27" y="13"/>
                      <a:pt x="27" y="13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5"/>
                      <a:pt x="40" y="14"/>
                      <a:pt x="40" y="13"/>
                    </a:cubicBezTo>
                    <a:cubicBezTo>
                      <a:pt x="40" y="11"/>
                      <a:pt x="39" y="10"/>
                      <a:pt x="3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95">
                <a:extLst>
                  <a:ext uri="{FF2B5EF4-FFF2-40B4-BE49-F238E27FC236}">
                    <a16:creationId xmlns:a16="http://schemas.microsoft.com/office/drawing/2014/main" id="{F1109E78-C1D8-4F71-A01D-ABFF288C3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688" y="4689475"/>
                <a:ext cx="11113" cy="1428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2" y="0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6">
                <a:extLst>
                  <a:ext uri="{FF2B5EF4-FFF2-40B4-BE49-F238E27FC236}">
                    <a16:creationId xmlns:a16="http://schemas.microsoft.com/office/drawing/2014/main" id="{FEBE94C6-C843-4BB3-AA5F-4CC38C105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526" y="4724400"/>
                <a:ext cx="17463" cy="1746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2" y="5"/>
                  </a:cxn>
                  <a:cxn ang="0">
                    <a:pos x="5" y="4"/>
                  </a:cxn>
                  <a:cxn ang="0">
                    <a:pos x="6" y="1"/>
                  </a:cxn>
                  <a:cxn ang="0">
                    <a:pos x="2" y="0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3" y="6"/>
                      <a:pt x="4" y="5"/>
                      <a:pt x="5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0"/>
                      <a:pt x="4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5" name="Freeform: Shape 97">
                <a:extLst>
                  <a:ext uri="{FF2B5EF4-FFF2-40B4-BE49-F238E27FC236}">
                    <a16:creationId xmlns:a16="http://schemas.microsoft.com/office/drawing/2014/main" id="{CDB8F469-D316-4529-899C-26E8F5CC0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163" y="4678363"/>
                <a:ext cx="17463" cy="7937"/>
              </a:xfrm>
              <a:custGeom>
                <a:avLst/>
                <a:gdLst/>
                <a:ahLst/>
                <a:cxnLst>
                  <a:cxn ang="0">
                    <a:pos x="5" y="3"/>
                  </a:cxn>
                  <a:cxn ang="0">
                    <a:pos x="5" y="1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4" y="3"/>
                  </a:cxn>
                  <a:cxn ang="0">
                    <a:pos x="5" y="3"/>
                  </a:cxn>
                </a:cxnLst>
                <a:rect l="0" t="0" r="r" b="b"/>
                <a:pathLst>
                  <a:path w="6" h="3">
                    <a:moveTo>
                      <a:pt x="5" y="3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6" name="Freeform: Shape 98">
                <a:extLst>
                  <a:ext uri="{FF2B5EF4-FFF2-40B4-BE49-F238E27FC236}">
                    <a16:creationId xmlns:a16="http://schemas.microsoft.com/office/drawing/2014/main" id="{95FF5854-852F-4AAA-BF1B-238121706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513" y="4672013"/>
                <a:ext cx="11113" cy="7937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7" y="5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lnTo>
                      <a:pt x="7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7" y="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7" name="Freeform: Shape 99">
                <a:extLst>
                  <a:ext uri="{FF2B5EF4-FFF2-40B4-BE49-F238E27FC236}">
                    <a16:creationId xmlns:a16="http://schemas.microsoft.com/office/drawing/2014/main" id="{768A4239-9245-4F42-B163-858AD1728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763" y="4568825"/>
                <a:ext cx="111125" cy="109537"/>
              </a:xfrm>
              <a:custGeom>
                <a:avLst/>
                <a:gdLst/>
                <a:ahLst/>
                <a:cxnLst>
                  <a:cxn ang="0">
                    <a:pos x="20" y="38"/>
                  </a:cxn>
                  <a:cxn ang="0">
                    <a:pos x="13" y="37"/>
                  </a:cxn>
                  <a:cxn ang="0">
                    <a:pos x="4" y="12"/>
                  </a:cxn>
                  <a:cxn ang="0">
                    <a:pos x="21" y="0"/>
                  </a:cxn>
                  <a:cxn ang="0">
                    <a:pos x="28" y="2"/>
                  </a:cxn>
                  <a:cxn ang="0">
                    <a:pos x="37" y="12"/>
                  </a:cxn>
                  <a:cxn ang="0">
                    <a:pos x="37" y="26"/>
                  </a:cxn>
                  <a:cxn ang="0">
                    <a:pos x="20" y="38"/>
                  </a:cxn>
                  <a:cxn ang="0">
                    <a:pos x="21" y="4"/>
                  </a:cxn>
                  <a:cxn ang="0">
                    <a:pos x="8" y="14"/>
                  </a:cxn>
                  <a:cxn ang="0">
                    <a:pos x="15" y="33"/>
                  </a:cxn>
                  <a:cxn ang="0">
                    <a:pos x="20" y="34"/>
                  </a:cxn>
                  <a:cxn ang="0">
                    <a:pos x="33" y="24"/>
                  </a:cxn>
                  <a:cxn ang="0">
                    <a:pos x="34" y="13"/>
                  </a:cxn>
                  <a:cxn ang="0">
                    <a:pos x="26" y="5"/>
                  </a:cxn>
                  <a:cxn ang="0">
                    <a:pos x="21" y="4"/>
                  </a:cxn>
                </a:cxnLst>
                <a:rect l="0" t="0" r="r" b="b"/>
                <a:pathLst>
                  <a:path w="39" h="38">
                    <a:moveTo>
                      <a:pt x="20" y="38"/>
                    </a:moveTo>
                    <a:cubicBezTo>
                      <a:pt x="18" y="38"/>
                      <a:pt x="15" y="37"/>
                      <a:pt x="13" y="37"/>
                    </a:cubicBezTo>
                    <a:cubicBezTo>
                      <a:pt x="4" y="33"/>
                      <a:pt x="0" y="22"/>
                      <a:pt x="4" y="12"/>
                    </a:cubicBezTo>
                    <a:cubicBezTo>
                      <a:pt x="7" y="5"/>
                      <a:pt x="14" y="0"/>
                      <a:pt x="21" y="0"/>
                    </a:cubicBezTo>
                    <a:cubicBezTo>
                      <a:pt x="24" y="0"/>
                      <a:pt x="26" y="1"/>
                      <a:pt x="28" y="2"/>
                    </a:cubicBezTo>
                    <a:cubicBezTo>
                      <a:pt x="32" y="3"/>
                      <a:pt x="36" y="7"/>
                      <a:pt x="37" y="12"/>
                    </a:cubicBezTo>
                    <a:cubicBezTo>
                      <a:pt x="39" y="16"/>
                      <a:pt x="39" y="21"/>
                      <a:pt x="37" y="26"/>
                    </a:cubicBezTo>
                    <a:cubicBezTo>
                      <a:pt x="34" y="33"/>
                      <a:pt x="27" y="38"/>
                      <a:pt x="20" y="38"/>
                    </a:cubicBezTo>
                    <a:close/>
                    <a:moveTo>
                      <a:pt x="21" y="4"/>
                    </a:moveTo>
                    <a:cubicBezTo>
                      <a:pt x="16" y="4"/>
                      <a:pt x="10" y="8"/>
                      <a:pt x="8" y="14"/>
                    </a:cubicBezTo>
                    <a:cubicBezTo>
                      <a:pt x="4" y="21"/>
                      <a:pt x="8" y="30"/>
                      <a:pt x="15" y="33"/>
                    </a:cubicBezTo>
                    <a:cubicBezTo>
                      <a:pt x="16" y="34"/>
                      <a:pt x="18" y="34"/>
                      <a:pt x="20" y="34"/>
                    </a:cubicBezTo>
                    <a:cubicBezTo>
                      <a:pt x="26" y="34"/>
                      <a:pt x="31" y="30"/>
                      <a:pt x="33" y="24"/>
                    </a:cubicBezTo>
                    <a:cubicBezTo>
                      <a:pt x="35" y="21"/>
                      <a:pt x="35" y="17"/>
                      <a:pt x="34" y="13"/>
                    </a:cubicBezTo>
                    <a:cubicBezTo>
                      <a:pt x="32" y="9"/>
                      <a:pt x="30" y="7"/>
                      <a:pt x="26" y="5"/>
                    </a:cubicBezTo>
                    <a:cubicBezTo>
                      <a:pt x="25" y="4"/>
                      <a:pt x="23" y="4"/>
                      <a:pt x="2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00">
                <a:extLst>
                  <a:ext uri="{FF2B5EF4-FFF2-40B4-BE49-F238E27FC236}">
                    <a16:creationId xmlns:a16="http://schemas.microsoft.com/office/drawing/2014/main" id="{D7AC32BB-3CD3-4F3D-A38C-2B214F444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3813" y="4605338"/>
                <a:ext cx="52388" cy="58737"/>
              </a:xfrm>
              <a:custGeom>
                <a:avLst/>
                <a:gdLst/>
                <a:ahLst/>
                <a:cxnLst>
                  <a:cxn ang="0">
                    <a:pos x="13" y="20"/>
                  </a:cxn>
                  <a:cxn ang="0">
                    <a:pos x="8" y="19"/>
                  </a:cxn>
                  <a:cxn ang="0">
                    <a:pos x="2" y="1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4" y="11"/>
                  </a:cxn>
                  <a:cxn ang="0">
                    <a:pos x="9" y="16"/>
                  </a:cxn>
                  <a:cxn ang="0">
                    <a:pos x="16" y="16"/>
                  </a:cxn>
                  <a:cxn ang="0">
                    <a:pos x="17" y="17"/>
                  </a:cxn>
                  <a:cxn ang="0">
                    <a:pos x="16" y="19"/>
                  </a:cxn>
                  <a:cxn ang="0">
                    <a:pos x="13" y="20"/>
                  </a:cxn>
                </a:cxnLst>
                <a:rect l="0" t="0" r="r" b="b"/>
                <a:pathLst>
                  <a:path w="18" h="20">
                    <a:moveTo>
                      <a:pt x="13" y="20"/>
                    </a:moveTo>
                    <a:cubicBezTo>
                      <a:pt x="11" y="20"/>
                      <a:pt x="10" y="19"/>
                      <a:pt x="8" y="19"/>
                    </a:cubicBezTo>
                    <a:cubicBezTo>
                      <a:pt x="5" y="17"/>
                      <a:pt x="3" y="15"/>
                      <a:pt x="2" y="11"/>
                    </a:cubicBezTo>
                    <a:cubicBezTo>
                      <a:pt x="0" y="8"/>
                      <a:pt x="0" y="5"/>
                      <a:pt x="2" y="1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5"/>
                      <a:pt x="3" y="8"/>
                      <a:pt x="4" y="11"/>
                    </a:cubicBezTo>
                    <a:cubicBezTo>
                      <a:pt x="5" y="13"/>
                      <a:pt x="7" y="15"/>
                      <a:pt x="9" y="16"/>
                    </a:cubicBezTo>
                    <a:cubicBezTo>
                      <a:pt x="11" y="17"/>
                      <a:pt x="14" y="17"/>
                      <a:pt x="16" y="16"/>
                    </a:cubicBezTo>
                    <a:cubicBezTo>
                      <a:pt x="16" y="16"/>
                      <a:pt x="17" y="17"/>
                      <a:pt x="17" y="17"/>
                    </a:cubicBezTo>
                    <a:cubicBezTo>
                      <a:pt x="18" y="18"/>
                      <a:pt x="17" y="19"/>
                      <a:pt x="16" y="19"/>
                    </a:cubicBezTo>
                    <a:cubicBezTo>
                      <a:pt x="15" y="19"/>
                      <a:pt x="14" y="20"/>
                      <a:pt x="1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01">
                <a:extLst>
                  <a:ext uri="{FF2B5EF4-FFF2-40B4-BE49-F238E27FC236}">
                    <a16:creationId xmlns:a16="http://schemas.microsoft.com/office/drawing/2014/main" id="{94CA6475-8F0A-4274-BE19-7FB76BA94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226" y="4683125"/>
                <a:ext cx="19050" cy="2381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8"/>
                  </a:cxn>
                  <a:cxn ang="0">
                    <a:pos x="5" y="8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2" y="8"/>
                      <a:pt x="3" y="8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102">
              <a:extLst>
                <a:ext uri="{FF2B5EF4-FFF2-40B4-BE49-F238E27FC236}">
                  <a16:creationId xmlns:a16="http://schemas.microsoft.com/office/drawing/2014/main" id="{60B4FC5B-46B5-471B-8E11-80A81889676A}"/>
                </a:ext>
              </a:extLst>
            </p:cNvPr>
            <p:cNvGrpSpPr/>
            <p:nvPr/>
          </p:nvGrpSpPr>
          <p:grpSpPr>
            <a:xfrm>
              <a:off x="6817729" y="5266374"/>
              <a:ext cx="367372" cy="466866"/>
              <a:chOff x="3949701" y="4570413"/>
              <a:chExt cx="152400" cy="193675"/>
            </a:xfrm>
            <a:solidFill>
              <a:schemeClr val="bg1"/>
            </a:solidFill>
          </p:grpSpPr>
          <p:sp>
            <p:nvSpPr>
              <p:cNvPr id="25" name="Oval 103">
                <a:extLst>
                  <a:ext uri="{FF2B5EF4-FFF2-40B4-BE49-F238E27FC236}">
                    <a16:creationId xmlns:a16="http://schemas.microsoft.com/office/drawing/2014/main" id="{860C3342-6E13-46C2-9D5C-EC1F0F502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876" y="4657725"/>
                <a:ext cx="22225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104">
                <a:extLst>
                  <a:ext uri="{FF2B5EF4-FFF2-40B4-BE49-F238E27FC236}">
                    <a16:creationId xmlns:a16="http://schemas.microsoft.com/office/drawing/2014/main" id="{2B6BE4BD-17CB-421C-967E-080204A6C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776" y="4660900"/>
                <a:ext cx="55563" cy="103187"/>
              </a:xfrm>
              <a:custGeom>
                <a:avLst/>
                <a:gdLst/>
                <a:ahLst/>
                <a:cxnLst>
                  <a:cxn ang="0">
                    <a:pos x="18" y="32"/>
                  </a:cxn>
                  <a:cxn ang="0">
                    <a:pos x="13" y="22"/>
                  </a:cxn>
                  <a:cxn ang="0">
                    <a:pos x="15" y="20"/>
                  </a:cxn>
                  <a:cxn ang="0">
                    <a:pos x="16" y="12"/>
                  </a:cxn>
                  <a:cxn ang="0">
                    <a:pos x="15" y="9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4" y="4"/>
                  </a:cxn>
                  <a:cxn ang="0">
                    <a:pos x="9" y="9"/>
                  </a:cxn>
                  <a:cxn ang="0">
                    <a:pos x="4" y="7"/>
                  </a:cxn>
                  <a:cxn ang="0">
                    <a:pos x="1" y="8"/>
                  </a:cxn>
                  <a:cxn ang="0">
                    <a:pos x="2" y="11"/>
                  </a:cxn>
                  <a:cxn ang="0">
                    <a:pos x="7" y="14"/>
                  </a:cxn>
                  <a:cxn ang="0">
                    <a:pos x="8" y="14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4" y="33"/>
                  </a:cxn>
                  <a:cxn ang="0">
                    <a:pos x="5" y="36"/>
                  </a:cxn>
                  <a:cxn ang="0">
                    <a:pos x="6" y="36"/>
                  </a:cxn>
                  <a:cxn ang="0">
                    <a:pos x="8" y="34"/>
                  </a:cxn>
                  <a:cxn ang="0">
                    <a:pos x="10" y="27"/>
                  </a:cxn>
                  <a:cxn ang="0">
                    <a:pos x="14" y="34"/>
                  </a:cxn>
                  <a:cxn ang="0">
                    <a:pos x="17" y="35"/>
                  </a:cxn>
                  <a:cxn ang="0">
                    <a:pos x="18" y="32"/>
                  </a:cxn>
                </a:cxnLst>
                <a:rect l="0" t="0" r="r" b="b"/>
                <a:pathLst>
                  <a:path w="19" h="36">
                    <a:moveTo>
                      <a:pt x="18" y="3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1"/>
                      <a:pt x="15" y="20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0"/>
                      <a:pt x="5" y="0"/>
                      <a:pt x="4" y="1"/>
                    </a:cubicBezTo>
                    <a:cubicBezTo>
                      <a:pt x="3" y="2"/>
                      <a:pt x="3" y="3"/>
                      <a:pt x="4" y="4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1" y="7"/>
                      <a:pt x="1" y="8"/>
                    </a:cubicBezTo>
                    <a:cubicBezTo>
                      <a:pt x="0" y="9"/>
                      <a:pt x="1" y="11"/>
                      <a:pt x="2" y="11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8" y="14"/>
                      <a:pt x="8" y="14"/>
                    </a:cubicBezTo>
                    <a:cubicBezTo>
                      <a:pt x="7" y="17"/>
                      <a:pt x="7" y="21"/>
                      <a:pt x="6" y="23"/>
                    </a:cubicBezTo>
                    <a:cubicBezTo>
                      <a:pt x="5" y="26"/>
                      <a:pt x="5" y="28"/>
                      <a:pt x="4" y="31"/>
                    </a:cubicBezTo>
                    <a:cubicBezTo>
                      <a:pt x="4" y="31"/>
                      <a:pt x="4" y="32"/>
                      <a:pt x="4" y="33"/>
                    </a:cubicBezTo>
                    <a:cubicBezTo>
                      <a:pt x="3" y="34"/>
                      <a:pt x="4" y="35"/>
                      <a:pt x="5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7" y="36"/>
                      <a:pt x="8" y="35"/>
                      <a:pt x="8" y="3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5"/>
                      <a:pt x="16" y="36"/>
                      <a:pt x="17" y="35"/>
                    </a:cubicBezTo>
                    <a:cubicBezTo>
                      <a:pt x="18" y="34"/>
                      <a:pt x="19" y="33"/>
                      <a:pt x="18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7" name="Oval 105">
                <a:extLst>
                  <a:ext uri="{FF2B5EF4-FFF2-40B4-BE49-F238E27FC236}">
                    <a16:creationId xmlns:a16="http://schemas.microsoft.com/office/drawing/2014/main" id="{0440E744-F949-4132-9ED9-8B2B766DE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1" y="4675188"/>
                <a:ext cx="25400" cy="222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106">
                <a:extLst>
                  <a:ext uri="{FF2B5EF4-FFF2-40B4-BE49-F238E27FC236}">
                    <a16:creationId xmlns:a16="http://schemas.microsoft.com/office/drawing/2014/main" id="{6206926C-890B-4FA4-8256-85EAE1071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988" y="4672013"/>
                <a:ext cx="69850" cy="92075"/>
              </a:xfrm>
              <a:custGeom>
                <a:avLst/>
                <a:gdLst/>
                <a:ahLst/>
                <a:cxnLst>
                  <a:cxn ang="0">
                    <a:pos x="21" y="19"/>
                  </a:cxn>
                  <a:cxn ang="0">
                    <a:pos x="18" y="19"/>
                  </a:cxn>
                  <a:cxn ang="0">
                    <a:pos x="18" y="15"/>
                  </a:cxn>
                  <a:cxn ang="0">
                    <a:pos x="23" y="11"/>
                  </a:cxn>
                  <a:cxn ang="0">
                    <a:pos x="24" y="9"/>
                  </a:cxn>
                  <a:cxn ang="0">
                    <a:pos x="24" y="2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9" y="8"/>
                  </a:cxn>
                  <a:cxn ang="0">
                    <a:pos x="14" y="12"/>
                  </a:cxn>
                  <a:cxn ang="0">
                    <a:pos x="7" y="10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1" y="6"/>
                  </a:cxn>
                  <a:cxn ang="0">
                    <a:pos x="3" y="12"/>
                  </a:cxn>
                  <a:cxn ang="0">
                    <a:pos x="5" y="14"/>
                  </a:cxn>
                  <a:cxn ang="0">
                    <a:pos x="9" y="16"/>
                  </a:cxn>
                  <a:cxn ang="0">
                    <a:pos x="9" y="24"/>
                  </a:cxn>
                  <a:cxn ang="0">
                    <a:pos x="9" y="24"/>
                  </a:cxn>
                  <a:cxn ang="0">
                    <a:pos x="9" y="27"/>
                  </a:cxn>
                  <a:cxn ang="0">
                    <a:pos x="2" y="27"/>
                  </a:cxn>
                  <a:cxn ang="0">
                    <a:pos x="0" y="29"/>
                  </a:cxn>
                  <a:cxn ang="0">
                    <a:pos x="2" y="32"/>
                  </a:cxn>
                  <a:cxn ang="0">
                    <a:pos x="12" y="32"/>
                  </a:cxn>
                  <a:cxn ang="0">
                    <a:pos x="14" y="29"/>
                  </a:cxn>
                  <a:cxn ang="0">
                    <a:pos x="14" y="24"/>
                  </a:cxn>
                  <a:cxn ang="0">
                    <a:pos x="19" y="24"/>
                  </a:cxn>
                  <a:cxn ang="0">
                    <a:pos x="19" y="29"/>
                  </a:cxn>
                  <a:cxn ang="0">
                    <a:pos x="21" y="32"/>
                  </a:cxn>
                  <a:cxn ang="0">
                    <a:pos x="23" y="29"/>
                  </a:cxn>
                  <a:cxn ang="0">
                    <a:pos x="23" y="21"/>
                  </a:cxn>
                  <a:cxn ang="0">
                    <a:pos x="21" y="19"/>
                  </a:cxn>
                </a:cxnLst>
                <a:rect l="0" t="0" r="r" b="b"/>
                <a:pathLst>
                  <a:path w="24" h="32">
                    <a:moveTo>
                      <a:pt x="21" y="19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0"/>
                      <a:pt x="24" y="9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0" y="0"/>
                      <a:pt x="19" y="1"/>
                      <a:pt x="19" y="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3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4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7"/>
                      <a:pt x="0" y="28"/>
                      <a:pt x="0" y="29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4" y="31"/>
                      <a:pt x="14" y="29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19" y="31"/>
                      <a:pt x="20" y="32"/>
                      <a:pt x="21" y="32"/>
                    </a:cubicBezTo>
                    <a:cubicBezTo>
                      <a:pt x="22" y="32"/>
                      <a:pt x="23" y="31"/>
                      <a:pt x="23" y="29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0"/>
                      <a:pt x="22" y="19"/>
                      <a:pt x="2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107">
                <a:extLst>
                  <a:ext uri="{FF2B5EF4-FFF2-40B4-BE49-F238E27FC236}">
                    <a16:creationId xmlns:a16="http://schemas.microsoft.com/office/drawing/2014/main" id="{4EDFCE07-313D-4FDB-8117-9BCA799B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701" y="4570413"/>
                <a:ext cx="87313" cy="95250"/>
              </a:xfrm>
              <a:custGeom>
                <a:avLst/>
                <a:gdLst/>
                <a:ahLst/>
                <a:cxnLst>
                  <a:cxn ang="0">
                    <a:pos x="29" y="25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9" y="24"/>
                  </a:cxn>
                  <a:cxn ang="0">
                    <a:pos x="28" y="24"/>
                  </a:cxn>
                  <a:cxn ang="0">
                    <a:pos x="27" y="19"/>
                  </a:cxn>
                  <a:cxn ang="0">
                    <a:pos x="28" y="18"/>
                  </a:cxn>
                  <a:cxn ang="0">
                    <a:pos x="27" y="18"/>
                  </a:cxn>
                  <a:cxn ang="0">
                    <a:pos x="28" y="13"/>
                  </a:cxn>
                  <a:cxn ang="0">
                    <a:pos x="29" y="13"/>
                  </a:cxn>
                  <a:cxn ang="0">
                    <a:pos x="29" y="12"/>
                  </a:cxn>
                  <a:cxn ang="0">
                    <a:pos x="30" y="11"/>
                  </a:cxn>
                  <a:cxn ang="0">
                    <a:pos x="29" y="9"/>
                  </a:cxn>
                  <a:cxn ang="0">
                    <a:pos x="30" y="6"/>
                  </a:cxn>
                  <a:cxn ang="0">
                    <a:pos x="29" y="5"/>
                  </a:cxn>
                  <a:cxn ang="0">
                    <a:pos x="28" y="3"/>
                  </a:cxn>
                  <a:cxn ang="0">
                    <a:pos x="25" y="5"/>
                  </a:cxn>
                  <a:cxn ang="0">
                    <a:pos x="24" y="4"/>
                  </a:cxn>
                  <a:cxn ang="0">
                    <a:pos x="23" y="1"/>
                  </a:cxn>
                  <a:cxn ang="0">
                    <a:pos x="19" y="0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5" y="0"/>
                  </a:cxn>
                  <a:cxn ang="0">
                    <a:pos x="11" y="1"/>
                  </a:cxn>
                  <a:cxn ang="0">
                    <a:pos x="11" y="4"/>
                  </a:cxn>
                  <a:cxn ang="0">
                    <a:pos x="9" y="5"/>
                  </a:cxn>
                  <a:cxn ang="0">
                    <a:pos x="7" y="3"/>
                  </a:cxn>
                  <a:cxn ang="0">
                    <a:pos x="5" y="5"/>
                  </a:cxn>
                  <a:cxn ang="0">
                    <a:pos x="4" y="6"/>
                  </a:cxn>
                  <a:cxn ang="0">
                    <a:pos x="5" y="9"/>
                  </a:cxn>
                  <a:cxn ang="0">
                    <a:pos x="4" y="10"/>
                  </a:cxn>
                  <a:cxn ang="0">
                    <a:pos x="1" y="10"/>
                  </a:cxn>
                  <a:cxn ang="0">
                    <a:pos x="0" y="14"/>
                  </a:cxn>
                  <a:cxn ang="0">
                    <a:pos x="3" y="16"/>
                  </a:cxn>
                  <a:cxn ang="0">
                    <a:pos x="3" y="17"/>
                  </a:cxn>
                  <a:cxn ang="0">
                    <a:pos x="0" y="19"/>
                  </a:cxn>
                  <a:cxn ang="0">
                    <a:pos x="1" y="23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4" y="27"/>
                  </a:cxn>
                  <a:cxn ang="0">
                    <a:pos x="5" y="28"/>
                  </a:cxn>
                  <a:cxn ang="0">
                    <a:pos x="7" y="30"/>
                  </a:cxn>
                  <a:cxn ang="0">
                    <a:pos x="9" y="29"/>
                  </a:cxn>
                  <a:cxn ang="0">
                    <a:pos x="11" y="29"/>
                  </a:cxn>
                  <a:cxn ang="0">
                    <a:pos x="11" y="32"/>
                  </a:cxn>
                  <a:cxn ang="0">
                    <a:pos x="15" y="33"/>
                  </a:cxn>
                  <a:cxn ang="0">
                    <a:pos x="16" y="31"/>
                  </a:cxn>
                  <a:cxn ang="0">
                    <a:pos x="18" y="31"/>
                  </a:cxn>
                  <a:cxn ang="0">
                    <a:pos x="19" y="33"/>
                  </a:cxn>
                  <a:cxn ang="0">
                    <a:pos x="23" y="32"/>
                  </a:cxn>
                  <a:cxn ang="0">
                    <a:pos x="23" y="29"/>
                  </a:cxn>
                  <a:cxn ang="0">
                    <a:pos x="25" y="29"/>
                  </a:cxn>
                  <a:cxn ang="0">
                    <a:pos x="27" y="30"/>
                  </a:cxn>
                  <a:cxn ang="0">
                    <a:pos x="29" y="29"/>
                  </a:cxn>
                  <a:cxn ang="0">
                    <a:pos x="30" y="27"/>
                  </a:cxn>
                  <a:cxn ang="0">
                    <a:pos x="30" y="26"/>
                  </a:cxn>
                  <a:cxn ang="0">
                    <a:pos x="29" y="25"/>
                  </a:cxn>
                  <a:cxn ang="0">
                    <a:pos x="14" y="19"/>
                  </a:cxn>
                  <a:cxn ang="0">
                    <a:pos x="14" y="14"/>
                  </a:cxn>
                  <a:cxn ang="0">
                    <a:pos x="20" y="14"/>
                  </a:cxn>
                  <a:cxn ang="0">
                    <a:pos x="20" y="19"/>
                  </a:cxn>
                  <a:cxn ang="0">
                    <a:pos x="14" y="19"/>
                  </a:cxn>
                </a:cxnLst>
                <a:rect l="0" t="0" r="r" b="b"/>
                <a:pathLst>
                  <a:path w="30" h="33">
                    <a:moveTo>
                      <a:pt x="29" y="25"/>
                    </a:move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29" y="9"/>
                      <a:pt x="29" y="9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3" y="1"/>
                      <a:pt x="23" y="1"/>
                      <a:pt x="23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6" y="2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9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7"/>
                      <a:pt x="3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0" y="29"/>
                      <a:pt x="10" y="29"/>
                      <a:pt x="11" y="29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7" y="31"/>
                      <a:pt x="17" y="31"/>
                      <a:pt x="18" y="3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4" y="29"/>
                      <a:pt x="24" y="29"/>
                      <a:pt x="25" y="29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9" y="25"/>
                      <a:pt x="29" y="25"/>
                      <a:pt x="29" y="25"/>
                    </a:cubicBezTo>
                    <a:close/>
                    <a:moveTo>
                      <a:pt x="14" y="19"/>
                    </a:moveTo>
                    <a:cubicBezTo>
                      <a:pt x="13" y="18"/>
                      <a:pt x="13" y="15"/>
                      <a:pt x="14" y="14"/>
                    </a:cubicBezTo>
                    <a:cubicBezTo>
                      <a:pt x="16" y="13"/>
                      <a:pt x="18" y="13"/>
                      <a:pt x="20" y="14"/>
                    </a:cubicBezTo>
                    <a:cubicBezTo>
                      <a:pt x="21" y="15"/>
                      <a:pt x="21" y="18"/>
                      <a:pt x="20" y="19"/>
                    </a:cubicBezTo>
                    <a:cubicBezTo>
                      <a:pt x="18" y="21"/>
                      <a:pt x="16" y="21"/>
                      <a:pt x="14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108">
                <a:extLst>
                  <a:ext uri="{FF2B5EF4-FFF2-40B4-BE49-F238E27FC236}">
                    <a16:creationId xmlns:a16="http://schemas.microsoft.com/office/drawing/2014/main" id="{2B5AD668-7EB6-4B87-91F2-8471315D4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3838" y="4594225"/>
                <a:ext cx="57150" cy="6032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14"/>
                  </a:cxn>
                  <a:cxn ang="0">
                    <a:pos x="19" y="14"/>
                  </a:cxn>
                  <a:cxn ang="0">
                    <a:pos x="20" y="12"/>
                  </a:cxn>
                  <a:cxn ang="0">
                    <a:pos x="18" y="11"/>
                  </a:cxn>
                  <a:cxn ang="0">
                    <a:pos x="18" y="10"/>
                  </a:cxn>
                  <a:cxn ang="0">
                    <a:pos x="20" y="9"/>
                  </a:cxn>
                  <a:cxn ang="0">
                    <a:pos x="19" y="7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8" y="4"/>
                  </a:cxn>
                  <a:cxn ang="0">
                    <a:pos x="17" y="3"/>
                  </a:cxn>
                  <a:cxn ang="0">
                    <a:pos x="16" y="2"/>
                  </a:cxn>
                  <a:cxn ang="0">
                    <a:pos x="14" y="3"/>
                  </a:cxn>
                  <a:cxn ang="0">
                    <a:pos x="14" y="3"/>
                  </a:cxn>
                  <a:cxn ang="0">
                    <a:pos x="14" y="1"/>
                  </a:cxn>
                  <a:cxn ang="0">
                    <a:pos x="11" y="0"/>
                  </a:cxn>
                  <a:cxn ang="0">
                    <a:pos x="10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3" y="2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0" y="12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15"/>
                  </a:cxn>
                  <a:cxn ang="0">
                    <a:pos x="2" y="17"/>
                  </a:cxn>
                  <a:cxn ang="0">
                    <a:pos x="3" y="18"/>
                  </a:cxn>
                  <a:cxn ang="0">
                    <a:pos x="5" y="18"/>
                  </a:cxn>
                  <a:cxn ang="0">
                    <a:pos x="6" y="18"/>
                  </a:cxn>
                  <a:cxn ang="0">
                    <a:pos x="6" y="20"/>
                  </a:cxn>
                  <a:cxn ang="0">
                    <a:pos x="8" y="21"/>
                  </a:cxn>
                  <a:cxn ang="0">
                    <a:pos x="9" y="19"/>
                  </a:cxn>
                  <a:cxn ang="0">
                    <a:pos x="10" y="19"/>
                  </a:cxn>
                  <a:cxn ang="0">
                    <a:pos x="11" y="21"/>
                  </a:cxn>
                  <a:cxn ang="0">
                    <a:pos x="14" y="20"/>
                  </a:cxn>
                  <a:cxn ang="0">
                    <a:pos x="14" y="18"/>
                  </a:cxn>
                  <a:cxn ang="0">
                    <a:pos x="14" y="18"/>
                  </a:cxn>
                  <a:cxn ang="0">
                    <a:pos x="16" y="18"/>
                  </a:cxn>
                  <a:cxn ang="0">
                    <a:pos x="17" y="18"/>
                  </a:cxn>
                  <a:cxn ang="0">
                    <a:pos x="18" y="17"/>
                  </a:cxn>
                  <a:cxn ang="0">
                    <a:pos x="17" y="15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</a:cxnLst>
                <a:rect l="0" t="0" r="r" b="b"/>
                <a:pathLst>
                  <a:path w="20" h="21">
                    <a:moveTo>
                      <a:pt x="17" y="15"/>
                    </a:moveTo>
                    <a:cubicBezTo>
                      <a:pt x="17" y="15"/>
                      <a:pt x="17" y="15"/>
                      <a:pt x="17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0"/>
                      <a:pt x="18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9" y="2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6" y="18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17"/>
                      <a:pt x="18" y="17"/>
                      <a:pt x="18" y="17"/>
                    </a:cubicBezTo>
                    <a:lnTo>
                      <a:pt x="17" y="15"/>
                    </a:lnTo>
                    <a:close/>
                    <a:moveTo>
                      <a:pt x="8" y="12"/>
                    </a:moveTo>
                    <a:cubicBezTo>
                      <a:pt x="7" y="11"/>
                      <a:pt x="7" y="10"/>
                      <a:pt x="8" y="9"/>
                    </a:cubicBezTo>
                    <a:cubicBezTo>
                      <a:pt x="9" y="8"/>
                      <a:pt x="10" y="8"/>
                      <a:pt x="11" y="9"/>
                    </a:cubicBezTo>
                    <a:cubicBezTo>
                      <a:pt x="12" y="10"/>
                      <a:pt x="12" y="11"/>
                      <a:pt x="11" y="12"/>
                    </a:cubicBezTo>
                    <a:cubicBezTo>
                      <a:pt x="10" y="13"/>
                      <a:pt x="9" y="13"/>
                      <a:pt x="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09">
              <a:extLst>
                <a:ext uri="{FF2B5EF4-FFF2-40B4-BE49-F238E27FC236}">
                  <a16:creationId xmlns:a16="http://schemas.microsoft.com/office/drawing/2014/main" id="{43DA7D3A-9963-43BE-899D-6C4FF9E11FAD}"/>
                </a:ext>
              </a:extLst>
            </p:cNvPr>
            <p:cNvGrpSpPr/>
            <p:nvPr/>
          </p:nvGrpSpPr>
          <p:grpSpPr>
            <a:xfrm>
              <a:off x="4982521" y="5099251"/>
              <a:ext cx="285861" cy="549036"/>
              <a:chOff x="4486276" y="4586288"/>
              <a:chExt cx="100012" cy="192087"/>
            </a:xfrm>
            <a:solidFill>
              <a:schemeClr val="bg1"/>
            </a:solidFill>
          </p:grpSpPr>
          <p:sp>
            <p:nvSpPr>
              <p:cNvPr id="22" name="Freeform: Shape 110">
                <a:extLst>
                  <a:ext uri="{FF2B5EF4-FFF2-40B4-BE49-F238E27FC236}">
                    <a16:creationId xmlns:a16="http://schemas.microsoft.com/office/drawing/2014/main" id="{AE3C0436-4C64-4624-9A19-182F7EB5C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4213" y="4586288"/>
                <a:ext cx="92075" cy="77787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11" y="3"/>
                  </a:cxn>
                  <a:cxn ang="0">
                    <a:pos x="1" y="12"/>
                  </a:cxn>
                  <a:cxn ang="0">
                    <a:pos x="0" y="14"/>
                  </a:cxn>
                  <a:cxn ang="0">
                    <a:pos x="1" y="24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2" y="25"/>
                  </a:cxn>
                  <a:cxn ang="0">
                    <a:pos x="4" y="27"/>
                  </a:cxn>
                  <a:cxn ang="0">
                    <a:pos x="5" y="26"/>
                  </a:cxn>
                  <a:cxn ang="0">
                    <a:pos x="6" y="24"/>
                  </a:cxn>
                  <a:cxn ang="0">
                    <a:pos x="7" y="16"/>
                  </a:cxn>
                  <a:cxn ang="0">
                    <a:pos x="13" y="11"/>
                  </a:cxn>
                  <a:cxn ang="0">
                    <a:pos x="14" y="11"/>
                  </a:cxn>
                  <a:cxn ang="0">
                    <a:pos x="16" y="14"/>
                  </a:cxn>
                  <a:cxn ang="0">
                    <a:pos x="16" y="17"/>
                  </a:cxn>
                  <a:cxn ang="0">
                    <a:pos x="12" y="22"/>
                  </a:cxn>
                  <a:cxn ang="0">
                    <a:pos x="13" y="25"/>
                  </a:cxn>
                  <a:cxn ang="0">
                    <a:pos x="14" y="25"/>
                  </a:cxn>
                  <a:cxn ang="0">
                    <a:pos x="16" y="25"/>
                  </a:cxn>
                  <a:cxn ang="0">
                    <a:pos x="22" y="17"/>
                  </a:cxn>
                  <a:cxn ang="0">
                    <a:pos x="29" y="11"/>
                  </a:cxn>
                  <a:cxn ang="0">
                    <a:pos x="30" y="11"/>
                  </a:cxn>
                  <a:cxn ang="0">
                    <a:pos x="32" y="9"/>
                  </a:cxn>
                  <a:cxn ang="0">
                    <a:pos x="32" y="2"/>
                  </a:cxn>
                  <a:cxn ang="0">
                    <a:pos x="30" y="0"/>
                  </a:cxn>
                  <a:cxn ang="0">
                    <a:pos x="24" y="2"/>
                  </a:cxn>
                </a:cxnLst>
                <a:rect l="0" t="0" r="r" b="b"/>
                <a:pathLst>
                  <a:path w="32" h="27">
                    <a:moveTo>
                      <a:pt x="24" y="2"/>
                    </a:moveTo>
                    <a:cubicBezTo>
                      <a:pt x="24" y="2"/>
                      <a:pt x="13" y="2"/>
                      <a:pt x="11" y="3"/>
                    </a:cubicBezTo>
                    <a:cubicBezTo>
                      <a:pt x="9" y="3"/>
                      <a:pt x="1" y="12"/>
                      <a:pt x="1" y="12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3" y="27"/>
                      <a:pt x="4" y="27"/>
                    </a:cubicBezTo>
                    <a:cubicBezTo>
                      <a:pt x="4" y="27"/>
                      <a:pt x="5" y="26"/>
                      <a:pt x="5" y="26"/>
                    </a:cubicBezTo>
                    <a:cubicBezTo>
                      <a:pt x="6" y="25"/>
                      <a:pt x="6" y="25"/>
                      <a:pt x="6" y="24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4" y="10"/>
                      <a:pt x="14" y="11"/>
                    </a:cubicBezTo>
                    <a:cubicBezTo>
                      <a:pt x="15" y="12"/>
                      <a:pt x="16" y="13"/>
                      <a:pt x="16" y="14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2" y="23"/>
                      <a:pt x="12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1"/>
                      <a:pt x="32" y="11"/>
                      <a:pt x="32" y="9"/>
                    </a:cubicBezTo>
                    <a:cubicBezTo>
                      <a:pt x="32" y="6"/>
                      <a:pt x="32" y="3"/>
                      <a:pt x="32" y="2"/>
                    </a:cubicBezTo>
                    <a:cubicBezTo>
                      <a:pt x="32" y="0"/>
                      <a:pt x="30" y="0"/>
                      <a:pt x="30" y="0"/>
                    </a:cubicBezTo>
                    <a:lnTo>
                      <a:pt x="24" y="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11">
                <a:extLst>
                  <a:ext uri="{FF2B5EF4-FFF2-40B4-BE49-F238E27FC236}">
                    <a16:creationId xmlns:a16="http://schemas.microsoft.com/office/drawing/2014/main" id="{B917C95B-C760-419C-AD45-5B6FD95AA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276" y="4689475"/>
                <a:ext cx="88900" cy="88900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18" y="29"/>
                  </a:cxn>
                  <a:cxn ang="0">
                    <a:pos x="16" y="0"/>
                  </a:cxn>
                  <a:cxn ang="0">
                    <a:pos x="22" y="22"/>
                  </a:cxn>
                  <a:cxn ang="0">
                    <a:pos x="18" y="24"/>
                  </a:cxn>
                  <a:cxn ang="0">
                    <a:pos x="17" y="26"/>
                  </a:cxn>
                  <a:cxn ang="0">
                    <a:pos x="16" y="24"/>
                  </a:cxn>
                  <a:cxn ang="0">
                    <a:pos x="12" y="25"/>
                  </a:cxn>
                  <a:cxn ang="0">
                    <a:pos x="10" y="23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7" y="22"/>
                  </a:cxn>
                  <a:cxn ang="0">
                    <a:pos x="19" y="21"/>
                  </a:cxn>
                  <a:cxn ang="0">
                    <a:pos x="19" y="18"/>
                  </a:cxn>
                  <a:cxn ang="0">
                    <a:pos x="17" y="17"/>
                  </a:cxn>
                  <a:cxn ang="0">
                    <a:pos x="13" y="17"/>
                  </a:cxn>
                  <a:cxn ang="0">
                    <a:pos x="9" y="17"/>
                  </a:cxn>
                  <a:cxn ang="0">
                    <a:pos x="7" y="14"/>
                  </a:cxn>
                  <a:cxn ang="0">
                    <a:pos x="8" y="10"/>
                  </a:cxn>
                  <a:cxn ang="0">
                    <a:pos x="12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7" y="8"/>
                  </a:cxn>
                  <a:cxn ang="0">
                    <a:pos x="19" y="9"/>
                  </a:cxn>
                  <a:cxn ang="0">
                    <a:pos x="18" y="10"/>
                  </a:cxn>
                  <a:cxn ang="0">
                    <a:pos x="18" y="10"/>
                  </a:cxn>
                  <a:cxn ang="0">
                    <a:pos x="14" y="10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5" y="14"/>
                  </a:cxn>
                  <a:cxn ang="0">
                    <a:pos x="18" y="14"/>
                  </a:cxn>
                  <a:cxn ang="0">
                    <a:pos x="23" y="17"/>
                  </a:cxn>
                </a:cxnLst>
                <a:rect l="0" t="0" r="r" b="b"/>
                <a:pathLst>
                  <a:path w="31" h="31">
                    <a:moveTo>
                      <a:pt x="16" y="0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3" y="7"/>
                      <a:pt x="0" y="14"/>
                      <a:pt x="2" y="20"/>
                    </a:cubicBezTo>
                    <a:cubicBezTo>
                      <a:pt x="4" y="28"/>
                      <a:pt x="11" y="31"/>
                      <a:pt x="18" y="29"/>
                    </a:cubicBezTo>
                    <a:cubicBezTo>
                      <a:pt x="26" y="27"/>
                      <a:pt x="31" y="21"/>
                      <a:pt x="29" y="13"/>
                    </a:cubicBezTo>
                    <a:cubicBezTo>
                      <a:pt x="27" y="8"/>
                      <a:pt x="21" y="2"/>
                      <a:pt x="16" y="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2" y="21"/>
                      <a:pt x="22" y="22"/>
                    </a:cubicBezTo>
                    <a:cubicBezTo>
                      <a:pt x="21" y="22"/>
                      <a:pt x="20" y="23"/>
                      <a:pt x="20" y="23"/>
                    </a:cubicBezTo>
                    <a:cubicBezTo>
                      <a:pt x="19" y="23"/>
                      <a:pt x="18" y="24"/>
                      <a:pt x="18" y="24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7" y="26"/>
                    </a:cubicBezTo>
                    <a:cubicBezTo>
                      <a:pt x="17" y="26"/>
                      <a:pt x="16" y="26"/>
                      <a:pt x="16" y="26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5"/>
                      <a:pt x="15" y="25"/>
                      <a:pt x="14" y="25"/>
                    </a:cubicBezTo>
                    <a:cubicBezTo>
                      <a:pt x="14" y="25"/>
                      <a:pt x="13" y="25"/>
                      <a:pt x="12" y="25"/>
                    </a:cubicBezTo>
                    <a:cubicBezTo>
                      <a:pt x="11" y="25"/>
                      <a:pt x="11" y="24"/>
                      <a:pt x="10" y="24"/>
                    </a:cubicBezTo>
                    <a:cubicBezTo>
                      <a:pt x="10" y="24"/>
                      <a:pt x="10" y="24"/>
                      <a:pt x="10" y="23"/>
                    </a:cubicBezTo>
                    <a:cubicBezTo>
                      <a:pt x="10" y="23"/>
                      <a:pt x="10" y="23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1" y="22"/>
                      <a:pt x="11" y="22"/>
                      <a:pt x="12" y="22"/>
                    </a:cubicBezTo>
                    <a:cubicBezTo>
                      <a:pt x="12" y="22"/>
                      <a:pt x="12" y="22"/>
                      <a:pt x="13" y="22"/>
                    </a:cubicBezTo>
                    <a:cubicBezTo>
                      <a:pt x="13" y="22"/>
                      <a:pt x="14" y="22"/>
                      <a:pt x="15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7" y="22"/>
                      <a:pt x="17" y="21"/>
                      <a:pt x="18" y="21"/>
                    </a:cubicBezTo>
                    <a:cubicBezTo>
                      <a:pt x="18" y="21"/>
                      <a:pt x="18" y="21"/>
                      <a:pt x="19" y="21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2" y="17"/>
                      <a:pt x="11" y="17"/>
                      <a:pt x="11" y="17"/>
                    </a:cubicBezTo>
                    <a:cubicBezTo>
                      <a:pt x="10" y="17"/>
                      <a:pt x="10" y="17"/>
                      <a:pt x="9" y="17"/>
                    </a:cubicBezTo>
                    <a:cubicBezTo>
                      <a:pt x="9" y="16"/>
                      <a:pt x="8" y="16"/>
                      <a:pt x="8" y="16"/>
                    </a:cubicBezTo>
                    <a:cubicBezTo>
                      <a:pt x="8" y="15"/>
                      <a:pt x="7" y="15"/>
                      <a:pt x="7" y="14"/>
                    </a:cubicBezTo>
                    <a:cubicBezTo>
                      <a:pt x="7" y="13"/>
                      <a:pt x="7" y="13"/>
                      <a:pt x="7" y="12"/>
                    </a:cubicBezTo>
                    <a:cubicBezTo>
                      <a:pt x="8" y="11"/>
                      <a:pt x="8" y="11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1" y="9"/>
                      <a:pt x="12" y="8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3" y="5"/>
                      <a:pt x="13" y="6"/>
                      <a:pt x="13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5" y="8"/>
                      <a:pt x="15" y="8"/>
                    </a:cubicBezTo>
                    <a:cubicBezTo>
                      <a:pt x="16" y="7"/>
                      <a:pt x="17" y="8"/>
                      <a:pt x="17" y="8"/>
                    </a:cubicBezTo>
                    <a:cubicBezTo>
                      <a:pt x="18" y="8"/>
                      <a:pt x="18" y="8"/>
                      <a:pt x="19" y="8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9" y="9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10"/>
                      <a:pt x="15" y="10"/>
                      <a:pt x="14" y="10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4"/>
                      <a:pt x="11" y="14"/>
                    </a:cubicBezTo>
                    <a:cubicBezTo>
                      <a:pt x="11" y="14"/>
                      <a:pt x="12" y="14"/>
                      <a:pt x="12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4" y="14"/>
                      <a:pt x="15" y="14"/>
                    </a:cubicBezTo>
                    <a:cubicBezTo>
                      <a:pt x="15" y="14"/>
                      <a:pt x="16" y="14"/>
                      <a:pt x="17" y="14"/>
                    </a:cubicBezTo>
                    <a:cubicBezTo>
                      <a:pt x="17" y="14"/>
                      <a:pt x="18" y="14"/>
                      <a:pt x="18" y="14"/>
                    </a:cubicBezTo>
                    <a:cubicBezTo>
                      <a:pt x="20" y="14"/>
                      <a:pt x="20" y="15"/>
                      <a:pt x="21" y="15"/>
                    </a:cubicBezTo>
                    <a:cubicBezTo>
                      <a:pt x="22" y="16"/>
                      <a:pt x="22" y="16"/>
                      <a:pt x="23" y="17"/>
                    </a:cubicBezTo>
                    <a:cubicBezTo>
                      <a:pt x="23" y="18"/>
                      <a:pt x="23" y="19"/>
                      <a:pt x="23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112">
                <a:extLst>
                  <a:ext uri="{FF2B5EF4-FFF2-40B4-BE49-F238E27FC236}">
                    <a16:creationId xmlns:a16="http://schemas.microsoft.com/office/drawing/2014/main" id="{8CB81088-FC5B-4C16-95D2-F7B4BE469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1038" y="4660900"/>
                <a:ext cx="38100" cy="31750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9" y="10"/>
                  </a:cxn>
                  <a:cxn ang="0">
                    <a:pos x="13" y="9"/>
                  </a:cxn>
                  <a:cxn ang="0">
                    <a:pos x="13" y="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3"/>
                  </a:cxn>
                  <a:cxn ang="0">
                    <a:pos x="5" y="5"/>
                  </a:cxn>
                  <a:cxn ang="0">
                    <a:pos x="5" y="6"/>
                  </a:cxn>
                  <a:cxn ang="0">
                    <a:pos x="1" y="5"/>
                  </a:cxn>
                  <a:cxn ang="0">
                    <a:pos x="5" y="11"/>
                  </a:cxn>
                </a:cxnLst>
                <a:rect l="0" t="0" r="r" b="b"/>
                <a:pathLst>
                  <a:path w="13" h="11">
                    <a:moveTo>
                      <a:pt x="5" y="11"/>
                    </a:moveTo>
                    <a:cubicBezTo>
                      <a:pt x="5" y="11"/>
                      <a:pt x="9" y="10"/>
                      <a:pt x="9" y="10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9"/>
                      <a:pt x="13" y="4"/>
                      <a:pt x="13" y="2"/>
                    </a:cubicBezTo>
                    <a:cubicBezTo>
                      <a:pt x="13" y="0"/>
                      <a:pt x="11" y="1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7" y="1"/>
                      <a:pt x="6" y="2"/>
                      <a:pt x="6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5"/>
                      <a:pt x="5" y="6"/>
                      <a:pt x="5" y="6"/>
                    </a:cubicBezTo>
                    <a:cubicBezTo>
                      <a:pt x="3" y="3"/>
                      <a:pt x="0" y="3"/>
                      <a:pt x="1" y="5"/>
                    </a:cubicBezTo>
                    <a:cubicBezTo>
                      <a:pt x="3" y="7"/>
                      <a:pt x="5" y="11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1218804"/>
                <a:endParaRPr sz="2399">
                  <a:solidFill>
                    <a:srgbClr val="000000"/>
                  </a:solidFill>
                  <a:latin typeface="微软雅黑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4944F39-AD8D-4815-848D-92C5954763FC}"/>
              </a:ext>
            </a:extLst>
          </p:cNvPr>
          <p:cNvSpPr/>
          <p:nvPr/>
        </p:nvSpPr>
        <p:spPr>
          <a:xfrm>
            <a:off x="1097618" y="1616777"/>
            <a:ext cx="5451299" cy="2963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8804"/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chính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xanh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gấp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băng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màu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cam, ta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732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732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3732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691B465-0630-4CBB-8164-D7A0C968A1B4}"/>
              </a:ext>
            </a:extLst>
          </p:cNvPr>
          <p:cNvSpPr txBox="1"/>
          <p:nvPr/>
        </p:nvSpPr>
        <p:spPr>
          <a:xfrm>
            <a:off x="8331102" y="1678566"/>
            <a:ext cx="1866448" cy="912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266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6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6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66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985438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-1153" y="427962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7D2DF-6431-4BFA-901B-5B5BC1179EAC}"/>
              </a:ext>
            </a:extLst>
          </p:cNvPr>
          <p:cNvSpPr/>
          <p:nvPr/>
        </p:nvSpPr>
        <p:spPr>
          <a:xfrm>
            <a:off x="4181186" y="581688"/>
            <a:ext cx="3400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CÁCH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DB91-B9BD-4FFA-8FA7-30E10F202FAA}"/>
              </a:ext>
            </a:extLst>
          </p:cNvPr>
          <p:cNvSpPr/>
          <p:nvPr/>
        </p:nvSpPr>
        <p:spPr>
          <a:xfrm>
            <a:off x="843796" y="1305217"/>
            <a:ext cx="10580032" cy="124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8804"/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Đặt băng giấy màu cam liên tiếp lên băng giấy màu xanh, sau mỗi lần lại làm dấu. </a:t>
            </a:r>
            <a:endParaRPr lang="en-US" sz="3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3FFFF-0E80-4E95-9DC8-7EACDD00EF3E}"/>
              </a:ext>
            </a:extLst>
          </p:cNvPr>
          <p:cNvSpPr/>
          <p:nvPr/>
        </p:nvSpPr>
        <p:spPr>
          <a:xfrm>
            <a:off x="966876" y="3463030"/>
            <a:ext cx="9291325" cy="4625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FFFFFF"/>
              </a:solidFill>
              <a:latin typeface="微软雅黑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8E4B1-8141-4D19-9AC6-FD093C4BB71E}"/>
              </a:ext>
            </a:extLst>
          </p:cNvPr>
          <p:cNvSpPr/>
          <p:nvPr/>
        </p:nvSpPr>
        <p:spPr>
          <a:xfrm>
            <a:off x="4672776" y="2660138"/>
            <a:ext cx="1879524" cy="4923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04"/>
            <a:endParaRPr lang="en-US" sz="2399">
              <a:solidFill>
                <a:srgbClr val="FFFFFF"/>
              </a:solidFill>
              <a:latin typeface="微软雅黑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1683C-96B9-481A-98BC-92B48FF608DC}"/>
              </a:ext>
            </a:extLst>
          </p:cNvPr>
          <p:cNvCxnSpPr/>
          <p:nvPr/>
        </p:nvCxnSpPr>
        <p:spPr>
          <a:xfrm>
            <a:off x="2857500" y="346303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D8F3E2-5D6D-4D4C-80E0-EDB192F1870A}"/>
              </a:ext>
            </a:extLst>
          </p:cNvPr>
          <p:cNvCxnSpPr/>
          <p:nvPr/>
        </p:nvCxnSpPr>
        <p:spPr>
          <a:xfrm>
            <a:off x="4710876" y="346303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A48FD0-B335-4E4F-A01B-8683A9743FD6}"/>
              </a:ext>
            </a:extLst>
          </p:cNvPr>
          <p:cNvCxnSpPr/>
          <p:nvPr/>
        </p:nvCxnSpPr>
        <p:spPr>
          <a:xfrm>
            <a:off x="6571350" y="342900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98F009-EB35-406B-9A8A-7F340FE907E0}"/>
              </a:ext>
            </a:extLst>
          </p:cNvPr>
          <p:cNvCxnSpPr/>
          <p:nvPr/>
        </p:nvCxnSpPr>
        <p:spPr>
          <a:xfrm>
            <a:off x="8381100" y="342900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70813-C672-4D2C-9E8E-ED10901DFAC7}"/>
              </a:ext>
            </a:extLst>
          </p:cNvPr>
          <p:cNvSpPr/>
          <p:nvPr/>
        </p:nvSpPr>
        <p:spPr>
          <a:xfrm>
            <a:off x="2133600" y="4457700"/>
            <a:ext cx="8115298" cy="128687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Băng giấy màu xanh dài gấp 5 lần băng giấy màu cam.</a:t>
            </a:r>
          </a:p>
        </p:txBody>
      </p:sp>
    </p:spTree>
    <p:extLst>
      <p:ext uri="{BB962C8B-B14F-4D97-AF65-F5344CB8AC3E}">
        <p14:creationId xmlns:p14="http://schemas.microsoft.com/office/powerpoint/2010/main" val="1188511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-0.3017 0.1164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7 0.11366 L -0.14779 0.112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779 0.11505 L 0.00377 0.1178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11783 L 0.15338 0.1178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38 0.11783 L 0.30534 0.117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34 0.11505 L 2.29167E-6 1.1111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4" y="-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-1153" y="427962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7D2DF-6431-4BFA-901B-5B5BC1179EAC}"/>
              </a:ext>
            </a:extLst>
          </p:cNvPr>
          <p:cNvSpPr/>
          <p:nvPr/>
        </p:nvSpPr>
        <p:spPr>
          <a:xfrm>
            <a:off x="4181186" y="581688"/>
            <a:ext cx="3400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CÁCH 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DB91-B9BD-4FFA-8FA7-30E10F202FAA}"/>
              </a:ext>
            </a:extLst>
          </p:cNvPr>
          <p:cNvSpPr/>
          <p:nvPr/>
        </p:nvSpPr>
        <p:spPr>
          <a:xfrm>
            <a:off x="133355" y="1305217"/>
            <a:ext cx="12057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804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vi-VN" sz="3600" b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Đo băng giấy màu cam (2cm), dùng thước làm dấu xem băng giấy màu xanh được mấy lần 2 cm như vậy.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3FFFF-0E80-4E95-9DC8-7EACDD00EF3E}"/>
              </a:ext>
            </a:extLst>
          </p:cNvPr>
          <p:cNvSpPr/>
          <p:nvPr/>
        </p:nvSpPr>
        <p:spPr>
          <a:xfrm>
            <a:off x="966877" y="3463030"/>
            <a:ext cx="8944031" cy="42850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8E4B1-8141-4D19-9AC6-FD093C4BB71E}"/>
              </a:ext>
            </a:extLst>
          </p:cNvPr>
          <p:cNvSpPr/>
          <p:nvPr/>
        </p:nvSpPr>
        <p:spPr>
          <a:xfrm>
            <a:off x="4672776" y="2660138"/>
            <a:ext cx="1879524" cy="4923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70813-C672-4D2C-9E8E-ED10901DFAC7}"/>
              </a:ext>
            </a:extLst>
          </p:cNvPr>
          <p:cNvSpPr/>
          <p:nvPr/>
        </p:nvSpPr>
        <p:spPr>
          <a:xfrm>
            <a:off x="2133600" y="4457700"/>
            <a:ext cx="8115298" cy="128687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Băng giấy màu xanh dài gấp 5 lần băng giấy màu cam.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5DD86B-7E1A-46CC-8E9B-67DEFFCDC32A}"/>
              </a:ext>
            </a:extLst>
          </p:cNvPr>
          <p:cNvCxnSpPr/>
          <p:nvPr/>
        </p:nvCxnSpPr>
        <p:spPr>
          <a:xfrm>
            <a:off x="2798506" y="346303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78B418-2F1D-4869-BC46-3F4F1C813B0C}"/>
              </a:ext>
            </a:extLst>
          </p:cNvPr>
          <p:cNvCxnSpPr/>
          <p:nvPr/>
        </p:nvCxnSpPr>
        <p:spPr>
          <a:xfrm>
            <a:off x="4622385" y="346303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4E0335-462F-4B05-B420-0587CECC6F6E}"/>
              </a:ext>
            </a:extLst>
          </p:cNvPr>
          <p:cNvCxnSpPr/>
          <p:nvPr/>
        </p:nvCxnSpPr>
        <p:spPr>
          <a:xfrm>
            <a:off x="6423865" y="342900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D1A43-B06B-4EB6-B5A2-E537B07E20EC}"/>
              </a:ext>
            </a:extLst>
          </p:cNvPr>
          <p:cNvCxnSpPr/>
          <p:nvPr/>
        </p:nvCxnSpPr>
        <p:spPr>
          <a:xfrm>
            <a:off x="8204118" y="3429000"/>
            <a:ext cx="0" cy="46253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>
            <a:extLst>
              <a:ext uri="{FF2B5EF4-FFF2-40B4-BE49-F238E27FC236}">
                <a16:creationId xmlns:a16="http://schemas.microsoft.com/office/drawing/2014/main" id="{824A7CB9-62D3-4950-8ACB-051629B83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49" y="2668568"/>
            <a:ext cx="19560433" cy="30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A7E60C37-FE59-4580-AD83-82F165219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5" y="3870032"/>
            <a:ext cx="19560433" cy="30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084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-1153" y="427962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938CDBB-01DF-4BC6-ACE4-50D7C8E171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47" y="1668376"/>
            <a:ext cx="11863500" cy="28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662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4B36BE-BBAE-4234-B355-84B837D1D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6C9742-5CAD-4069-AD96-2942BD53C7CB}"/>
              </a:ext>
            </a:extLst>
          </p:cNvPr>
          <p:cNvSpPr/>
          <p:nvPr/>
        </p:nvSpPr>
        <p:spPr>
          <a:xfrm>
            <a:off x="-1153" y="427962"/>
            <a:ext cx="12192000" cy="58483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E6DD25B-B844-4A10-BC7B-0E84E414F4BF}"/>
              </a:ext>
            </a:extLst>
          </p:cNvPr>
          <p:cNvGrpSpPr/>
          <p:nvPr/>
        </p:nvGrpSpPr>
        <p:grpSpPr>
          <a:xfrm>
            <a:off x="1" y="5744572"/>
            <a:ext cx="12191999" cy="1113427"/>
            <a:chOff x="1" y="5605056"/>
            <a:chExt cx="13719705" cy="1252944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FC1967C-3F5E-422D-AD05-567654434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05056"/>
              <a:ext cx="6859204" cy="125294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577F578-31EF-468B-A00D-4EDFA1802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0502" y="5605057"/>
              <a:ext cx="6859204" cy="1252943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877D2DF-6431-4BFA-901B-5B5BC1179EAC}"/>
              </a:ext>
            </a:extLst>
          </p:cNvPr>
          <p:cNvSpPr/>
          <p:nvPr/>
        </p:nvSpPr>
        <p:spPr>
          <a:xfrm>
            <a:off x="4181186" y="581688"/>
            <a:ext cx="34007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CÁCH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ABDB91-B9BD-4FFA-8FA7-30E10F202FAA}"/>
              </a:ext>
            </a:extLst>
          </p:cNvPr>
          <p:cNvSpPr/>
          <p:nvPr/>
        </p:nvSpPr>
        <p:spPr>
          <a:xfrm>
            <a:off x="843796" y="1305217"/>
            <a:ext cx="1058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804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 chiều dài mỗi băng giấy ( 2 cm và 10 cm), do 12 cm gấp lên 5 lần thì được 10 cm nên: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63FFFF-0E80-4E95-9DC8-7EACDD00EF3E}"/>
              </a:ext>
            </a:extLst>
          </p:cNvPr>
          <p:cNvSpPr/>
          <p:nvPr/>
        </p:nvSpPr>
        <p:spPr>
          <a:xfrm>
            <a:off x="966876" y="3463030"/>
            <a:ext cx="9291325" cy="46253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A8E4B1-8141-4D19-9AC6-FD093C4BB71E}"/>
              </a:ext>
            </a:extLst>
          </p:cNvPr>
          <p:cNvSpPr/>
          <p:nvPr/>
        </p:nvSpPr>
        <p:spPr>
          <a:xfrm>
            <a:off x="4672776" y="2660138"/>
            <a:ext cx="1879524" cy="49235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870813-C672-4D2C-9E8E-ED10901DFAC7}"/>
              </a:ext>
            </a:extLst>
          </p:cNvPr>
          <p:cNvSpPr/>
          <p:nvPr/>
        </p:nvSpPr>
        <p:spPr>
          <a:xfrm>
            <a:off x="2133600" y="4457700"/>
            <a:ext cx="8115298" cy="1286870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Băng giấy màu xanh dài gấp 5 lần băng giấy màu cam.</a:t>
            </a:r>
          </a:p>
        </p:txBody>
      </p:sp>
    </p:spTree>
    <p:extLst>
      <p:ext uri="{BB962C8B-B14F-4D97-AF65-F5344CB8AC3E}">
        <p14:creationId xmlns:p14="http://schemas.microsoft.com/office/powerpoint/2010/main" val="2241244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9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六月你好4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3228</TotalTime>
  <Words>626</Words>
  <Application>Microsoft Office PowerPoint</Application>
  <PresentationFormat>Widescreen</PresentationFormat>
  <Paragraphs>100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Calibri Light</vt:lpstr>
      <vt:lpstr>HP001 4 hàng</vt:lpstr>
      <vt:lpstr>Times New Roman</vt:lpstr>
      <vt:lpstr>UVN Anh Hai</vt:lpstr>
      <vt:lpstr>UVN Chim Bien Nang</vt:lpstr>
      <vt:lpstr>UVN Nhan Nang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Lan Hương; 0354473852</dc:creator>
  <cp:lastModifiedBy>GIANG</cp:lastModifiedBy>
  <cp:revision>1</cp:revision>
  <dcterms:created xsi:type="dcterms:W3CDTF">2019-05-13T04:28:04Z</dcterms:created>
  <dcterms:modified xsi:type="dcterms:W3CDTF">2024-12-14T20:22:22Z</dcterms:modified>
</cp:coreProperties>
</file>