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22"/>
  </p:notesMasterIdLst>
  <p:sldIdLst>
    <p:sldId id="257" r:id="rId2"/>
    <p:sldId id="259" r:id="rId3"/>
    <p:sldId id="262" r:id="rId4"/>
    <p:sldId id="263" r:id="rId5"/>
    <p:sldId id="264" r:id="rId6"/>
    <p:sldId id="275" r:id="rId7"/>
    <p:sldId id="284" r:id="rId8"/>
    <p:sldId id="283" r:id="rId9"/>
    <p:sldId id="276" r:id="rId10"/>
    <p:sldId id="267" r:id="rId11"/>
    <p:sldId id="268" r:id="rId12"/>
    <p:sldId id="279" r:id="rId13"/>
    <p:sldId id="277" r:id="rId14"/>
    <p:sldId id="278" r:id="rId15"/>
    <p:sldId id="280" r:id="rId16"/>
    <p:sldId id="281" r:id="rId17"/>
    <p:sldId id="282" r:id="rId18"/>
    <p:sldId id="260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83" d="100"/>
          <a:sy n="83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3BEEE-2B08-4ECC-AD55-47E4C8FFC621}"/>
              </a:ext>
            </a:extLst>
          </p:cNvPr>
          <p:cNvSpPr txBox="1"/>
          <p:nvPr/>
        </p:nvSpPr>
        <p:spPr>
          <a:xfrm>
            <a:off x="5498082" y="1438221"/>
            <a:ext cx="448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25975" algn="l"/>
              </a:tabLst>
            </a:pP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1CA22-9BC9-4CA6-AA3B-78C17759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362200"/>
            <a:ext cx="5840474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8E1E-4205-4B65-AE97-E7A1C1B3F4E3}"/>
              </a:ext>
            </a:extLst>
          </p:cNvPr>
          <p:cNvSpPr txBox="1"/>
          <p:nvPr/>
        </p:nvSpPr>
        <p:spPr>
          <a:xfrm>
            <a:off x="4267200" y="411480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Coiny" panose="02000903060500060000" pitchFamily="2" charset="0"/>
              </a:rPr>
              <a:t>Luyện</a:t>
            </a:r>
            <a:r>
              <a:rPr lang="en-US" sz="8000" dirty="0">
                <a:latin typeface="Coiny" panose="02000903060500060000" pitchFamily="2" charset="0"/>
              </a:rPr>
              <a:t> </a:t>
            </a:r>
            <a:r>
              <a:rPr lang="en-US" sz="8000" dirty="0" err="1">
                <a:latin typeface="Coiny" panose="02000903060500060000" pitchFamily="2" charset="0"/>
              </a:rPr>
              <a:t>câu</a:t>
            </a:r>
            <a:endParaRPr lang="en-US" sz="8000" dirty="0"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914400" y="990600"/>
            <a:ext cx="10744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Đặt một câu có sử dụng từ ngữ tìm được ở bài tập 2 để:</a:t>
            </a:r>
          </a:p>
          <a:p>
            <a:r>
              <a:rPr lang="vi-VN" sz="36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bạn bè.</a:t>
            </a:r>
            <a:endParaRPr lang="en-US" sz="36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M: Mai, Minh và Châu là những người bạn thân thiết của em.</a:t>
            </a:r>
          </a:p>
          <a:p>
            <a:r>
              <a:rPr lang="vi-VN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về hoạt động học tập hoặc vui chơi cùng với bạn.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M: Giờ ra chơi, chúng em chơi trốn tìm rất vui.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CCB05-AC6B-41A1-9134-75DBBBFFA5FB}"/>
              </a:ext>
            </a:extLst>
          </p:cNvPr>
          <p:cNvSpPr/>
          <p:nvPr/>
        </p:nvSpPr>
        <p:spPr>
          <a:xfrm>
            <a:off x="914400" y="2743200"/>
            <a:ext cx="10363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89389-88DF-418A-A218-97467761FCAD}"/>
              </a:ext>
            </a:extLst>
          </p:cNvPr>
          <p:cNvSpPr/>
          <p:nvPr/>
        </p:nvSpPr>
        <p:spPr>
          <a:xfrm>
            <a:off x="914400" y="4876800"/>
            <a:ext cx="10363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9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838200" y="1295400"/>
            <a:ext cx="10682209" cy="1702661"/>
          </a:xfrm>
          <a:custGeom>
            <a:avLst/>
            <a:gdLst>
              <a:gd name="connsiteX0" fmla="*/ 0 w 10682209"/>
              <a:gd name="connsiteY0" fmla="*/ 0 h 1702661"/>
              <a:gd name="connsiteX1" fmla="*/ 10682209 w 10682209"/>
              <a:gd name="connsiteY1" fmla="*/ 0 h 1702661"/>
              <a:gd name="connsiteX2" fmla="*/ 10682209 w 10682209"/>
              <a:gd name="connsiteY2" fmla="*/ 1702661 h 1702661"/>
              <a:gd name="connsiteX3" fmla="*/ 0 w 10682209"/>
              <a:gd name="connsiteY3" fmla="*/ 1702661 h 1702661"/>
              <a:gd name="connsiteX4" fmla="*/ 0 w 10682209"/>
              <a:gd name="connsiteY4" fmla="*/ 0 h 170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1702661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742535" y="684397"/>
                  <a:pt x="10644120" y="1111962"/>
                  <a:pt x="10682209" y="1702661"/>
                </a:cubicBezTo>
                <a:cubicBezTo>
                  <a:pt x="6718227" y="1595282"/>
                  <a:pt x="3769645" y="1677003"/>
                  <a:pt x="0" y="1702661"/>
                </a:cubicBezTo>
                <a:cubicBezTo>
                  <a:pt x="71291" y="1449549"/>
                  <a:pt x="-102556" y="277699"/>
                  <a:pt x="0" y="0"/>
                </a:cubicBezTo>
                <a:close/>
              </a:path>
              <a:path w="10682209" h="1702661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756744" y="358359"/>
                  <a:pt x="10767699" y="1261832"/>
                  <a:pt x="10682209" y="1702661"/>
                </a:cubicBezTo>
                <a:cubicBezTo>
                  <a:pt x="7617509" y="1820198"/>
                  <a:pt x="4248694" y="1582722"/>
                  <a:pt x="0" y="1702661"/>
                </a:cubicBezTo>
                <a:cubicBezTo>
                  <a:pt x="36501" y="1185268"/>
                  <a:pt x="-81252" y="515837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881534" y="1423455"/>
            <a:ext cx="104289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 u="sng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400" b="0" i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0" i="0" u="sng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0" i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0" i="0" u="sng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400" b="0" i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0" i="0" u="sng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0" i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/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VIẾT HOA –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DẤU CHẤM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914400" y="990600"/>
            <a:ext cx="10744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một câu có sử dụng từ ngữ tìm được ở bài tập 2 để: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 thiệu về bạn bè.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rất yêu quý Hằng, bạn ấy thật tốt bụng và luôn giúp đỡ em.</a:t>
            </a:r>
          </a:p>
          <a:p>
            <a:pPr lvl="0"/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về hoạt động học tập hoặc vui chơi cùng với bạn.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những ngày nghỉ, chúng em thường học nhóm cùng nhau.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CCB05-AC6B-41A1-9134-75DBBBFFA5FB}"/>
              </a:ext>
            </a:extLst>
          </p:cNvPr>
          <p:cNvSpPr/>
          <p:nvPr/>
        </p:nvSpPr>
        <p:spPr>
          <a:xfrm>
            <a:off x="914400" y="4800599"/>
            <a:ext cx="10591800" cy="126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89389-88DF-418A-A218-97467761FCAD}"/>
              </a:ext>
            </a:extLst>
          </p:cNvPr>
          <p:cNvSpPr/>
          <p:nvPr/>
        </p:nvSpPr>
        <p:spPr>
          <a:xfrm>
            <a:off x="914400" y="2667000"/>
            <a:ext cx="10363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611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914400" y="990600"/>
            <a:ext cx="107442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4.Tìm từ ngữ chỉ các âm thanh được so sánh với nhau: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suối trong như tiếng hát xa.</a:t>
            </a:r>
            <a:endParaRPr lang="en-US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32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36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Đã có ai lắng nghe</a:t>
            </a:r>
          </a:p>
          <a:p>
            <a:pPr lvl="0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mưa trong rừng cọ </a:t>
            </a:r>
            <a:endParaRPr lang="en-US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tiếng thác dội về </a:t>
            </a:r>
            <a:endParaRPr lang="en-US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ào ào trận gió.</a:t>
            </a:r>
            <a:endParaRPr lang="en-US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32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Viết Bình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B2553-68B9-4381-A46C-96246EBCAD56}"/>
              </a:ext>
            </a:extLst>
          </p:cNvPr>
          <p:cNvSpPr txBox="1"/>
          <p:nvPr/>
        </p:nvSpPr>
        <p:spPr>
          <a:xfrm>
            <a:off x="6286500" y="3200400"/>
            <a:ext cx="1074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mưa ràn rạt</a:t>
            </a:r>
            <a:endParaRPr lang="en-US" sz="36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vi-VN" sz="36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 là đuổi nhau </a:t>
            </a:r>
            <a:endParaRPr kumimoji="0" lang="en-US" sz="3600" b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vi-VN" sz="36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 mưa rào rào </a:t>
            </a:r>
            <a:endParaRPr kumimoji="0" lang="en-US" sz="3600" b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vi-VN" sz="3600" b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 đang đổ thóc.</a:t>
            </a:r>
            <a:endParaRPr kumimoji="0" lang="en-US" sz="3600" b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Trần Lan Vinh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28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914400" y="990600"/>
            <a:ext cx="1074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4.Tìm từ ngữ chỉ các âm thanh được so sánh với nhau: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suối trong như tiếng hát xa.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Hồ Chí Minh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51272-6A49-4B48-A30C-C27CA3811D3F}"/>
              </a:ext>
            </a:extLst>
          </p:cNvPr>
          <p:cNvSpPr txBox="1"/>
          <p:nvPr/>
        </p:nvSpPr>
        <p:spPr>
          <a:xfrm>
            <a:off x="1447800" y="2630269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suối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97AA3-0DD1-49C4-BA60-C6A3C66571CF}"/>
              </a:ext>
            </a:extLst>
          </p:cNvPr>
          <p:cNvSpPr txBox="1"/>
          <p:nvPr/>
        </p:nvSpPr>
        <p:spPr>
          <a:xfrm>
            <a:off x="5791200" y="2667000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hát xa.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FD548-3C50-45E7-8ECC-DF6630BCFE73}"/>
              </a:ext>
            </a:extLst>
          </p:cNvPr>
          <p:cNvSpPr txBox="1"/>
          <p:nvPr/>
        </p:nvSpPr>
        <p:spPr>
          <a:xfrm>
            <a:off x="4876800" y="2630269"/>
            <a:ext cx="121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E9CEEF-4F9E-4FA9-86A6-8AB57A3FF914}"/>
              </a:ext>
            </a:extLst>
          </p:cNvPr>
          <p:cNvSpPr/>
          <p:nvPr/>
        </p:nvSpPr>
        <p:spPr>
          <a:xfrm>
            <a:off x="3657600" y="2630269"/>
            <a:ext cx="1219200" cy="798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6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2514600" y="1015875"/>
            <a:ext cx="86106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Đã có ai lắng nghe</a:t>
            </a:r>
          </a:p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mưa trong rừng cọ </a:t>
            </a:r>
          </a:p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tiếng thác dội về </a:t>
            </a:r>
          </a:p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ào ào trận gió.</a:t>
            </a:r>
          </a:p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Nguyễn Viết Bình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51272-6A49-4B48-A30C-C27CA3811D3F}"/>
              </a:ext>
            </a:extLst>
          </p:cNvPr>
          <p:cNvSpPr txBox="1"/>
          <p:nvPr/>
        </p:nvSpPr>
        <p:spPr>
          <a:xfrm>
            <a:off x="2514600" y="2133600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97AA3-0DD1-49C4-BA60-C6A3C66571CF}"/>
              </a:ext>
            </a:extLst>
          </p:cNvPr>
          <p:cNvSpPr txBox="1"/>
          <p:nvPr/>
        </p:nvSpPr>
        <p:spPr>
          <a:xfrm>
            <a:off x="3657600" y="3048000"/>
            <a:ext cx="335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 dội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FD548-3C50-45E7-8ECC-DF6630BCFE73}"/>
              </a:ext>
            </a:extLst>
          </p:cNvPr>
          <p:cNvSpPr txBox="1"/>
          <p:nvPr/>
        </p:nvSpPr>
        <p:spPr>
          <a:xfrm>
            <a:off x="2514600" y="3075057"/>
            <a:ext cx="121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D1D92A-71AA-46C5-BBE3-61549938FA3F}"/>
              </a:ext>
            </a:extLst>
          </p:cNvPr>
          <p:cNvSpPr/>
          <p:nvPr/>
        </p:nvSpPr>
        <p:spPr>
          <a:xfrm>
            <a:off x="3657600" y="3898133"/>
            <a:ext cx="1371600" cy="798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1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74DA7-8E8E-4179-B967-A4E074F1829B}"/>
              </a:ext>
            </a:extLst>
          </p:cNvPr>
          <p:cNvSpPr txBox="1"/>
          <p:nvPr/>
        </p:nvSpPr>
        <p:spPr>
          <a:xfrm>
            <a:off x="2514600" y="1015875"/>
            <a:ext cx="86106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Tiếng mưa ràn rạt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là đuổi nhau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mưa rào rào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đang đổ thóc.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Trần Lan Vinh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51272-6A49-4B48-A30C-C27CA3811D3F}"/>
              </a:ext>
            </a:extLst>
          </p:cNvPr>
          <p:cNvSpPr txBox="1"/>
          <p:nvPr/>
        </p:nvSpPr>
        <p:spPr>
          <a:xfrm>
            <a:off x="3048000" y="1219200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97AA3-0DD1-49C4-BA60-C6A3C66571CF}"/>
              </a:ext>
            </a:extLst>
          </p:cNvPr>
          <p:cNvSpPr txBox="1"/>
          <p:nvPr/>
        </p:nvSpPr>
        <p:spPr>
          <a:xfrm>
            <a:off x="4191000" y="2111514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 nhau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FD548-3C50-45E7-8ECC-DF6630BCFE73}"/>
              </a:ext>
            </a:extLst>
          </p:cNvPr>
          <p:cNvSpPr txBox="1"/>
          <p:nvPr/>
        </p:nvSpPr>
        <p:spPr>
          <a:xfrm>
            <a:off x="2514600" y="2146650"/>
            <a:ext cx="121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FD329-CE89-4908-968C-DB27C6A66722}"/>
              </a:ext>
            </a:extLst>
          </p:cNvPr>
          <p:cNvSpPr txBox="1"/>
          <p:nvPr/>
        </p:nvSpPr>
        <p:spPr>
          <a:xfrm>
            <a:off x="2514600" y="3013462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D4B8F-80E4-4266-B54C-A7DC96EFA86F}"/>
              </a:ext>
            </a:extLst>
          </p:cNvPr>
          <p:cNvSpPr txBox="1"/>
          <p:nvPr/>
        </p:nvSpPr>
        <p:spPr>
          <a:xfrm>
            <a:off x="4876800" y="3962400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 thóc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F005A-DE08-455F-AE78-F8F4E09838EB}"/>
              </a:ext>
            </a:extLst>
          </p:cNvPr>
          <p:cNvSpPr txBox="1"/>
          <p:nvPr/>
        </p:nvSpPr>
        <p:spPr>
          <a:xfrm>
            <a:off x="2495550" y="3940912"/>
            <a:ext cx="121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0E4E98-C2B8-4900-BBFF-6658DE92010A}"/>
              </a:ext>
            </a:extLst>
          </p:cNvPr>
          <p:cNvSpPr/>
          <p:nvPr/>
        </p:nvSpPr>
        <p:spPr>
          <a:xfrm>
            <a:off x="5695950" y="1162196"/>
            <a:ext cx="1695450" cy="798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B3DED7-7DAA-47A6-8896-B26B2DB044F3}"/>
              </a:ext>
            </a:extLst>
          </p:cNvPr>
          <p:cNvSpPr/>
          <p:nvPr/>
        </p:nvSpPr>
        <p:spPr>
          <a:xfrm>
            <a:off x="5124450" y="2991534"/>
            <a:ext cx="1733550" cy="798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3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" grpId="0"/>
      <p:bldP spid="9" grpId="0"/>
      <p:bldP spid="10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Cùng bạn đóng vai, nói lời cảm ơn của bé Thơ tới những người bạn của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F384D-7FAB-4E9A-A075-21586FD9D9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6" t="1590" b="-1"/>
          <a:stretch/>
        </p:blipFill>
        <p:spPr>
          <a:xfrm>
            <a:off x="4076700" y="2616826"/>
            <a:ext cx="4038600" cy="35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bài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4025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tiết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sau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19" y="1359600"/>
              <a:ext cx="1828800" cy="76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76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76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mong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10" y="2471597"/>
            <a:ext cx="1527158" cy="2027179"/>
            <a:chOff x="5260955" y="4162788"/>
            <a:chExt cx="2056994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489149" y="4873268"/>
              <a:ext cx="1828800" cy="76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680571" y="86984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979327" y="4765664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ước mơ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3025218" y="4737413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ước muốn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5236256" y="4726381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ước mong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C42AA46-315E-4BBF-A536-F10628EF3E6B}"/>
              </a:ext>
            </a:extLst>
          </p:cNvPr>
          <p:cNvSpPr/>
          <p:nvPr/>
        </p:nvSpPr>
        <p:spPr>
          <a:xfrm>
            <a:off x="7467331" y="4726381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ước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E62BD89-697B-49C0-857D-D14BDAE943D9}"/>
              </a:ext>
            </a:extLst>
          </p:cNvPr>
          <p:cNvSpPr/>
          <p:nvPr/>
        </p:nvSpPr>
        <p:spPr>
          <a:xfrm>
            <a:off x="9535830" y="4765664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mong ước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4267200" y="411480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Coiny" panose="02000903060500060000" pitchFamily="2" charset="0"/>
              </a:rPr>
              <a:t>Luyện</a:t>
            </a:r>
            <a:r>
              <a:rPr lang="en-US" sz="8000" dirty="0">
                <a:latin typeface="Coiny" panose="02000903060500060000" pitchFamily="2" charset="0"/>
              </a:rPr>
              <a:t> </a:t>
            </a:r>
            <a:r>
              <a:rPr lang="en-US" sz="8000" dirty="0" err="1">
                <a:latin typeface="Coiny" panose="02000903060500060000" pitchFamily="2" charset="0"/>
              </a:rPr>
              <a:t>từ</a:t>
            </a:r>
            <a:endParaRPr lang="en-US" sz="8000" dirty="0"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2254685" y="838200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Ghép các tiếng sau thành từ ngữ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8DCEA-FA2C-4983-A52C-E0ECF3F82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981200" y="1625321"/>
            <a:ext cx="8622068" cy="1561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7A5B6-BDE0-4322-B096-FB9283049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7286"/>
          <a:stretch/>
        </p:blipFill>
        <p:spPr>
          <a:xfrm>
            <a:off x="1676400" y="4038600"/>
            <a:ext cx="8479848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8DCEA-FA2C-4983-A52C-E0ECF3F82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2561326" y="514612"/>
            <a:ext cx="7866030" cy="1424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7A5B6-BDE0-4322-B096-FB928304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7286"/>
          <a:stretch/>
        </p:blipFill>
        <p:spPr>
          <a:xfrm>
            <a:off x="2083712" y="1828800"/>
            <a:ext cx="7736281" cy="13208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3712C1-312C-4BE8-AE50-63863330F30C}"/>
              </a:ext>
            </a:extLst>
          </p:cNvPr>
          <p:cNvSpPr/>
          <p:nvPr/>
        </p:nvSpPr>
        <p:spPr>
          <a:xfrm>
            <a:off x="1143000" y="3708353"/>
            <a:ext cx="19812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000000"/>
                </a:solidFill>
                <a:effectLst/>
                <a:latin typeface="OpenSans"/>
              </a:rPr>
              <a:t>bạn bè</a:t>
            </a:r>
            <a:endParaRPr lang="en-US" sz="4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F98A6A-2BED-447B-BA1A-AB27A5F6ACA1}"/>
              </a:ext>
            </a:extLst>
          </p:cNvPr>
          <p:cNvSpPr/>
          <p:nvPr/>
        </p:nvSpPr>
        <p:spPr>
          <a:xfrm>
            <a:off x="3505200" y="3708353"/>
            <a:ext cx="24384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000000"/>
                </a:solidFill>
                <a:effectLst/>
                <a:latin typeface="OpenSans"/>
              </a:rPr>
              <a:t>bạn thân</a:t>
            </a:r>
            <a:endParaRPr lang="en-US" sz="44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526D0-2323-4B12-BD31-4C6A7640EFAD}"/>
              </a:ext>
            </a:extLst>
          </p:cNvPr>
          <p:cNvSpPr/>
          <p:nvPr/>
        </p:nvSpPr>
        <p:spPr>
          <a:xfrm>
            <a:off x="6248402" y="3708353"/>
            <a:ext cx="24384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000000"/>
                </a:solidFill>
                <a:effectLst/>
                <a:latin typeface="OpenSans"/>
              </a:rPr>
              <a:t>bạn học</a:t>
            </a:r>
            <a:endParaRPr lang="en-US" sz="4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840627-35A8-45E5-9E7A-B5B25B8BECA3}"/>
              </a:ext>
            </a:extLst>
          </p:cNvPr>
          <p:cNvSpPr/>
          <p:nvPr/>
        </p:nvSpPr>
        <p:spPr>
          <a:xfrm>
            <a:off x="8972554" y="3708353"/>
            <a:ext cx="24384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đôi bạn</a:t>
            </a:r>
            <a:endParaRPr lang="en-US" sz="4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92FA84-8F0E-4914-A7DB-373ADEC91767}"/>
              </a:ext>
            </a:extLst>
          </p:cNvPr>
          <p:cNvSpPr/>
          <p:nvPr/>
        </p:nvSpPr>
        <p:spPr>
          <a:xfrm>
            <a:off x="4732652" y="5029200"/>
            <a:ext cx="2887348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học đường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3712C1-312C-4BE8-AE50-63863330F30C}"/>
              </a:ext>
            </a:extLst>
          </p:cNvPr>
          <p:cNvSpPr/>
          <p:nvPr/>
        </p:nvSpPr>
        <p:spPr>
          <a:xfrm>
            <a:off x="1371600" y="2667000"/>
            <a:ext cx="91440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bè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37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92FA84-8F0E-4914-A7DB-373ADEC91767}"/>
              </a:ext>
            </a:extLst>
          </p:cNvPr>
          <p:cNvSpPr/>
          <p:nvPr/>
        </p:nvSpPr>
        <p:spPr>
          <a:xfrm>
            <a:off x="1600200" y="2819400"/>
            <a:ext cx="99060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8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95400" y="602548"/>
            <a:ext cx="10058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2 – 3 từ ngữ: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 tình cảm bạn bè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 hoạt động học tập, vui chơi cùng bạn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1489A1-E3AE-42E5-8029-E40A43509974}"/>
              </a:ext>
            </a:extLst>
          </p:cNvPr>
          <p:cNvSpPr/>
          <p:nvPr/>
        </p:nvSpPr>
        <p:spPr>
          <a:xfrm>
            <a:off x="1295400" y="2784100"/>
            <a:ext cx="36576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M: thân thiết</a:t>
            </a:r>
            <a:endParaRPr lang="en-US" sz="4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A18F5F-5FC1-47DE-B9B3-8CE1BF5AC06E}"/>
              </a:ext>
            </a:extLst>
          </p:cNvPr>
          <p:cNvSpPr/>
          <p:nvPr/>
        </p:nvSpPr>
        <p:spPr>
          <a:xfrm>
            <a:off x="1295400" y="5003753"/>
            <a:ext cx="36576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M: trốn tìm</a:t>
            </a:r>
            <a:endParaRPr lang="en-US" sz="44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674708-42B9-4340-8EF4-D65F4592AD89}"/>
              </a:ext>
            </a:extLst>
          </p:cNvPr>
          <p:cNvSpPr/>
          <p:nvPr/>
        </p:nvSpPr>
        <p:spPr>
          <a:xfrm>
            <a:off x="5191124" y="2784100"/>
            <a:ext cx="2266952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yêu mến</a:t>
            </a:r>
            <a:endParaRPr lang="en-US" sz="4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F847D9-7548-4DA1-BB52-4819FC051E0C}"/>
              </a:ext>
            </a:extLst>
          </p:cNvPr>
          <p:cNvSpPr/>
          <p:nvPr/>
        </p:nvSpPr>
        <p:spPr>
          <a:xfrm>
            <a:off x="7696200" y="2784100"/>
            <a:ext cx="2266952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yêu quý</a:t>
            </a:r>
            <a:endParaRPr lang="en-US" sz="4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90048D-C19C-4CE7-B5EE-58896024DAAC}"/>
              </a:ext>
            </a:extLst>
          </p:cNvPr>
          <p:cNvSpPr/>
          <p:nvPr/>
        </p:nvSpPr>
        <p:spPr>
          <a:xfrm>
            <a:off x="5191124" y="5003753"/>
            <a:ext cx="2505076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nhảy dây</a:t>
            </a:r>
            <a:endParaRPr lang="en-US" sz="4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B60D4D-2234-4C63-AFA7-B3753E3CA8C4}"/>
              </a:ext>
            </a:extLst>
          </p:cNvPr>
          <p:cNvSpPr/>
          <p:nvPr/>
        </p:nvSpPr>
        <p:spPr>
          <a:xfrm>
            <a:off x="7934324" y="5003752"/>
            <a:ext cx="2819400" cy="101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OpenSans"/>
              </a:rPr>
              <a:t>học nhóm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503</Words>
  <Application>Microsoft Office PowerPoint</Application>
  <PresentationFormat>Widescreen</PresentationFormat>
  <Paragraphs>90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Cambria (Đầu đề)</vt:lpstr>
      <vt:lpstr>Coiny</vt:lpstr>
      <vt:lpstr>OpenSans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GIANG</cp:lastModifiedBy>
  <cp:revision>5</cp:revision>
  <dcterms:created xsi:type="dcterms:W3CDTF">2022-11-10T14:07:48Z</dcterms:created>
  <dcterms:modified xsi:type="dcterms:W3CDTF">2024-12-14T20:16:48Z</dcterms:modified>
</cp:coreProperties>
</file>