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20" r:id="rId3"/>
    <p:sldMasterId id="2147483728" r:id="rId4"/>
  </p:sldMasterIdLst>
  <p:notesMasterIdLst>
    <p:notesMasterId r:id="rId20"/>
  </p:notesMasterIdLst>
  <p:sldIdLst>
    <p:sldId id="2615" r:id="rId5"/>
    <p:sldId id="2616" r:id="rId6"/>
    <p:sldId id="307" r:id="rId7"/>
    <p:sldId id="309" r:id="rId8"/>
    <p:sldId id="2617" r:id="rId9"/>
    <p:sldId id="2618" r:id="rId10"/>
    <p:sldId id="295" r:id="rId11"/>
    <p:sldId id="2619" r:id="rId12"/>
    <p:sldId id="2620" r:id="rId13"/>
    <p:sldId id="2608" r:id="rId14"/>
    <p:sldId id="2622" r:id="rId15"/>
    <p:sldId id="2629" r:id="rId16"/>
    <p:sldId id="2625" r:id="rId17"/>
    <p:sldId id="2626" r:id="rId18"/>
    <p:sldId id="322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5B3E"/>
    <a:srgbClr val="F29A5B"/>
    <a:srgbClr val="C8D85B"/>
    <a:srgbClr val="B09277"/>
    <a:srgbClr val="B09278"/>
    <a:srgbClr val="A6C0A4"/>
    <a:srgbClr val="F7E3AD"/>
    <a:srgbClr val="85AA84"/>
    <a:srgbClr val="A5C0A4"/>
    <a:srgbClr val="F08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81" autoAdjust="0"/>
    <p:restoredTop sz="94414" autoAdjust="0"/>
  </p:normalViewPr>
  <p:slideViewPr>
    <p:cSldViewPr snapToGrid="0" showGuides="1">
      <p:cViewPr varScale="1">
        <p:scale>
          <a:sx n="85" d="100"/>
          <a:sy n="85" d="100"/>
        </p:scale>
        <p:origin x="276" y="96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56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E5206-4DE8-4E35-BE1B-AFB0DE63FE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56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66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29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860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25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696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71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AF941D-AB6F-4BF7-997B-D06960A87CD3}"/>
              </a:ext>
            </a:extLst>
          </p:cNvPr>
          <p:cNvSpPr/>
          <p:nvPr userDrawn="1"/>
        </p:nvSpPr>
        <p:spPr>
          <a:xfrm>
            <a:off x="135924" y="98854"/>
            <a:ext cx="333633" cy="358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LH</a:t>
            </a:r>
          </a:p>
        </p:txBody>
      </p:sp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2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7AF941D-AB6F-4BF7-997B-D06960A87CD3}"/>
              </a:ext>
            </a:extLst>
          </p:cNvPr>
          <p:cNvSpPr/>
          <p:nvPr userDrawn="1"/>
        </p:nvSpPr>
        <p:spPr>
          <a:xfrm>
            <a:off x="135924" y="98854"/>
            <a:ext cx="333633" cy="358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LH</a:t>
            </a:r>
          </a:p>
        </p:txBody>
      </p:sp>
    </p:spTree>
    <p:extLst>
      <p:ext uri="{BB962C8B-B14F-4D97-AF65-F5344CB8AC3E}">
        <p14:creationId xmlns:p14="http://schemas.microsoft.com/office/powerpoint/2010/main" val="22257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10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35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0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7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91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8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22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58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F356EA-2A7E-467B-812A-ACEFA2DB20B6}"/>
              </a:ext>
            </a:extLst>
          </p:cNvPr>
          <p:cNvSpPr/>
          <p:nvPr userDrawn="1"/>
        </p:nvSpPr>
        <p:spPr>
          <a:xfrm>
            <a:off x="135924" y="98854"/>
            <a:ext cx="333633" cy="3583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0000"/>
                </a:solidFill>
              </a:rPr>
              <a:t>LH</a:t>
            </a:r>
          </a:p>
        </p:txBody>
      </p:sp>
    </p:spTree>
    <p:extLst>
      <p:ext uri="{BB962C8B-B14F-4D97-AF65-F5344CB8AC3E}">
        <p14:creationId xmlns:p14="http://schemas.microsoft.com/office/powerpoint/2010/main" val="155404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2459960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19488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4420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88530"/>
      </p:ext>
    </p:extLst>
  </p:cSld>
  <p:clrMapOvr>
    <a:masterClrMapping/>
  </p:clrMapOvr>
  <p:transition spd="slow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37659"/>
      </p:ext>
    </p:extLst>
  </p:cSld>
  <p:clrMapOvr>
    <a:masterClrMapping/>
  </p:clrMapOvr>
  <p:transition spd="slow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31595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8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13" indent="0" algn="ctr">
              <a:buNone/>
              <a:defRPr sz="1800"/>
            </a:lvl3pPr>
            <a:lvl4pPr marL="1371468" indent="0" algn="ctr">
              <a:buNone/>
              <a:defRPr sz="1600"/>
            </a:lvl4pPr>
            <a:lvl5pPr marL="1828626" indent="0" algn="ctr">
              <a:buNone/>
              <a:defRPr sz="1600"/>
            </a:lvl5pPr>
            <a:lvl6pPr marL="2285782" indent="0" algn="ctr">
              <a:buNone/>
              <a:defRPr sz="1600"/>
            </a:lvl6pPr>
            <a:lvl7pPr marL="2742938" indent="0" algn="ctr">
              <a:buNone/>
              <a:defRPr sz="1600"/>
            </a:lvl7pPr>
            <a:lvl8pPr marL="3200095" indent="0" algn="ctr">
              <a:buNone/>
              <a:defRPr sz="1600"/>
            </a:lvl8pPr>
            <a:lvl9pPr marL="365725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21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23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372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99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3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26" indent="0">
              <a:buNone/>
              <a:defRPr sz="1600" b="1"/>
            </a:lvl5pPr>
            <a:lvl6pPr marL="2285782" indent="0">
              <a:buNone/>
              <a:defRPr sz="1600" b="1"/>
            </a:lvl6pPr>
            <a:lvl7pPr marL="2742938" indent="0">
              <a:buNone/>
              <a:defRPr sz="1600" b="1"/>
            </a:lvl7pPr>
            <a:lvl8pPr marL="3200095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13" indent="0">
              <a:buNone/>
              <a:defRPr sz="1800" b="1"/>
            </a:lvl3pPr>
            <a:lvl4pPr marL="1371468" indent="0">
              <a:buNone/>
              <a:defRPr sz="1600" b="1"/>
            </a:lvl4pPr>
            <a:lvl5pPr marL="1828626" indent="0">
              <a:buNone/>
              <a:defRPr sz="1600" b="1"/>
            </a:lvl5pPr>
            <a:lvl6pPr marL="2285782" indent="0">
              <a:buNone/>
              <a:defRPr sz="1600" b="1"/>
            </a:lvl6pPr>
            <a:lvl7pPr marL="2742938" indent="0">
              <a:buNone/>
              <a:defRPr sz="1600" b="1"/>
            </a:lvl7pPr>
            <a:lvl8pPr marL="3200095" indent="0">
              <a:buNone/>
              <a:defRPr sz="1600" b="1"/>
            </a:lvl8pPr>
            <a:lvl9pPr marL="36572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27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057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4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13" indent="0">
              <a:buNone/>
              <a:defRPr sz="1200"/>
            </a:lvl3pPr>
            <a:lvl4pPr marL="1371468" indent="0">
              <a:buNone/>
              <a:defRPr sz="1000"/>
            </a:lvl4pPr>
            <a:lvl5pPr marL="1828626" indent="0">
              <a:buNone/>
              <a:defRPr sz="1000"/>
            </a:lvl5pPr>
            <a:lvl6pPr marL="2285782" indent="0">
              <a:buNone/>
              <a:defRPr sz="1000"/>
            </a:lvl6pPr>
            <a:lvl7pPr marL="2742938" indent="0">
              <a:buNone/>
              <a:defRPr sz="1000"/>
            </a:lvl7pPr>
            <a:lvl8pPr marL="3200095" indent="0">
              <a:buNone/>
              <a:defRPr sz="1000"/>
            </a:lvl8pPr>
            <a:lvl9pPr marL="365725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07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155" indent="0">
              <a:buNone/>
              <a:defRPr sz="2800"/>
            </a:lvl2pPr>
            <a:lvl3pPr marL="914313" indent="0">
              <a:buNone/>
              <a:defRPr sz="2400"/>
            </a:lvl3pPr>
            <a:lvl4pPr marL="1371468" indent="0">
              <a:buNone/>
              <a:defRPr sz="2000"/>
            </a:lvl4pPr>
            <a:lvl5pPr marL="1828626" indent="0">
              <a:buNone/>
              <a:defRPr sz="2000"/>
            </a:lvl5pPr>
            <a:lvl6pPr marL="2285782" indent="0">
              <a:buNone/>
              <a:defRPr sz="2000"/>
            </a:lvl6pPr>
            <a:lvl7pPr marL="2742938" indent="0">
              <a:buNone/>
              <a:defRPr sz="2000"/>
            </a:lvl7pPr>
            <a:lvl8pPr marL="3200095" indent="0">
              <a:buNone/>
              <a:defRPr sz="2000"/>
            </a:lvl8pPr>
            <a:lvl9pPr marL="3657251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400"/>
            </a:lvl2pPr>
            <a:lvl3pPr marL="914313" indent="0">
              <a:buNone/>
              <a:defRPr sz="1200"/>
            </a:lvl3pPr>
            <a:lvl4pPr marL="1371468" indent="0">
              <a:buNone/>
              <a:defRPr sz="1000"/>
            </a:lvl4pPr>
            <a:lvl5pPr marL="1828626" indent="0">
              <a:buNone/>
              <a:defRPr sz="1000"/>
            </a:lvl5pPr>
            <a:lvl6pPr marL="2285782" indent="0">
              <a:buNone/>
              <a:defRPr sz="1000"/>
            </a:lvl6pPr>
            <a:lvl7pPr marL="2742938" indent="0">
              <a:buNone/>
              <a:defRPr sz="1000"/>
            </a:lvl7pPr>
            <a:lvl8pPr marL="3200095" indent="0">
              <a:buNone/>
              <a:defRPr sz="1000"/>
            </a:lvl8pPr>
            <a:lvl9pPr marL="365725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732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975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45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45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9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2024/12/13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6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B7E8AC9E-16ED-4CE9-BE71-239B648552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42E5F3-5EA2-4056-B547-E5A77F242215}"/>
              </a:ext>
            </a:extLst>
          </p:cNvPr>
          <p:cNvSpPr/>
          <p:nvPr userDrawn="1"/>
        </p:nvSpPr>
        <p:spPr>
          <a:xfrm>
            <a:off x="98854" y="6474941"/>
            <a:ext cx="296562" cy="296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LH</a:t>
            </a:r>
          </a:p>
        </p:txBody>
      </p:sp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4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4D5D5854-72B8-476A-9B61-01C7DC01CC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42E5F3-5EA2-4056-B547-E5A77F242215}"/>
              </a:ext>
            </a:extLst>
          </p:cNvPr>
          <p:cNvSpPr/>
          <p:nvPr userDrawn="1"/>
        </p:nvSpPr>
        <p:spPr>
          <a:xfrm>
            <a:off x="98854" y="6474941"/>
            <a:ext cx="296562" cy="296562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rgbClr val="FF0000"/>
                </a:solidFill>
              </a:rPr>
              <a:t>LH</a:t>
            </a:r>
          </a:p>
        </p:txBody>
      </p:sp>
    </p:spTree>
    <p:extLst>
      <p:ext uri="{BB962C8B-B14F-4D97-AF65-F5344CB8AC3E}">
        <p14:creationId xmlns:p14="http://schemas.microsoft.com/office/powerpoint/2010/main" val="361701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35F71E4-C68E-4D98-A290-CE934DC1BA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www.9slide.vn</a:t>
            </a:r>
            <a:endParaRPr lang="en-US" sz="2400" dirty="0">
              <a:solidFill>
                <a:srgbClr val="CFCF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2024/12/13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664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4FC63EA-0584-4042-8636-98F1CD65AF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547" y="136525"/>
            <a:ext cx="1617307" cy="3159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 - 0354473852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12/13/2024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795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914313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rgbClr val="FF0000"/>
          </a:solidFill>
          <a:latin typeface="Times New Roman" panose="02020603050405020304" pitchFamily="18" charset="0"/>
          <a:ea typeface="Altera" pitchFamily="2" charset="0"/>
          <a:cs typeface="Times New Roman" panose="02020603050405020304" pitchFamily="18" charset="0"/>
        </a:defRPr>
      </a:lvl1pPr>
    </p:titleStyle>
    <p:bodyStyle>
      <a:lvl1pPr marL="228578" indent="-228578" algn="l" defTabSz="91431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5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91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7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05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60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16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73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30" indent="-228578" algn="l" defTabSz="914313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3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8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6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2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38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5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1" algn="l" defTabSz="91431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microsoft.com/office/2007/relationships/hdphoto" Target="../media/hdphoto2.wdp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0.em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0.em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0.emf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88" y="740701"/>
            <a:ext cx="6755458" cy="5175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3007"/>
            <a:ext cx="6086691" cy="34845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86" y="424896"/>
            <a:ext cx="3846101" cy="3846101"/>
          </a:xfrm>
          <a:prstGeom prst="rect">
            <a:avLst/>
          </a:prstGeom>
        </p:spPr>
      </p:pic>
      <p:pic>
        <p:nvPicPr>
          <p:cNvPr id="7" name="Google Shape;126;p2">
            <a:extLst>
              <a:ext uri="{FF2B5EF4-FFF2-40B4-BE49-F238E27FC236}">
                <a16:creationId xmlns:a16="http://schemas.microsoft.com/office/drawing/2014/main" id="{07F070ED-9682-4EBA-B0A9-F737DE9D33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47861" y="2468893"/>
            <a:ext cx="4998296" cy="1597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667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F5CA63-719D-43E5-89D2-5EDD80C51C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389" y="1678575"/>
            <a:ext cx="7103222" cy="3500849"/>
          </a:xfrm>
          <a:prstGeom prst="rect">
            <a:avLst/>
          </a:prstGeom>
        </p:spPr>
      </p:pic>
      <p:sp>
        <p:nvSpPr>
          <p:cNvPr id="2" name="Round Same Side Corner Rectangle 10">
            <a:extLst>
              <a:ext uri="{FF2B5EF4-FFF2-40B4-BE49-F238E27FC236}">
                <a16:creationId xmlns:a16="http://schemas.microsoft.com/office/drawing/2014/main" id="{47D243D7-510E-4ED2-BC85-54BE39E4C6D6}"/>
              </a:ext>
            </a:extLst>
          </p:cNvPr>
          <p:cNvSpPr/>
          <p:nvPr/>
        </p:nvSpPr>
        <p:spPr>
          <a:xfrm>
            <a:off x="1079500" y="353060"/>
            <a:ext cx="10121900" cy="580787"/>
          </a:xfrm>
          <a:prstGeom prst="round2SameRect">
            <a:avLst/>
          </a:prstGeom>
          <a:solidFill>
            <a:srgbClr val="FBDDE8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000" b="1" kern="0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E3FB3B-7A90-4EF3-9F84-949CD9C49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814" y="1678575"/>
            <a:ext cx="3152767" cy="3066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9EE2C1-0F3D-486B-ABCF-05E94C5274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868" y="1678575"/>
            <a:ext cx="1831268" cy="8433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74534C-5B6A-4D70-997B-5CC263B257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6" y="1520921"/>
            <a:ext cx="2169219" cy="942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54DDD8-E425-408D-A5AE-8E780E627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23" y="3901404"/>
            <a:ext cx="1905480" cy="8433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323877-64A6-4FE9-85DB-F9A6FE4F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136" y="3748956"/>
            <a:ext cx="1840177" cy="99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C856C8BB-5B7D-4C99-8774-DD4069DC2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112" y="3798617"/>
            <a:ext cx="1234386" cy="5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2FF4A0-0314-4A9A-B0B9-A815B1B11A1F}"/>
              </a:ext>
            </a:extLst>
          </p:cNvPr>
          <p:cNvSpPr/>
          <p:nvPr/>
        </p:nvSpPr>
        <p:spPr>
          <a:xfrm>
            <a:off x="1990739" y="580711"/>
            <a:ext cx="901571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Thảo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luận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nhóm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đôi</a:t>
            </a:r>
            <a:endParaRPr kumimoji="0" lang="zh-CN" altLang="en-US" sz="6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498597" y="2814485"/>
            <a:ext cx="2811347" cy="360507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214670" y="2724358"/>
            <a:ext cx="2881631" cy="3695199"/>
          </a:xfrm>
          <a:prstGeom prst="rect">
            <a:avLst/>
          </a:prstGeom>
        </p:spPr>
      </p:pic>
      <p:pic>
        <p:nvPicPr>
          <p:cNvPr id="10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039600" cy="13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55C99-D644-FBB8-21B0-CBB586A5E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F1834-9137-DB33-08F7-C33E99042258}"/>
              </a:ext>
            </a:extLst>
          </p:cNvPr>
          <p:cNvSpPr txBox="1"/>
          <p:nvPr/>
        </p:nvSpPr>
        <p:spPr>
          <a:xfrm>
            <a:off x="477079" y="318053"/>
            <a:ext cx="11410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2. D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 c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hay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thấp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K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huôn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m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ắt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tóc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3.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ai?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4.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bụng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5. Em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6. Em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Unicode MS"/>
              <a:ea typeface="黑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6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FDAC41C1-EAA2-4A7F-8A52-64B91916310C}"/>
              </a:ext>
            </a:extLst>
          </p:cNvPr>
          <p:cNvSpPr>
            <a:spLocks noChangeAspect="1"/>
          </p:cNvSpPr>
          <p:nvPr/>
        </p:nvSpPr>
        <p:spPr bwMode="auto">
          <a:xfrm rot="13650931">
            <a:off x="3150179" y="1892225"/>
            <a:ext cx="2833761" cy="3016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99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5D2F6B6-2E60-4B65-90F8-6039E87353CC}"/>
              </a:ext>
            </a:extLst>
          </p:cNvPr>
          <p:cNvSpPr>
            <a:spLocks noChangeAspect="1"/>
          </p:cNvSpPr>
          <p:nvPr/>
        </p:nvSpPr>
        <p:spPr bwMode="auto">
          <a:xfrm rot="8017455">
            <a:off x="6532153" y="1387016"/>
            <a:ext cx="2809159" cy="3606804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E97E44E-9F2E-4752-A584-DB14AA94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267" y="2657403"/>
            <a:ext cx="855497" cy="12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Trình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bày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B226448-A33A-4133-96A8-EB360172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279" y="2590380"/>
            <a:ext cx="2483119" cy="12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Nhận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xét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730777" y="4444506"/>
            <a:ext cx="3162480" cy="71508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Nói trước lớp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3E3CC5B-30E7-47A6-8391-A66B15BFC2DA}"/>
              </a:ext>
            </a:extLst>
          </p:cNvPr>
          <p:cNvSpPr/>
          <p:nvPr/>
        </p:nvSpPr>
        <p:spPr>
          <a:xfrm>
            <a:off x="7011737" y="4444506"/>
            <a:ext cx="4968471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Nhận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xét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góp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ý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phần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bày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黑体"/>
                <a:cs typeface="Arial"/>
                <a:sym typeface="Arial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43407-2035-4547-AD19-6BFD8C197BBB}"/>
              </a:ext>
            </a:extLst>
          </p:cNvPr>
          <p:cNvSpPr/>
          <p:nvPr/>
        </p:nvSpPr>
        <p:spPr>
          <a:xfrm>
            <a:off x="2106354" y="687198"/>
            <a:ext cx="738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Chia</a:t>
            </a:r>
            <a:r>
              <a:rPr kumimoji="0" lang="en-US" altLang="zh-CN" sz="66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 </a:t>
            </a:r>
            <a:r>
              <a:rPr kumimoji="0" lang="en-US" altLang="zh-CN" sz="6600" b="0" i="0" u="none" strike="noStrike" kern="1200" cap="none" spc="0" normalizeH="0" baseline="0" noProof="0" dirty="0" err="1">
                <a:ln>
                  <a:solidFill>
                    <a:srgbClr val="0070C0"/>
                  </a:solidFill>
                </a:ln>
                <a:effectLst/>
                <a:uLnTx/>
                <a:uFillTx/>
                <a:latin typeface="Coiny" panose="02000903060500060000" pitchFamily="2" charset="0"/>
                <a:ea typeface="方正清刻本悦宋简体" panose="02000000000000000000" pitchFamily="2" charset="-122"/>
                <a:cs typeface="+mn-cs"/>
              </a:rPr>
              <a:t>sẻ</a:t>
            </a:r>
            <a:endParaRPr kumimoji="0" lang="zh-CN" altLang="en-US" sz="6600" b="0" i="0" u="none" strike="noStrike" kern="1200" cap="none" spc="0" normalizeH="0" baseline="0" noProof="0" dirty="0">
              <a:ln>
                <a:solidFill>
                  <a:srgbClr val="0070C0"/>
                </a:solidFill>
              </a:ln>
              <a:effectLst/>
              <a:uLnTx/>
              <a:uFillTx/>
              <a:latin typeface="Coiny" panose="02000903060500060000" pitchFamily="2" charset="0"/>
              <a:ea typeface="方正清刻本悦宋简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7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Đọc</a:t>
              </a:r>
              <a:r>
                <a:rPr lang="en-US" sz="3200" b="1" noProof="0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b="1" noProof="0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200" b="1" noProof="0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Thư</a:t>
              </a:r>
              <a:r>
                <a:rPr lang="en-US" sz="3200" b="1" noProof="0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thăm</a:t>
              </a:r>
              <a:r>
                <a:rPr lang="en-US" sz="3200" b="1" noProof="0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noProof="0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bạn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06048"/>
            <a:ext cx="5535601" cy="1230073"/>
            <a:chOff x="608093" y="4829766"/>
            <a:chExt cx="5535601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728856" y="4829766"/>
              <a:ext cx="5414838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608093" y="5152416"/>
              <a:ext cx="54560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Chuẩn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sáng</a:t>
              </a:r>
              <a:r>
                <a:rPr lang="en-US" sz="3200" b="1" dirty="0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5B9BD5">
                      <a:lumMod val="10000"/>
                    </a:srgbClr>
                  </a:solidFill>
                  <a:latin typeface="Cambria" panose="02040503050406030204" pitchFamily="18" charset="0"/>
                </a:rPr>
                <a:t>tạo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7894" y="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7499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311133" y="-487255"/>
            <a:ext cx="6796056" cy="6207673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18B69F-E669-4B96-AE2A-C90B0BC730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" y="19748"/>
            <a:ext cx="2159076" cy="4168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B665D92-2933-4F87-9C23-34265568E425}"/>
              </a:ext>
            </a:extLst>
          </p:cNvPr>
          <p:cNvGrpSpPr/>
          <p:nvPr/>
        </p:nvGrpSpPr>
        <p:grpSpPr>
          <a:xfrm>
            <a:off x="8252427" y="2368483"/>
            <a:ext cx="2380378" cy="4075273"/>
            <a:chOff x="10081587" y="2304414"/>
            <a:chExt cx="2014077" cy="3390653"/>
          </a:xfrm>
        </p:grpSpPr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8C757564-EB53-4F68-A8D8-47A8414180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28" name="图片 5">
              <a:extLst>
                <a:ext uri="{FF2B5EF4-FFF2-40B4-BE49-F238E27FC236}">
                  <a16:creationId xmlns:a16="http://schemas.microsoft.com/office/drawing/2014/main" id="{22044FD9-7DAA-4AA3-94D1-7E779F3FE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89A8514-FAF3-447C-BCE8-D99CCAA0D0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10" y="2637508"/>
            <a:ext cx="5278633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y2mate.com - Lá Thư Gửi Thầy  Bé Quỳnh Lê  Nhạc Thiếu Nhi Về Thầy Cô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53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314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8" y="4680152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0" name="文本框 18">
            <a:extLst>
              <a:ext uri="{FF2B5EF4-FFF2-40B4-BE49-F238E27FC236}">
                <a16:creationId xmlns:a16="http://schemas.microsoft.com/office/drawing/2014/main" id="{D4128541-3665-47A2-A038-403599130F1C}"/>
              </a:ext>
            </a:extLst>
          </p:cNvPr>
          <p:cNvSpPr txBox="1"/>
          <p:nvPr/>
        </p:nvSpPr>
        <p:spPr>
          <a:xfrm>
            <a:off x="1785181" y="282267"/>
            <a:ext cx="8530405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Thứ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ngày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12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tháng</a:t>
            </a:r>
            <a:r>
              <a:rPr lang="en-US" altLang="zh-CN" sz="4400" dirty="0">
                <a:solidFill>
                  <a:srgbClr val="000000"/>
                </a:solidFill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năm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2024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8">
            <a:extLst>
              <a:ext uri="{FF2B5EF4-FFF2-40B4-BE49-F238E27FC236}">
                <a16:creationId xmlns:a16="http://schemas.microsoft.com/office/drawing/2014/main" id="{3449F44D-1A42-4677-9EA6-DFF69DBDDEF3}"/>
              </a:ext>
            </a:extLst>
          </p:cNvPr>
          <p:cNvSpPr txBox="1"/>
          <p:nvPr/>
        </p:nvSpPr>
        <p:spPr>
          <a:xfrm>
            <a:off x="2723754" y="1243874"/>
            <a:ext cx="6744490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u="sng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4800" u="sng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u="sng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Việt</a:t>
            </a:r>
            <a:endParaRPr lang="en-US" altLang="zh-CN" sz="4800" u="sng" dirty="0"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nghe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: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Nói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một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dựa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vào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gợi</a:t>
            </a:r>
            <a:r>
              <a:rPr lang="en-US" altLang="zh-CN" sz="4800" dirty="0">
                <a:latin typeface="Times New Roman" panose="02020603050405020304" pitchFamily="18" charset="0"/>
                <a:ea typeface="仓耳今楷05-6763 W05" panose="02020400000000000000" pitchFamily="18" charset="-122"/>
                <a:cs typeface="Times New Roman" panose="02020603050405020304" pitchFamily="18" charset="0"/>
              </a:rPr>
              <a:t> ý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仓耳今楷05-6763 W05" panose="02020400000000000000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73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83598" y="23974"/>
            <a:ext cx="928781" cy="710553"/>
          </a:xfrm>
          <a:prstGeom prst="rect">
            <a:avLst/>
          </a:prstGeom>
        </p:spPr>
      </p:pic>
      <p:sp>
        <p:nvSpPr>
          <p:cNvPr id="33" name="文本框 18">
            <a:extLst>
              <a:ext uri="{FF2B5EF4-FFF2-40B4-BE49-F238E27FC236}">
                <a16:creationId xmlns:a16="http://schemas.microsoft.com/office/drawing/2014/main" id="{D81EC9C0-F881-4706-ACD2-7CA4F64EB5EE}"/>
              </a:ext>
            </a:extLst>
          </p:cNvPr>
          <p:cNvSpPr txBox="1"/>
          <p:nvPr/>
        </p:nvSpPr>
        <p:spPr>
          <a:xfrm>
            <a:off x="780527" y="145393"/>
            <a:ext cx="11323024" cy="646331"/>
          </a:xfrm>
          <a:custGeom>
            <a:avLst/>
            <a:gdLst>
              <a:gd name="connsiteX0" fmla="*/ 0 w 11323024"/>
              <a:gd name="connsiteY0" fmla="*/ 0 h 646331"/>
              <a:gd name="connsiteX1" fmla="*/ 666060 w 11323024"/>
              <a:gd name="connsiteY1" fmla="*/ 0 h 646331"/>
              <a:gd name="connsiteX2" fmla="*/ 1105660 w 11323024"/>
              <a:gd name="connsiteY2" fmla="*/ 0 h 646331"/>
              <a:gd name="connsiteX3" fmla="*/ 1432030 w 11323024"/>
              <a:gd name="connsiteY3" fmla="*/ 0 h 646331"/>
              <a:gd name="connsiteX4" fmla="*/ 1984860 w 11323024"/>
              <a:gd name="connsiteY4" fmla="*/ 0 h 646331"/>
              <a:gd name="connsiteX5" fmla="*/ 2424459 w 11323024"/>
              <a:gd name="connsiteY5" fmla="*/ 0 h 646331"/>
              <a:gd name="connsiteX6" fmla="*/ 2977289 w 11323024"/>
              <a:gd name="connsiteY6" fmla="*/ 0 h 646331"/>
              <a:gd name="connsiteX7" fmla="*/ 3643349 w 11323024"/>
              <a:gd name="connsiteY7" fmla="*/ 0 h 646331"/>
              <a:gd name="connsiteX8" fmla="*/ 3969719 w 11323024"/>
              <a:gd name="connsiteY8" fmla="*/ 0 h 646331"/>
              <a:gd name="connsiteX9" fmla="*/ 4635779 w 11323024"/>
              <a:gd name="connsiteY9" fmla="*/ 0 h 646331"/>
              <a:gd name="connsiteX10" fmla="*/ 5528300 w 11323024"/>
              <a:gd name="connsiteY10" fmla="*/ 0 h 646331"/>
              <a:gd name="connsiteX11" fmla="*/ 5854669 w 11323024"/>
              <a:gd name="connsiteY11" fmla="*/ 0 h 646331"/>
              <a:gd name="connsiteX12" fmla="*/ 6633960 w 11323024"/>
              <a:gd name="connsiteY12" fmla="*/ 0 h 646331"/>
              <a:gd name="connsiteX13" fmla="*/ 7526481 w 11323024"/>
              <a:gd name="connsiteY13" fmla="*/ 0 h 646331"/>
              <a:gd name="connsiteX14" fmla="*/ 8305771 w 11323024"/>
              <a:gd name="connsiteY14" fmla="*/ 0 h 646331"/>
              <a:gd name="connsiteX15" fmla="*/ 9085062 w 11323024"/>
              <a:gd name="connsiteY15" fmla="*/ 0 h 646331"/>
              <a:gd name="connsiteX16" fmla="*/ 9977582 w 11323024"/>
              <a:gd name="connsiteY16" fmla="*/ 0 h 646331"/>
              <a:gd name="connsiteX17" fmla="*/ 11323024 w 11323024"/>
              <a:gd name="connsiteY17" fmla="*/ 0 h 646331"/>
              <a:gd name="connsiteX18" fmla="*/ 11323024 w 11323024"/>
              <a:gd name="connsiteY18" fmla="*/ 646331 h 646331"/>
              <a:gd name="connsiteX19" fmla="*/ 10656964 w 11323024"/>
              <a:gd name="connsiteY19" fmla="*/ 646331 h 646331"/>
              <a:gd name="connsiteX20" fmla="*/ 9990904 w 11323024"/>
              <a:gd name="connsiteY20" fmla="*/ 646331 h 646331"/>
              <a:gd name="connsiteX21" fmla="*/ 9324843 w 11323024"/>
              <a:gd name="connsiteY21" fmla="*/ 646331 h 646331"/>
              <a:gd name="connsiteX22" fmla="*/ 8545553 w 11323024"/>
              <a:gd name="connsiteY22" fmla="*/ 646331 h 646331"/>
              <a:gd name="connsiteX23" fmla="*/ 8219183 w 11323024"/>
              <a:gd name="connsiteY23" fmla="*/ 646331 h 646331"/>
              <a:gd name="connsiteX24" fmla="*/ 7326663 w 11323024"/>
              <a:gd name="connsiteY24" fmla="*/ 646331 h 646331"/>
              <a:gd name="connsiteX25" fmla="*/ 6773833 w 11323024"/>
              <a:gd name="connsiteY25" fmla="*/ 646331 h 646331"/>
              <a:gd name="connsiteX26" fmla="*/ 6447463 w 11323024"/>
              <a:gd name="connsiteY26" fmla="*/ 646331 h 646331"/>
              <a:gd name="connsiteX27" fmla="*/ 5894633 w 11323024"/>
              <a:gd name="connsiteY27" fmla="*/ 646331 h 646331"/>
              <a:gd name="connsiteX28" fmla="*/ 5115343 w 11323024"/>
              <a:gd name="connsiteY28" fmla="*/ 646331 h 646331"/>
              <a:gd name="connsiteX29" fmla="*/ 4222822 w 11323024"/>
              <a:gd name="connsiteY29" fmla="*/ 646331 h 646331"/>
              <a:gd name="connsiteX30" fmla="*/ 3669992 w 11323024"/>
              <a:gd name="connsiteY30" fmla="*/ 646331 h 646331"/>
              <a:gd name="connsiteX31" fmla="*/ 3343622 w 11323024"/>
              <a:gd name="connsiteY31" fmla="*/ 646331 h 646331"/>
              <a:gd name="connsiteX32" fmla="*/ 2677562 w 11323024"/>
              <a:gd name="connsiteY32" fmla="*/ 646331 h 646331"/>
              <a:gd name="connsiteX33" fmla="*/ 1898272 w 11323024"/>
              <a:gd name="connsiteY33" fmla="*/ 646331 h 646331"/>
              <a:gd name="connsiteX34" fmla="*/ 1005751 w 11323024"/>
              <a:gd name="connsiteY34" fmla="*/ 646331 h 646331"/>
              <a:gd name="connsiteX35" fmla="*/ 0 w 11323024"/>
              <a:gd name="connsiteY35" fmla="*/ 646331 h 646331"/>
              <a:gd name="connsiteX36" fmla="*/ 0 w 11323024"/>
              <a:gd name="connsiteY36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323024" h="646331" fill="none" extrusionOk="0">
                <a:moveTo>
                  <a:pt x="0" y="0"/>
                </a:moveTo>
                <a:cubicBezTo>
                  <a:pt x="136299" y="-23257"/>
                  <a:pt x="413490" y="-8131"/>
                  <a:pt x="666060" y="0"/>
                </a:cubicBezTo>
                <a:cubicBezTo>
                  <a:pt x="918630" y="8131"/>
                  <a:pt x="889579" y="-18959"/>
                  <a:pt x="1105660" y="0"/>
                </a:cubicBezTo>
                <a:cubicBezTo>
                  <a:pt x="1321741" y="18959"/>
                  <a:pt x="1366660" y="10395"/>
                  <a:pt x="1432030" y="0"/>
                </a:cubicBezTo>
                <a:cubicBezTo>
                  <a:pt x="1497400" y="-10395"/>
                  <a:pt x="1866087" y="24952"/>
                  <a:pt x="1984860" y="0"/>
                </a:cubicBezTo>
                <a:cubicBezTo>
                  <a:pt x="2103633" y="-24952"/>
                  <a:pt x="2301436" y="-687"/>
                  <a:pt x="2424459" y="0"/>
                </a:cubicBezTo>
                <a:cubicBezTo>
                  <a:pt x="2547482" y="687"/>
                  <a:pt x="2771081" y="-27297"/>
                  <a:pt x="2977289" y="0"/>
                </a:cubicBezTo>
                <a:cubicBezTo>
                  <a:pt x="3183497" y="27297"/>
                  <a:pt x="3404745" y="19228"/>
                  <a:pt x="3643349" y="0"/>
                </a:cubicBezTo>
                <a:cubicBezTo>
                  <a:pt x="3881953" y="-19228"/>
                  <a:pt x="3866075" y="-9619"/>
                  <a:pt x="3969719" y="0"/>
                </a:cubicBezTo>
                <a:cubicBezTo>
                  <a:pt x="4073363" y="9619"/>
                  <a:pt x="4430915" y="23014"/>
                  <a:pt x="4635779" y="0"/>
                </a:cubicBezTo>
                <a:cubicBezTo>
                  <a:pt x="4840643" y="-23014"/>
                  <a:pt x="5331702" y="29714"/>
                  <a:pt x="5528300" y="0"/>
                </a:cubicBezTo>
                <a:cubicBezTo>
                  <a:pt x="5724898" y="-29714"/>
                  <a:pt x="5756449" y="-8111"/>
                  <a:pt x="5854669" y="0"/>
                </a:cubicBezTo>
                <a:cubicBezTo>
                  <a:pt x="5952889" y="8111"/>
                  <a:pt x="6360488" y="13450"/>
                  <a:pt x="6633960" y="0"/>
                </a:cubicBezTo>
                <a:cubicBezTo>
                  <a:pt x="6907432" y="-13450"/>
                  <a:pt x="7338826" y="22698"/>
                  <a:pt x="7526481" y="0"/>
                </a:cubicBezTo>
                <a:cubicBezTo>
                  <a:pt x="7714136" y="-22698"/>
                  <a:pt x="8097024" y="-5648"/>
                  <a:pt x="8305771" y="0"/>
                </a:cubicBezTo>
                <a:cubicBezTo>
                  <a:pt x="8514518" y="5648"/>
                  <a:pt x="8926094" y="24160"/>
                  <a:pt x="9085062" y="0"/>
                </a:cubicBezTo>
                <a:cubicBezTo>
                  <a:pt x="9244030" y="-24160"/>
                  <a:pt x="9592078" y="-12856"/>
                  <a:pt x="9977582" y="0"/>
                </a:cubicBezTo>
                <a:cubicBezTo>
                  <a:pt x="10363086" y="12856"/>
                  <a:pt x="10952930" y="40861"/>
                  <a:pt x="11323024" y="0"/>
                </a:cubicBezTo>
                <a:cubicBezTo>
                  <a:pt x="11310356" y="164577"/>
                  <a:pt x="11333417" y="459640"/>
                  <a:pt x="11323024" y="646331"/>
                </a:cubicBezTo>
                <a:cubicBezTo>
                  <a:pt x="11048442" y="664567"/>
                  <a:pt x="10920859" y="656294"/>
                  <a:pt x="10656964" y="646331"/>
                </a:cubicBezTo>
                <a:cubicBezTo>
                  <a:pt x="10393069" y="636368"/>
                  <a:pt x="10128619" y="674978"/>
                  <a:pt x="9990904" y="646331"/>
                </a:cubicBezTo>
                <a:cubicBezTo>
                  <a:pt x="9853189" y="617684"/>
                  <a:pt x="9656696" y="618987"/>
                  <a:pt x="9324843" y="646331"/>
                </a:cubicBezTo>
                <a:cubicBezTo>
                  <a:pt x="8992990" y="673675"/>
                  <a:pt x="8783005" y="620442"/>
                  <a:pt x="8545553" y="646331"/>
                </a:cubicBezTo>
                <a:cubicBezTo>
                  <a:pt x="8308101" y="672221"/>
                  <a:pt x="8296616" y="645691"/>
                  <a:pt x="8219183" y="646331"/>
                </a:cubicBezTo>
                <a:cubicBezTo>
                  <a:pt x="8141750" y="646972"/>
                  <a:pt x="7552722" y="658365"/>
                  <a:pt x="7326663" y="646331"/>
                </a:cubicBezTo>
                <a:cubicBezTo>
                  <a:pt x="7100604" y="634297"/>
                  <a:pt x="6936631" y="637254"/>
                  <a:pt x="6773833" y="646331"/>
                </a:cubicBezTo>
                <a:cubicBezTo>
                  <a:pt x="6611035" y="655409"/>
                  <a:pt x="6572559" y="658466"/>
                  <a:pt x="6447463" y="646331"/>
                </a:cubicBezTo>
                <a:cubicBezTo>
                  <a:pt x="6322367" y="634197"/>
                  <a:pt x="6124412" y="636485"/>
                  <a:pt x="5894633" y="646331"/>
                </a:cubicBezTo>
                <a:cubicBezTo>
                  <a:pt x="5664854" y="656178"/>
                  <a:pt x="5483418" y="663925"/>
                  <a:pt x="5115343" y="646331"/>
                </a:cubicBezTo>
                <a:cubicBezTo>
                  <a:pt x="4747268" y="628738"/>
                  <a:pt x="4595158" y="642129"/>
                  <a:pt x="4222822" y="646331"/>
                </a:cubicBezTo>
                <a:cubicBezTo>
                  <a:pt x="3850486" y="650533"/>
                  <a:pt x="3878287" y="627413"/>
                  <a:pt x="3669992" y="646331"/>
                </a:cubicBezTo>
                <a:cubicBezTo>
                  <a:pt x="3461697" y="665250"/>
                  <a:pt x="3418836" y="635267"/>
                  <a:pt x="3343622" y="646331"/>
                </a:cubicBezTo>
                <a:cubicBezTo>
                  <a:pt x="3268408" y="657396"/>
                  <a:pt x="2946161" y="622465"/>
                  <a:pt x="2677562" y="646331"/>
                </a:cubicBezTo>
                <a:cubicBezTo>
                  <a:pt x="2408963" y="670197"/>
                  <a:pt x="2186256" y="615424"/>
                  <a:pt x="1898272" y="646331"/>
                </a:cubicBezTo>
                <a:cubicBezTo>
                  <a:pt x="1610288" y="677239"/>
                  <a:pt x="1412738" y="608023"/>
                  <a:pt x="1005751" y="646331"/>
                </a:cubicBezTo>
                <a:cubicBezTo>
                  <a:pt x="598764" y="684639"/>
                  <a:pt x="331541" y="639290"/>
                  <a:pt x="0" y="646331"/>
                </a:cubicBezTo>
                <a:cubicBezTo>
                  <a:pt x="20780" y="377515"/>
                  <a:pt x="31605" y="178026"/>
                  <a:pt x="0" y="0"/>
                </a:cubicBezTo>
                <a:close/>
              </a:path>
              <a:path w="11323024" h="646331" stroke="0" extrusionOk="0">
                <a:moveTo>
                  <a:pt x="0" y="0"/>
                </a:moveTo>
                <a:cubicBezTo>
                  <a:pt x="404031" y="10578"/>
                  <a:pt x="714010" y="17361"/>
                  <a:pt x="892521" y="0"/>
                </a:cubicBezTo>
                <a:cubicBezTo>
                  <a:pt x="1071032" y="-17361"/>
                  <a:pt x="1171161" y="-25928"/>
                  <a:pt x="1445351" y="0"/>
                </a:cubicBezTo>
                <a:cubicBezTo>
                  <a:pt x="1719541" y="25928"/>
                  <a:pt x="1724744" y="-7139"/>
                  <a:pt x="1884950" y="0"/>
                </a:cubicBezTo>
                <a:cubicBezTo>
                  <a:pt x="2045156" y="7139"/>
                  <a:pt x="2059933" y="-1304"/>
                  <a:pt x="2211320" y="0"/>
                </a:cubicBezTo>
                <a:cubicBezTo>
                  <a:pt x="2362707" y="1304"/>
                  <a:pt x="2679575" y="7840"/>
                  <a:pt x="2990610" y="0"/>
                </a:cubicBezTo>
                <a:cubicBezTo>
                  <a:pt x="3301645" y="-7840"/>
                  <a:pt x="3515114" y="34969"/>
                  <a:pt x="3883131" y="0"/>
                </a:cubicBezTo>
                <a:cubicBezTo>
                  <a:pt x="4251148" y="-34969"/>
                  <a:pt x="4441939" y="33608"/>
                  <a:pt x="4775652" y="0"/>
                </a:cubicBezTo>
                <a:cubicBezTo>
                  <a:pt x="5109365" y="-33608"/>
                  <a:pt x="5375467" y="216"/>
                  <a:pt x="5554942" y="0"/>
                </a:cubicBezTo>
                <a:cubicBezTo>
                  <a:pt x="5734417" y="-216"/>
                  <a:pt x="5795377" y="-14908"/>
                  <a:pt x="5994542" y="0"/>
                </a:cubicBezTo>
                <a:cubicBezTo>
                  <a:pt x="6193707" y="14908"/>
                  <a:pt x="6303446" y="14987"/>
                  <a:pt x="6434142" y="0"/>
                </a:cubicBezTo>
                <a:cubicBezTo>
                  <a:pt x="6564838" y="-14987"/>
                  <a:pt x="6740209" y="-21822"/>
                  <a:pt x="6873742" y="0"/>
                </a:cubicBezTo>
                <a:cubicBezTo>
                  <a:pt x="7007275" y="21822"/>
                  <a:pt x="7247321" y="18388"/>
                  <a:pt x="7426572" y="0"/>
                </a:cubicBezTo>
                <a:cubicBezTo>
                  <a:pt x="7605823" y="-18388"/>
                  <a:pt x="7679240" y="-11007"/>
                  <a:pt x="7752941" y="0"/>
                </a:cubicBezTo>
                <a:cubicBezTo>
                  <a:pt x="7826642" y="11007"/>
                  <a:pt x="8173531" y="25051"/>
                  <a:pt x="8305771" y="0"/>
                </a:cubicBezTo>
                <a:cubicBezTo>
                  <a:pt x="8438011" y="-25051"/>
                  <a:pt x="8540078" y="-438"/>
                  <a:pt x="8745371" y="0"/>
                </a:cubicBezTo>
                <a:cubicBezTo>
                  <a:pt x="8950664" y="438"/>
                  <a:pt x="9208210" y="10077"/>
                  <a:pt x="9411431" y="0"/>
                </a:cubicBezTo>
                <a:cubicBezTo>
                  <a:pt x="9614652" y="-10077"/>
                  <a:pt x="9586518" y="3803"/>
                  <a:pt x="9737801" y="0"/>
                </a:cubicBezTo>
                <a:cubicBezTo>
                  <a:pt x="9889084" y="-3803"/>
                  <a:pt x="9954799" y="-4719"/>
                  <a:pt x="10064170" y="0"/>
                </a:cubicBezTo>
                <a:cubicBezTo>
                  <a:pt x="10173541" y="4719"/>
                  <a:pt x="10334726" y="6407"/>
                  <a:pt x="10503770" y="0"/>
                </a:cubicBezTo>
                <a:cubicBezTo>
                  <a:pt x="10672814" y="-6407"/>
                  <a:pt x="11076401" y="-6852"/>
                  <a:pt x="11323024" y="0"/>
                </a:cubicBezTo>
                <a:cubicBezTo>
                  <a:pt x="11338855" y="199563"/>
                  <a:pt x="11311748" y="376816"/>
                  <a:pt x="11323024" y="646331"/>
                </a:cubicBezTo>
                <a:cubicBezTo>
                  <a:pt x="11208420" y="643444"/>
                  <a:pt x="11091790" y="641405"/>
                  <a:pt x="10883424" y="646331"/>
                </a:cubicBezTo>
                <a:cubicBezTo>
                  <a:pt x="10675058" y="651257"/>
                  <a:pt x="10542333" y="646796"/>
                  <a:pt x="10217364" y="646331"/>
                </a:cubicBezTo>
                <a:cubicBezTo>
                  <a:pt x="9892395" y="645866"/>
                  <a:pt x="9887223" y="646767"/>
                  <a:pt x="9777764" y="646331"/>
                </a:cubicBezTo>
                <a:cubicBezTo>
                  <a:pt x="9668305" y="645895"/>
                  <a:pt x="9222656" y="665425"/>
                  <a:pt x="8885244" y="646331"/>
                </a:cubicBezTo>
                <a:cubicBezTo>
                  <a:pt x="8547832" y="627237"/>
                  <a:pt x="8441448" y="625470"/>
                  <a:pt x="8105953" y="646331"/>
                </a:cubicBezTo>
                <a:cubicBezTo>
                  <a:pt x="7770458" y="667192"/>
                  <a:pt x="7636768" y="642608"/>
                  <a:pt x="7439893" y="646331"/>
                </a:cubicBezTo>
                <a:cubicBezTo>
                  <a:pt x="7243018" y="650054"/>
                  <a:pt x="7120744" y="632366"/>
                  <a:pt x="6887063" y="646331"/>
                </a:cubicBezTo>
                <a:cubicBezTo>
                  <a:pt x="6653382" y="660297"/>
                  <a:pt x="6282255" y="652544"/>
                  <a:pt x="5994542" y="646331"/>
                </a:cubicBezTo>
                <a:cubicBezTo>
                  <a:pt x="5706829" y="640118"/>
                  <a:pt x="5792670" y="634784"/>
                  <a:pt x="5668173" y="646331"/>
                </a:cubicBezTo>
                <a:cubicBezTo>
                  <a:pt x="5543676" y="657878"/>
                  <a:pt x="5150524" y="653323"/>
                  <a:pt x="5002112" y="646331"/>
                </a:cubicBezTo>
                <a:cubicBezTo>
                  <a:pt x="4853700" y="639339"/>
                  <a:pt x="4365112" y="676594"/>
                  <a:pt x="4109592" y="646331"/>
                </a:cubicBezTo>
                <a:cubicBezTo>
                  <a:pt x="3854072" y="616068"/>
                  <a:pt x="3621703" y="608986"/>
                  <a:pt x="3217071" y="646331"/>
                </a:cubicBezTo>
                <a:cubicBezTo>
                  <a:pt x="2812439" y="683676"/>
                  <a:pt x="2850690" y="658696"/>
                  <a:pt x="2551011" y="646331"/>
                </a:cubicBezTo>
                <a:cubicBezTo>
                  <a:pt x="2251332" y="633966"/>
                  <a:pt x="2218132" y="665042"/>
                  <a:pt x="2111411" y="646331"/>
                </a:cubicBezTo>
                <a:cubicBezTo>
                  <a:pt x="2004690" y="627620"/>
                  <a:pt x="1414570" y="666664"/>
                  <a:pt x="1218890" y="646331"/>
                </a:cubicBezTo>
                <a:cubicBezTo>
                  <a:pt x="1023210" y="625998"/>
                  <a:pt x="304484" y="653281"/>
                  <a:pt x="0" y="646331"/>
                </a:cubicBezTo>
                <a:cubicBezTo>
                  <a:pt x="-812" y="395418"/>
                  <a:pt x="-23406" y="14613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776904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FF0000"/>
                </a:solidFill>
                <a:latin typeface="+mj-lt"/>
              </a:rPr>
              <a:t>2. </a:t>
            </a:r>
            <a:r>
              <a:rPr lang="en-US" altLang="zh-CN" sz="3600" b="1">
                <a:latin typeface="+mj-lt"/>
              </a:rPr>
              <a:t>Trao đổi với bạn về lời xưng hô khi viết thư</a:t>
            </a:r>
            <a:endParaRPr lang="vi-VN" altLang="zh-CN" sz="3600" b="1" dirty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6B68D-BC29-4884-85A1-1806156F9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35" y="2025006"/>
            <a:ext cx="3723952" cy="1257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82E80B-90C9-4D27-A1EF-F309703601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479" y="1661187"/>
            <a:ext cx="3810345" cy="13763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3CD060-33FF-4937-9898-42ED50AE6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87" y="4153807"/>
            <a:ext cx="4367226" cy="115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8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C856C8BB-5B7D-4C99-8774-DD4069DC2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112" y="3798617"/>
            <a:ext cx="1234386" cy="54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/>
            <a:endParaRPr lang="zh-CN" altLang="en-US" sz="1200" b="1" dirty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2FF4A0-0314-4A9A-B0B9-A815B1B11A1F}"/>
              </a:ext>
            </a:extLst>
          </p:cNvPr>
          <p:cNvSpPr/>
          <p:nvPr/>
        </p:nvSpPr>
        <p:spPr>
          <a:xfrm>
            <a:off x="2159551" y="720732"/>
            <a:ext cx="879063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6600" dirty="0" err="1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Thảo</a:t>
            </a:r>
            <a:r>
              <a:rPr lang="en-US" altLang="zh-CN" sz="6600" dirty="0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luận</a:t>
            </a:r>
            <a:r>
              <a:rPr lang="en-US" altLang="zh-CN" sz="6600" dirty="0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nhóm</a:t>
            </a:r>
            <a:r>
              <a:rPr lang="en-US" altLang="zh-CN" sz="6600" dirty="0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bốn</a:t>
            </a:r>
            <a:endParaRPr lang="zh-CN" altLang="en-US" sz="6600" dirty="0">
              <a:ln>
                <a:solidFill>
                  <a:srgbClr val="0070C0"/>
                </a:solidFill>
              </a:ln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78E1E5E-35FE-4161-96DF-4C49288B9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554867" y="2723684"/>
            <a:ext cx="2811347" cy="360507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17DE5990-FBB0-4771-99C5-EF1044561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337080" y="2678620"/>
            <a:ext cx="2881631" cy="3695199"/>
          </a:xfrm>
          <a:prstGeom prst="rect">
            <a:avLst/>
          </a:prstGeom>
        </p:spPr>
      </p:pic>
      <p:pic>
        <p:nvPicPr>
          <p:cNvPr id="10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86400"/>
            <a:ext cx="12039600" cy="131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4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2">
            <a:extLst>
              <a:ext uri="{FF2B5EF4-FFF2-40B4-BE49-F238E27FC236}">
                <a16:creationId xmlns:a16="http://schemas.microsoft.com/office/drawing/2014/main" id="{FDAC41C1-EAA2-4A7F-8A52-64B91916310C}"/>
              </a:ext>
            </a:extLst>
          </p:cNvPr>
          <p:cNvSpPr>
            <a:spLocks noChangeAspect="1"/>
          </p:cNvSpPr>
          <p:nvPr/>
        </p:nvSpPr>
        <p:spPr bwMode="auto">
          <a:xfrm rot="13650931">
            <a:off x="3150179" y="1892225"/>
            <a:ext cx="2833761" cy="301646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>
              <a:defRPr/>
            </a:pPr>
            <a:endParaRPr lang="zh-CN" altLang="en-US" sz="1399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25D2F6B6-2E60-4B65-90F8-6039E87353CC}"/>
              </a:ext>
            </a:extLst>
          </p:cNvPr>
          <p:cNvSpPr>
            <a:spLocks noChangeAspect="1"/>
          </p:cNvSpPr>
          <p:nvPr/>
        </p:nvSpPr>
        <p:spPr bwMode="auto">
          <a:xfrm rot="8017455">
            <a:off x="6532153" y="1387016"/>
            <a:ext cx="2809159" cy="3606804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68562" tIns="34281" rIns="68562" bIns="34281" anchor="ctr"/>
          <a:lstStyle/>
          <a:p>
            <a:pPr defTabSz="685800"/>
            <a:endParaRPr lang="zh-CN" altLang="en-US" sz="1399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DE97E44E-9F2E-4752-A584-DB14AA94A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267" y="2657403"/>
            <a:ext cx="855497" cy="12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/>
            <a:r>
              <a:rPr lang="en-US" altLang="zh-CN" sz="44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Trình</a:t>
            </a:r>
            <a:r>
              <a:rPr lang="en-US" altLang="zh-CN" sz="44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685800" eaLnBrk="1" hangingPunct="1"/>
            <a:r>
              <a:rPr lang="en-US" altLang="zh-CN" sz="44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bày</a:t>
            </a:r>
            <a:endParaRPr lang="zh-CN" altLang="en-US" sz="44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B226448-A33A-4133-96A8-EB3601728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2279" y="2590380"/>
            <a:ext cx="2483119" cy="12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62" tIns="34281" rIns="68562" bIns="34281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 eaLnBrk="1" hangingPunct="1"/>
            <a:r>
              <a:rPr lang="en-US" altLang="zh-CN" sz="44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Nhận</a:t>
            </a:r>
            <a:r>
              <a:rPr lang="en-US" altLang="zh-CN" sz="4400" dirty="0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</a:p>
          <a:p>
            <a:pPr algn="ctr" defTabSz="685800" eaLnBrk="1" hangingPunct="1"/>
            <a:r>
              <a:rPr lang="en-US" altLang="zh-CN" sz="4400" dirty="0" err="1">
                <a:solidFill>
                  <a:srgbClr val="F2FBFF"/>
                </a:solidFill>
                <a:latin typeface="Coiny" panose="02000903060500060000" pitchFamily="2" charset="0"/>
                <a:ea typeface="方正清刻本悦宋简体" panose="02000000000000000000" pitchFamily="2" charset="-122"/>
              </a:rPr>
              <a:t>xét</a:t>
            </a:r>
            <a:endParaRPr lang="zh-CN" altLang="en-US" sz="4400" dirty="0">
              <a:solidFill>
                <a:srgbClr val="F2FBFF"/>
              </a:solidFill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  <p:sp>
        <p:nvSpPr>
          <p:cNvPr id="6" name="Rounded Rectangle 22">
            <a:extLst>
              <a:ext uri="{FF2B5EF4-FFF2-40B4-BE49-F238E27FC236}">
                <a16:creationId xmlns:a16="http://schemas.microsoft.com/office/drawing/2014/main" id="{DF483959-43B0-4F1E-8C0C-54C374B3B9A4}"/>
              </a:ext>
            </a:extLst>
          </p:cNvPr>
          <p:cNvSpPr/>
          <p:nvPr/>
        </p:nvSpPr>
        <p:spPr>
          <a:xfrm>
            <a:off x="730777" y="4444506"/>
            <a:ext cx="3162480" cy="715089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kern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Nói trước lớp</a:t>
            </a:r>
            <a:endParaRPr lang="en-US" sz="3200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id="{43E3CC5B-30E7-47A6-8391-A66B15BFC2DA}"/>
              </a:ext>
            </a:extLst>
          </p:cNvPr>
          <p:cNvSpPr/>
          <p:nvPr/>
        </p:nvSpPr>
        <p:spPr>
          <a:xfrm>
            <a:off x="7011737" y="4444506"/>
            <a:ext cx="4968471" cy="105560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ln w="28575">
            <a:solidFill>
              <a:sysClr val="window" lastClr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Nhận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xét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góp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ý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lịch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cho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phần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trình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bày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của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+mj-lt"/>
                <a:cs typeface="Arial"/>
                <a:sym typeface="Arial"/>
              </a:rPr>
              <a:t>bạn</a:t>
            </a:r>
            <a:r>
              <a:rPr lang="en-US" sz="2800" kern="0" dirty="0">
                <a:solidFill>
                  <a:prstClr val="black"/>
                </a:solidFill>
                <a:latin typeface="+mj-lt"/>
                <a:cs typeface="Arial"/>
                <a:sym typeface="Arial"/>
              </a:rPr>
              <a:t>.</a:t>
            </a:r>
            <a:endParaRPr lang="en-US" sz="2400" kern="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43407-2035-4547-AD19-6BFD8C197BBB}"/>
              </a:ext>
            </a:extLst>
          </p:cNvPr>
          <p:cNvSpPr/>
          <p:nvPr/>
        </p:nvSpPr>
        <p:spPr>
          <a:xfrm>
            <a:off x="2106354" y="687198"/>
            <a:ext cx="73896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altLang="zh-CN" sz="6600" dirty="0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Chia</a:t>
            </a:r>
            <a:r>
              <a:rPr lang="en-US" altLang="zh-CN" sz="6600" dirty="0">
                <a:ln>
                  <a:solidFill>
                    <a:prstClr val="white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 </a:t>
            </a:r>
            <a:r>
              <a:rPr lang="en-US" altLang="zh-CN" sz="6600" dirty="0" err="1">
                <a:ln>
                  <a:solidFill>
                    <a:srgbClr val="0070C0"/>
                  </a:solidFill>
                </a:ln>
                <a:latin typeface="Coiny" panose="02000903060500060000" pitchFamily="2" charset="0"/>
                <a:ea typeface="方正清刻本悦宋简体" panose="02000000000000000000" pitchFamily="2" charset="-122"/>
              </a:rPr>
              <a:t>sẻ</a:t>
            </a:r>
            <a:endParaRPr lang="zh-CN" altLang="en-US" sz="6600" dirty="0">
              <a:ln>
                <a:solidFill>
                  <a:srgbClr val="0070C0"/>
                </a:solidFill>
              </a:ln>
              <a:latin typeface="Coiny" panose="02000903060500060000" pitchFamily="2" charset="0"/>
              <a:ea typeface="方正清刻本悦宋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70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"/>
                            </p:stCondLst>
                            <p:childTnLst>
                              <p:par>
                                <p:cTn id="2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autoUpdateAnimBg="0"/>
      <p:bldP spid="5" grpId="0" autoUpdateAnimBg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1">
            <a:extLst>
              <a:ext uri="{FF2B5EF4-FFF2-40B4-BE49-F238E27FC236}">
                <a16:creationId xmlns:a16="http://schemas.microsoft.com/office/drawing/2014/main" id="{B4B04963-A336-4277-B314-7F93664F4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83598" y="23974"/>
            <a:ext cx="928781" cy="710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6B87BD-65B4-49EB-BD3F-D56A38567DF7}"/>
              </a:ext>
            </a:extLst>
          </p:cNvPr>
          <p:cNvGrpSpPr/>
          <p:nvPr/>
        </p:nvGrpSpPr>
        <p:grpSpPr>
          <a:xfrm>
            <a:off x="4992551" y="3739008"/>
            <a:ext cx="4265749" cy="705992"/>
            <a:chOff x="3323223" y="3301064"/>
            <a:chExt cx="7449126" cy="36442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1A0AA7-8BC5-497C-9BFD-0686585B3194}"/>
                </a:ext>
              </a:extLst>
            </p:cNvPr>
            <p:cNvSpPr/>
            <p:nvPr/>
          </p:nvSpPr>
          <p:spPr>
            <a:xfrm>
              <a:off x="3323223" y="3301064"/>
              <a:ext cx="7449125" cy="3644267"/>
            </a:xfrm>
            <a:prstGeom prst="roundRect">
              <a:avLst/>
            </a:prstGeom>
            <a:noFill/>
            <a:ln w="28575">
              <a:solidFill>
                <a:srgbClr val="865B3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id="{F8899591-CFD2-4CA0-8E61-257C2689C975}"/>
                </a:ext>
              </a:extLst>
            </p:cNvPr>
            <p:cNvSpPr txBox="1"/>
            <p:nvPr/>
          </p:nvSpPr>
          <p:spPr>
            <a:xfrm>
              <a:off x="3497011" y="3484172"/>
              <a:ext cx="7275338" cy="333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Thầy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cô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–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con</a:t>
              </a:r>
              <a:endParaRPr lang="en-US" altLang="zh-CN" sz="3600" dirty="0">
                <a:latin typeface="Arial" panose="020B0604020202020204" pitchFamily="34" charset="0"/>
              </a:endParaRPr>
            </a:p>
          </p:txBody>
        </p:sp>
      </p:grpSp>
      <p:pic>
        <p:nvPicPr>
          <p:cNvPr id="35" name="图片 15">
            <a:extLst>
              <a:ext uri="{FF2B5EF4-FFF2-40B4-BE49-F238E27FC236}">
                <a16:creationId xmlns:a16="http://schemas.microsoft.com/office/drawing/2014/main" id="{6141BD47-DCE2-401E-9811-42B1EDD96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30988" flipH="1">
            <a:off x="3796450" y="3259588"/>
            <a:ext cx="838781" cy="12905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C0BD96-9A3E-45FD-B6C3-49A3120193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870" y="734527"/>
            <a:ext cx="3810345" cy="13763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1">
            <a:extLst>
              <a:ext uri="{FF2B5EF4-FFF2-40B4-BE49-F238E27FC236}">
                <a16:creationId xmlns:a16="http://schemas.microsoft.com/office/drawing/2014/main" id="{B4B04963-A336-4277-B314-7F93664F4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83598" y="23974"/>
            <a:ext cx="928781" cy="710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6B87BD-65B4-49EB-BD3F-D56A38567DF7}"/>
              </a:ext>
            </a:extLst>
          </p:cNvPr>
          <p:cNvGrpSpPr/>
          <p:nvPr/>
        </p:nvGrpSpPr>
        <p:grpSpPr>
          <a:xfrm>
            <a:off x="4992551" y="3739008"/>
            <a:ext cx="4265749" cy="705992"/>
            <a:chOff x="3323223" y="3301064"/>
            <a:chExt cx="7449126" cy="364426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1A0AA7-8BC5-497C-9BFD-0686585B3194}"/>
                </a:ext>
              </a:extLst>
            </p:cNvPr>
            <p:cNvSpPr/>
            <p:nvPr/>
          </p:nvSpPr>
          <p:spPr>
            <a:xfrm>
              <a:off x="3323223" y="3301064"/>
              <a:ext cx="7449125" cy="3644267"/>
            </a:xfrm>
            <a:prstGeom prst="roundRect">
              <a:avLst/>
            </a:prstGeom>
            <a:noFill/>
            <a:ln w="28575">
              <a:solidFill>
                <a:srgbClr val="865B3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endParaRPr>
            </a:p>
          </p:txBody>
        </p:sp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id="{F8899591-CFD2-4CA0-8E61-257C2689C975}"/>
                </a:ext>
              </a:extLst>
            </p:cNvPr>
            <p:cNvSpPr txBox="1"/>
            <p:nvPr/>
          </p:nvSpPr>
          <p:spPr>
            <a:xfrm>
              <a:off x="3497011" y="3484172"/>
              <a:ext cx="7275338" cy="3336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Tớ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cậu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–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bạn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+mn-cs"/>
              </a:endParaRPr>
            </a:p>
          </p:txBody>
        </p:sp>
      </p:grpSp>
      <p:pic>
        <p:nvPicPr>
          <p:cNvPr id="35" name="图片 15">
            <a:extLst>
              <a:ext uri="{FF2B5EF4-FFF2-40B4-BE49-F238E27FC236}">
                <a16:creationId xmlns:a16="http://schemas.microsoft.com/office/drawing/2014/main" id="{6141BD47-DCE2-401E-9811-42B1EDD96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30988" flipH="1">
            <a:off x="3796450" y="3259588"/>
            <a:ext cx="838781" cy="12905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5DDBE0-8665-43DC-9AE1-81EA70E707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86" y="1757720"/>
            <a:ext cx="3723952" cy="1257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38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1">
            <a:extLst>
              <a:ext uri="{FF2B5EF4-FFF2-40B4-BE49-F238E27FC236}">
                <a16:creationId xmlns:a16="http://schemas.microsoft.com/office/drawing/2014/main" id="{B4B04963-A336-4277-B314-7F93664F47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-83598" y="23974"/>
            <a:ext cx="928781" cy="71055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56B87BD-65B4-49EB-BD3F-D56A38567DF7}"/>
              </a:ext>
            </a:extLst>
          </p:cNvPr>
          <p:cNvGrpSpPr/>
          <p:nvPr/>
        </p:nvGrpSpPr>
        <p:grpSpPr>
          <a:xfrm>
            <a:off x="4751437" y="3739008"/>
            <a:ext cx="4599297" cy="1950592"/>
            <a:chOff x="2902174" y="3301064"/>
            <a:chExt cx="8031589" cy="10068780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01A0AA7-8BC5-497C-9BFD-0686585B3194}"/>
                </a:ext>
              </a:extLst>
            </p:cNvPr>
            <p:cNvSpPr/>
            <p:nvPr/>
          </p:nvSpPr>
          <p:spPr>
            <a:xfrm>
              <a:off x="3323223" y="3301064"/>
              <a:ext cx="6672911" cy="10068780"/>
            </a:xfrm>
            <a:prstGeom prst="roundRect">
              <a:avLst/>
            </a:prstGeom>
            <a:noFill/>
            <a:ln w="28575">
              <a:solidFill>
                <a:srgbClr val="865B3E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Unicode MS"/>
                <a:cs typeface="+mn-cs"/>
              </a:endParaRPr>
            </a:p>
          </p:txBody>
        </p:sp>
        <p:sp>
          <p:nvSpPr>
            <p:cNvPr id="34" name="文本框 18">
              <a:extLst>
                <a:ext uri="{FF2B5EF4-FFF2-40B4-BE49-F238E27FC236}">
                  <a16:creationId xmlns:a16="http://schemas.microsoft.com/office/drawing/2014/main" id="{F8899591-CFD2-4CA0-8E61-257C2689C975}"/>
                </a:ext>
              </a:extLst>
            </p:cNvPr>
            <p:cNvSpPr txBox="1"/>
            <p:nvPr/>
          </p:nvSpPr>
          <p:spPr>
            <a:xfrm>
              <a:off x="2902174" y="3301064"/>
              <a:ext cx="8031589" cy="9055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ông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bà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- con,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cháu</a:t>
              </a:r>
              <a:endParaRPr lang="en-US" sz="36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lvl="0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bố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mẹ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- con</a:t>
              </a:r>
            </a:p>
            <a:p>
              <a:pPr lvl="0"/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anh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chị</a:t>
              </a:r>
              <a:r>
                <a: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- </a:t>
              </a:r>
              <a:r>
                <a:rPr lang="en-US" sz="36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35" name="图片 15">
            <a:extLst>
              <a:ext uri="{FF2B5EF4-FFF2-40B4-BE49-F238E27FC236}">
                <a16:creationId xmlns:a16="http://schemas.microsoft.com/office/drawing/2014/main" id="{6141BD47-DCE2-401E-9811-42B1EDD964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530988" flipH="1">
            <a:off x="3605095" y="2887373"/>
            <a:ext cx="838781" cy="1290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535AB-455E-40B7-A10B-82B240E128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74" y="1364666"/>
            <a:ext cx="4367226" cy="1154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38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2035</TotalTime>
  <Words>257</Words>
  <Application>Microsoft Office PowerPoint</Application>
  <PresentationFormat>Widescreen</PresentationFormat>
  <Paragraphs>43</Paragraphs>
  <Slides>15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微软雅黑</vt:lpstr>
      <vt:lpstr>Arial</vt:lpstr>
      <vt:lpstr>Arial Unicode MS</vt:lpstr>
      <vt:lpstr>Calibri</vt:lpstr>
      <vt:lpstr>Cambria</vt:lpstr>
      <vt:lpstr>Coiny</vt:lpstr>
      <vt:lpstr>Times New Roman</vt:lpstr>
      <vt:lpstr>方正清刻本悦宋简体</vt:lpstr>
      <vt:lpstr>Office 主题</vt:lpstr>
      <vt:lpstr>1_Office 主题</vt:lpstr>
      <vt:lpstr>第一PPT，www.1ppt.com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 0354473852</dc:creator>
  <cp:lastModifiedBy>GIANG</cp:lastModifiedBy>
  <cp:revision>11</cp:revision>
  <dcterms:created xsi:type="dcterms:W3CDTF">2016-02-25T11:28:42Z</dcterms:created>
  <dcterms:modified xsi:type="dcterms:W3CDTF">2024-12-12T21:13:10Z</dcterms:modified>
</cp:coreProperties>
</file>