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notesSlides/notesSlide7.xml" ContentType="application/vnd.openxmlformats-officedocument.presentationml.notesSlide+xml"/>
  <Override PartName="/ppt/media/audio3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0"/>
  </p:notesMasterIdLst>
  <p:sldIdLst>
    <p:sldId id="256" r:id="rId2"/>
    <p:sldId id="257" r:id="rId3"/>
    <p:sldId id="258" r:id="rId4"/>
    <p:sldId id="265" r:id="rId5"/>
    <p:sldId id="260" r:id="rId6"/>
    <p:sldId id="297" r:id="rId7"/>
    <p:sldId id="298" r:id="rId8"/>
    <p:sldId id="277" r:id="rId9"/>
    <p:sldId id="296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267" r:id="rId18"/>
    <p:sldId id="294" r:id="rId19"/>
  </p:sldIdLst>
  <p:sldSz cx="9144000" cy="5143500" type="screen16x9"/>
  <p:notesSz cx="6858000" cy="9144000"/>
  <p:embeddedFontLst>
    <p:embeddedFont>
      <p:font typeface=".VnVogue" panose="020B7200000000000000" pitchFamily="34" charset="0"/>
      <p:regular r:id="rId21"/>
    </p:embeddedFont>
    <p:embeddedFont>
      <p:font typeface="Jumble" panose="02000503000000020004" pitchFamily="2" charset="0"/>
      <p:regular r:id="rId22"/>
    </p:embeddedFont>
    <p:embeddedFont>
      <p:font typeface="Modern Love" panose="04090805081005020601" pitchFamily="82" charset="0"/>
      <p:regular r:id="rId23"/>
    </p:embeddedFont>
    <p:embeddedFont>
      <p:font typeface="Montserrat" panose="00000500000000000000" pitchFamily="50" charset="0"/>
      <p:regular r:id="rId24"/>
      <p:bold r:id="rId25"/>
      <p:italic r:id="rId26"/>
      <p:boldItalic r:id="rId27"/>
    </p:embeddedFont>
    <p:embeddedFont>
      <p:font typeface="Montserrat ExtraBold" panose="00000900000000000000" pitchFamily="50" charset="0"/>
      <p:bold r:id="rId28"/>
      <p:boldItalic r:id="rId29"/>
    </p:embeddedFont>
    <p:embeddedFont>
      <p:font typeface="Montserrat Medium" panose="00000600000000000000" pitchFamily="50" charset="0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Signika" panose="020B0604020202020204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DAB70A-75CC-4217-8F93-7729D40909CD}">
  <a:tblStyle styleId="{CDDAB70A-75CC-4217-8F93-7729D40909C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50" y="1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967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990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715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3314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73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gb3666e64db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4" name="Google Shape;1844;gb3666e64db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gac85b9cf0f_0_7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2" name="Google Shape;2572;gac85b9cf0f_0_7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the picture of a smiley face to play the Goodbye song.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845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236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236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9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0"/>
          <p:cNvSpPr/>
          <p:nvPr/>
        </p:nvSpPr>
        <p:spPr>
          <a:xfrm>
            <a:off x="-458120" y="2167204"/>
            <a:ext cx="2180032" cy="3175834"/>
          </a:xfrm>
          <a:custGeom>
            <a:avLst/>
            <a:gdLst/>
            <a:ahLst/>
            <a:cxnLst/>
            <a:rect l="l" t="t" r="r" b="b"/>
            <a:pathLst>
              <a:path w="161245" h="234899" extrusionOk="0">
                <a:moveTo>
                  <a:pt x="19444" y="62752"/>
                </a:moveTo>
                <a:cubicBezTo>
                  <a:pt x="21372" y="26412"/>
                  <a:pt x="13592" y="11728"/>
                  <a:pt x="19031" y="3423"/>
                </a:cubicBezTo>
                <a:cubicBezTo>
                  <a:pt x="24471" y="-4881"/>
                  <a:pt x="49051" y="3354"/>
                  <a:pt x="52081" y="12925"/>
                </a:cubicBezTo>
                <a:cubicBezTo>
                  <a:pt x="55111" y="22496"/>
                  <a:pt x="39412" y="50313"/>
                  <a:pt x="37209" y="60848"/>
                </a:cubicBezTo>
                <a:cubicBezTo>
                  <a:pt x="35006" y="71383"/>
                  <a:pt x="37071" y="71521"/>
                  <a:pt x="38861" y="76134"/>
                </a:cubicBezTo>
                <a:cubicBezTo>
                  <a:pt x="40651" y="80747"/>
                  <a:pt x="45265" y="84328"/>
                  <a:pt x="47950" y="88528"/>
                </a:cubicBezTo>
                <a:cubicBezTo>
                  <a:pt x="50635" y="92728"/>
                  <a:pt x="53940" y="97135"/>
                  <a:pt x="54973" y="101335"/>
                </a:cubicBezTo>
                <a:cubicBezTo>
                  <a:pt x="56006" y="105535"/>
                  <a:pt x="55868" y="110286"/>
                  <a:pt x="54147" y="113729"/>
                </a:cubicBezTo>
                <a:cubicBezTo>
                  <a:pt x="52426" y="117172"/>
                  <a:pt x="48156" y="119391"/>
                  <a:pt x="44645" y="121992"/>
                </a:cubicBezTo>
                <a:cubicBezTo>
                  <a:pt x="41134" y="124593"/>
                  <a:pt x="35420" y="126432"/>
                  <a:pt x="33079" y="129336"/>
                </a:cubicBezTo>
                <a:cubicBezTo>
                  <a:pt x="30738" y="132240"/>
                  <a:pt x="29842" y="135956"/>
                  <a:pt x="30599" y="139414"/>
                </a:cubicBezTo>
                <a:cubicBezTo>
                  <a:pt x="31356" y="142872"/>
                  <a:pt x="35350" y="146060"/>
                  <a:pt x="37622" y="150084"/>
                </a:cubicBezTo>
                <a:cubicBezTo>
                  <a:pt x="39894" y="154108"/>
                  <a:pt x="44370" y="158175"/>
                  <a:pt x="44232" y="163556"/>
                </a:cubicBezTo>
                <a:cubicBezTo>
                  <a:pt x="44095" y="168937"/>
                  <a:pt x="37417" y="177307"/>
                  <a:pt x="36797" y="182370"/>
                </a:cubicBezTo>
                <a:cubicBezTo>
                  <a:pt x="36178" y="187434"/>
                  <a:pt x="37864" y="191493"/>
                  <a:pt x="40515" y="193937"/>
                </a:cubicBezTo>
                <a:cubicBezTo>
                  <a:pt x="43166" y="196381"/>
                  <a:pt x="46919" y="197208"/>
                  <a:pt x="52703" y="197036"/>
                </a:cubicBezTo>
                <a:cubicBezTo>
                  <a:pt x="58487" y="196864"/>
                  <a:pt x="68230" y="192000"/>
                  <a:pt x="75218" y="192904"/>
                </a:cubicBezTo>
                <a:cubicBezTo>
                  <a:pt x="82207" y="193808"/>
                  <a:pt x="88919" y="200868"/>
                  <a:pt x="94634" y="202461"/>
                </a:cubicBezTo>
                <a:cubicBezTo>
                  <a:pt x="100349" y="204054"/>
                  <a:pt x="103448" y="202392"/>
                  <a:pt x="109507" y="202461"/>
                </a:cubicBezTo>
                <a:cubicBezTo>
                  <a:pt x="115566" y="202530"/>
                  <a:pt x="123760" y="200464"/>
                  <a:pt x="130990" y="202874"/>
                </a:cubicBezTo>
                <a:cubicBezTo>
                  <a:pt x="138220" y="205284"/>
                  <a:pt x="149994" y="213134"/>
                  <a:pt x="152886" y="216921"/>
                </a:cubicBezTo>
                <a:cubicBezTo>
                  <a:pt x="155778" y="220708"/>
                  <a:pt x="172578" y="224840"/>
                  <a:pt x="148341" y="225597"/>
                </a:cubicBezTo>
                <a:cubicBezTo>
                  <a:pt x="124104" y="226354"/>
                  <a:pt x="28946" y="248606"/>
                  <a:pt x="7463" y="221465"/>
                </a:cubicBezTo>
                <a:cubicBezTo>
                  <a:pt x="-14020" y="194324"/>
                  <a:pt x="17516" y="99092"/>
                  <a:pt x="19444" y="627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69" name="Google Shape;369;p10"/>
          <p:cNvSpPr/>
          <p:nvPr/>
        </p:nvSpPr>
        <p:spPr>
          <a:xfrm rot="10800000" flipH="1">
            <a:off x="6138297" y="-198401"/>
            <a:ext cx="3361551" cy="269110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0"/>
          <p:cNvSpPr txBox="1">
            <a:spLocks noGrp="1"/>
          </p:cNvSpPr>
          <p:nvPr>
            <p:ph type="body" idx="1"/>
          </p:nvPr>
        </p:nvSpPr>
        <p:spPr>
          <a:xfrm>
            <a:off x="1144375" y="339150"/>
            <a:ext cx="31974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endParaRPr/>
          </a:p>
        </p:txBody>
      </p:sp>
      <p:sp>
        <p:nvSpPr>
          <p:cNvPr id="371" name="Google Shape;371;p10"/>
          <p:cNvSpPr/>
          <p:nvPr/>
        </p:nvSpPr>
        <p:spPr>
          <a:xfrm>
            <a:off x="-4" y="2322596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0"/>
          <p:cNvSpPr/>
          <p:nvPr/>
        </p:nvSpPr>
        <p:spPr>
          <a:xfrm>
            <a:off x="959173" y="-126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0"/>
          <p:cNvSpPr/>
          <p:nvPr/>
        </p:nvSpPr>
        <p:spPr>
          <a:xfrm>
            <a:off x="1235716" y="4972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0"/>
          <p:cNvSpPr/>
          <p:nvPr/>
        </p:nvSpPr>
        <p:spPr>
          <a:xfrm>
            <a:off x="7655652" y="49108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0"/>
          <p:cNvSpPr/>
          <p:nvPr/>
        </p:nvSpPr>
        <p:spPr>
          <a:xfrm>
            <a:off x="6681866" y="-74654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0"/>
          <p:cNvSpPr/>
          <p:nvPr/>
        </p:nvSpPr>
        <p:spPr>
          <a:xfrm>
            <a:off x="2060936" y="49723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0"/>
          <p:cNvSpPr/>
          <p:nvPr/>
        </p:nvSpPr>
        <p:spPr>
          <a:xfrm>
            <a:off x="7337002" y="351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0"/>
          <p:cNvSpPr/>
          <p:nvPr/>
        </p:nvSpPr>
        <p:spPr>
          <a:xfrm>
            <a:off x="8876407" y="189213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0"/>
          <p:cNvSpPr/>
          <p:nvPr/>
        </p:nvSpPr>
        <p:spPr>
          <a:xfrm>
            <a:off x="3715004" y="15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0"/>
          <p:cNvGrpSpPr/>
          <p:nvPr/>
        </p:nvGrpSpPr>
        <p:grpSpPr>
          <a:xfrm>
            <a:off x="55800" y="90450"/>
            <a:ext cx="527400" cy="735075"/>
            <a:chOff x="3553100" y="1256250"/>
            <a:chExt cx="527400" cy="735075"/>
          </a:xfrm>
        </p:grpSpPr>
        <p:sp>
          <p:nvSpPr>
            <p:cNvPr id="381" name="Google Shape;381;p10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0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0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0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0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10"/>
          <p:cNvGrpSpPr/>
          <p:nvPr/>
        </p:nvGrpSpPr>
        <p:grpSpPr>
          <a:xfrm rot="1784181">
            <a:off x="61018" y="4023287"/>
            <a:ext cx="516965" cy="1275525"/>
            <a:chOff x="2266600" y="1348075"/>
            <a:chExt cx="516975" cy="1275550"/>
          </a:xfrm>
        </p:grpSpPr>
        <p:sp>
          <p:nvSpPr>
            <p:cNvPr id="388" name="Google Shape;388;p1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3" name="Google Shape;393;p1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394" name="Google Shape;394;p1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8" name="Google Shape;398;p10"/>
          <p:cNvGrpSpPr/>
          <p:nvPr/>
        </p:nvGrpSpPr>
        <p:grpSpPr>
          <a:xfrm>
            <a:off x="8261462" y="-126984"/>
            <a:ext cx="757289" cy="864550"/>
            <a:chOff x="5585712" y="137416"/>
            <a:chExt cx="757289" cy="864550"/>
          </a:xfrm>
        </p:grpSpPr>
        <p:sp>
          <p:nvSpPr>
            <p:cNvPr id="399" name="Google Shape;399;p1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10"/>
          <p:cNvGrpSpPr/>
          <p:nvPr/>
        </p:nvGrpSpPr>
        <p:grpSpPr>
          <a:xfrm>
            <a:off x="8144826" y="4395525"/>
            <a:ext cx="1111474" cy="1244475"/>
            <a:chOff x="1338201" y="32850"/>
            <a:chExt cx="1111474" cy="1244475"/>
          </a:xfrm>
        </p:grpSpPr>
        <p:sp>
          <p:nvSpPr>
            <p:cNvPr id="427" name="Google Shape;427;p10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8" name="Google Shape;428;p10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9" name="Google Shape;429;p10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430" name="Google Shape;430;p10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0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19272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"/>
          <p:cNvSpPr/>
          <p:nvPr/>
        </p:nvSpPr>
        <p:spPr>
          <a:xfrm flipH="1">
            <a:off x="-65124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-2" y="25715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2074641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>
            <a:off x="7860777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>
            <a:off x="6066627" y="369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8910207" y="76705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8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5" y="-800522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5" y="4047375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9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7" y="191289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3" y="2473371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0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6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3"/>
          <p:cNvSpPr/>
          <p:nvPr/>
        </p:nvSpPr>
        <p:spPr>
          <a:xfrm flipH="1">
            <a:off x="305156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1" y="377694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6" y="49296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8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699" y="4279066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1" y="4218150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3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7"/>
          <p:cNvSpPr/>
          <p:nvPr/>
        </p:nvSpPr>
        <p:spPr>
          <a:xfrm>
            <a:off x="6456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27"/>
          <p:cNvSpPr/>
          <p:nvPr/>
        </p:nvSpPr>
        <p:spPr>
          <a:xfrm>
            <a:off x="7939491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27"/>
          <p:cNvSpPr/>
          <p:nvPr/>
        </p:nvSpPr>
        <p:spPr>
          <a:xfrm>
            <a:off x="1990161" y="49869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7"/>
          <p:cNvSpPr/>
          <p:nvPr/>
        </p:nvSpPr>
        <p:spPr>
          <a:xfrm>
            <a:off x="337616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2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29" y="27734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3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5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1_1_1_1_1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8"/>
          <p:cNvSpPr/>
          <p:nvPr/>
        </p:nvSpPr>
        <p:spPr>
          <a:xfrm>
            <a:off x="3384486" y="635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50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8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8"/>
          <p:cNvSpPr/>
          <p:nvPr/>
        </p:nvSpPr>
        <p:spPr>
          <a:xfrm>
            <a:off x="2160966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8"/>
          <p:cNvSpPr/>
          <p:nvPr/>
        </p:nvSpPr>
        <p:spPr>
          <a:xfrm>
            <a:off x="8607341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8"/>
          <p:cNvSpPr/>
          <p:nvPr/>
        </p:nvSpPr>
        <p:spPr>
          <a:xfrm>
            <a:off x="-2" y="5037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8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28"/>
          <p:cNvSpPr/>
          <p:nvPr/>
        </p:nvSpPr>
        <p:spPr>
          <a:xfrm>
            <a:off x="9030807" y="13915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"/>
          <p:cNvSpPr/>
          <p:nvPr/>
        </p:nvSpPr>
        <p:spPr>
          <a:xfrm>
            <a:off x="614166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2" y="197704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0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1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0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20"/>
          <p:cNvSpPr/>
          <p:nvPr/>
        </p:nvSpPr>
        <p:spPr>
          <a:xfrm>
            <a:off x="1547398" y="49610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20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0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0"/>
          <p:cNvSpPr/>
          <p:nvPr/>
        </p:nvSpPr>
        <p:spPr>
          <a:xfrm>
            <a:off x="1435416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2" y="49108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20"/>
          <p:cNvSpPr/>
          <p:nvPr/>
        </p:nvSpPr>
        <p:spPr>
          <a:xfrm>
            <a:off x="-276543" y="213705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7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4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8" y="3944770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1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0067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1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4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9"/>
          <p:cNvSpPr/>
          <p:nvPr/>
        </p:nvSpPr>
        <p:spPr>
          <a:xfrm>
            <a:off x="2060916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9"/>
          <p:cNvSpPr/>
          <p:nvPr/>
        </p:nvSpPr>
        <p:spPr>
          <a:xfrm>
            <a:off x="8036652" y="47584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9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9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9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"/>
          <p:cNvSpPr/>
          <p:nvPr/>
        </p:nvSpPr>
        <p:spPr>
          <a:xfrm>
            <a:off x="1435416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4999" y="120704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6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7" y="4030384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8" y="3544862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15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3049166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"/>
          <p:cNvSpPr/>
          <p:nvPr/>
        </p:nvSpPr>
        <p:spPr>
          <a:xfrm>
            <a:off x="7867602" y="49572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"/>
          <p:cNvSpPr/>
          <p:nvPr/>
        </p:nvSpPr>
        <p:spPr>
          <a:xfrm>
            <a:off x="8572466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6"/>
          <p:cNvSpPr/>
          <p:nvPr/>
        </p:nvSpPr>
        <p:spPr>
          <a:xfrm>
            <a:off x="125050" y="3620272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6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>
            <a:off x="8764557" y="111650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0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3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7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1836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73" r:id="rId5"/>
    <p:sldLayoutId id="2147483674" r:id="rId6"/>
    <p:sldLayoutId id="2147483677" r:id="rId7"/>
    <p:sldLayoutId id="2147483678" r:id="rId8"/>
    <p:sldLayoutId id="2147483679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BRrNU25l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BRrNU25l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XPRgf4qG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31"/>
          <p:cNvGrpSpPr/>
          <p:nvPr/>
        </p:nvGrpSpPr>
        <p:grpSpPr>
          <a:xfrm rot="-7176634">
            <a:off x="4904144" y="3607789"/>
            <a:ext cx="1111469" cy="1244470"/>
            <a:chOff x="1338201" y="32850"/>
            <a:chExt cx="1111474" cy="1244475"/>
          </a:xfrm>
        </p:grpSpPr>
        <p:sp>
          <p:nvSpPr>
            <p:cNvPr id="1431" name="Google Shape;1431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2" name="Google Shape;1432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3" name="Google Shape;1433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4" name="Google Shape;1434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31"/>
          <p:cNvGrpSpPr/>
          <p:nvPr/>
        </p:nvGrpSpPr>
        <p:grpSpPr>
          <a:xfrm rot="-1507493">
            <a:off x="3730468" y="3773462"/>
            <a:ext cx="1031279" cy="913266"/>
            <a:chOff x="1343200" y="1432100"/>
            <a:chExt cx="1031261" cy="913250"/>
          </a:xfrm>
        </p:grpSpPr>
        <p:sp>
          <p:nvSpPr>
            <p:cNvPr id="1437" name="Google Shape;1437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8" name="Google Shape;1438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39" name="Google Shape;1439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1" name="Google Shape;1441;p31"/>
          <p:cNvGrpSpPr/>
          <p:nvPr/>
        </p:nvGrpSpPr>
        <p:grpSpPr>
          <a:xfrm rot="1588830">
            <a:off x="3030864" y="362113"/>
            <a:ext cx="516983" cy="1275570"/>
            <a:chOff x="2266600" y="1348075"/>
            <a:chExt cx="516975" cy="1275550"/>
          </a:xfrm>
        </p:grpSpPr>
        <p:sp>
          <p:nvSpPr>
            <p:cNvPr id="1442" name="Google Shape;1442;p31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1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7" name="Google Shape;1447;p31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448" name="Google Shape;1448;p31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2" name="Google Shape;1452;p31"/>
          <p:cNvGrpSpPr/>
          <p:nvPr/>
        </p:nvGrpSpPr>
        <p:grpSpPr>
          <a:xfrm>
            <a:off x="1389238" y="3064439"/>
            <a:ext cx="1519294" cy="1760777"/>
            <a:chOff x="374513" y="3152476"/>
            <a:chExt cx="1519294" cy="1760777"/>
          </a:xfrm>
        </p:grpSpPr>
        <p:sp>
          <p:nvSpPr>
            <p:cNvPr id="1453" name="Google Shape;1453;p3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464;p31"/>
          <p:cNvSpPr/>
          <p:nvPr/>
        </p:nvSpPr>
        <p:spPr>
          <a:xfrm>
            <a:off x="7635391" y="17291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31"/>
          <p:cNvSpPr/>
          <p:nvPr/>
        </p:nvSpPr>
        <p:spPr>
          <a:xfrm>
            <a:off x="6007570" y="446474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31"/>
          <p:cNvSpPr/>
          <p:nvPr/>
        </p:nvSpPr>
        <p:spPr>
          <a:xfrm>
            <a:off x="1267411" y="11314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8" name="Google Shape;1468;p31"/>
          <p:cNvGrpSpPr/>
          <p:nvPr/>
        </p:nvGrpSpPr>
        <p:grpSpPr>
          <a:xfrm>
            <a:off x="6848809" y="933561"/>
            <a:ext cx="935003" cy="861693"/>
            <a:chOff x="6708722" y="1052986"/>
            <a:chExt cx="935003" cy="861693"/>
          </a:xfrm>
        </p:grpSpPr>
        <p:sp>
          <p:nvSpPr>
            <p:cNvPr id="1469" name="Google Shape;1469;p31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31"/>
          <p:cNvGrpSpPr/>
          <p:nvPr/>
        </p:nvGrpSpPr>
        <p:grpSpPr>
          <a:xfrm>
            <a:off x="4851274" y="567616"/>
            <a:ext cx="757289" cy="864550"/>
            <a:chOff x="5585712" y="137416"/>
            <a:chExt cx="757289" cy="864550"/>
          </a:xfrm>
        </p:grpSpPr>
        <p:sp>
          <p:nvSpPr>
            <p:cNvPr id="1475" name="Google Shape;1475;p3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2" name="Google Shape;1502;p31"/>
          <p:cNvGrpSpPr/>
          <p:nvPr/>
        </p:nvGrpSpPr>
        <p:grpSpPr>
          <a:xfrm>
            <a:off x="6135497" y="1948659"/>
            <a:ext cx="1377666" cy="1201172"/>
            <a:chOff x="6271135" y="2305084"/>
            <a:chExt cx="1377666" cy="1201172"/>
          </a:xfrm>
        </p:grpSpPr>
        <p:sp>
          <p:nvSpPr>
            <p:cNvPr id="1503" name="Google Shape;1503;p31"/>
            <p:cNvSpPr/>
            <p:nvPr/>
          </p:nvSpPr>
          <p:spPr>
            <a:xfrm>
              <a:off x="6271135" y="2305084"/>
              <a:ext cx="1377666" cy="1201172"/>
            </a:xfrm>
            <a:custGeom>
              <a:avLst/>
              <a:gdLst/>
              <a:ahLst/>
              <a:cxnLst/>
              <a:rect l="l" t="t" r="r" b="b"/>
              <a:pathLst>
                <a:path w="49668" h="43305" extrusionOk="0">
                  <a:moveTo>
                    <a:pt x="44109" y="1"/>
                  </a:moveTo>
                  <a:cubicBezTo>
                    <a:pt x="43875" y="1"/>
                    <a:pt x="43638" y="79"/>
                    <a:pt x="43436" y="240"/>
                  </a:cubicBezTo>
                  <a:lnTo>
                    <a:pt x="487" y="36198"/>
                  </a:lnTo>
                  <a:cubicBezTo>
                    <a:pt x="61" y="36563"/>
                    <a:pt x="1" y="37201"/>
                    <a:pt x="365" y="37657"/>
                  </a:cubicBezTo>
                  <a:lnTo>
                    <a:pt x="4773" y="42916"/>
                  </a:lnTo>
                  <a:cubicBezTo>
                    <a:pt x="4979" y="43173"/>
                    <a:pt x="5272" y="43305"/>
                    <a:pt x="5570" y="43305"/>
                  </a:cubicBezTo>
                  <a:cubicBezTo>
                    <a:pt x="5800" y="43305"/>
                    <a:pt x="6033" y="43227"/>
                    <a:pt x="6232" y="43068"/>
                  </a:cubicBezTo>
                  <a:lnTo>
                    <a:pt x="49181" y="7079"/>
                  </a:lnTo>
                  <a:cubicBezTo>
                    <a:pt x="49606" y="6715"/>
                    <a:pt x="49667" y="6076"/>
                    <a:pt x="49303" y="5651"/>
                  </a:cubicBezTo>
                  <a:lnTo>
                    <a:pt x="44895" y="362"/>
                  </a:lnTo>
                  <a:cubicBezTo>
                    <a:pt x="44692" y="125"/>
                    <a:pt x="44403" y="1"/>
                    <a:pt x="44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6361365" y="2411236"/>
              <a:ext cx="1287436" cy="1094522"/>
            </a:xfrm>
            <a:custGeom>
              <a:avLst/>
              <a:gdLst/>
              <a:ahLst/>
              <a:cxnLst/>
              <a:rect l="l" t="t" r="r" b="b"/>
              <a:pathLst>
                <a:path w="46415" h="39460" extrusionOk="0">
                  <a:moveTo>
                    <a:pt x="44530" y="0"/>
                  </a:moveTo>
                  <a:lnTo>
                    <a:pt x="0" y="37295"/>
                  </a:lnTo>
                  <a:lnTo>
                    <a:pt x="1520" y="39089"/>
                  </a:lnTo>
                  <a:cubicBezTo>
                    <a:pt x="1719" y="39338"/>
                    <a:pt x="2000" y="39460"/>
                    <a:pt x="2288" y="39460"/>
                  </a:cubicBezTo>
                  <a:cubicBezTo>
                    <a:pt x="2528" y="39460"/>
                    <a:pt x="2772" y="39376"/>
                    <a:pt x="2979" y="39210"/>
                  </a:cubicBezTo>
                  <a:lnTo>
                    <a:pt x="45928" y="3252"/>
                  </a:lnTo>
                  <a:cubicBezTo>
                    <a:pt x="46353" y="2888"/>
                    <a:pt x="46414" y="2249"/>
                    <a:pt x="46050" y="1824"/>
                  </a:cubicBezTo>
                  <a:lnTo>
                    <a:pt x="445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548447" y="2485406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15550" y="2512394"/>
              <a:ext cx="49789" cy="55669"/>
            </a:xfrm>
            <a:custGeom>
              <a:avLst/>
              <a:gdLst/>
              <a:ahLst/>
              <a:cxnLst/>
              <a:rect l="l" t="t" r="r" b="b"/>
              <a:pathLst>
                <a:path w="1795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90" y="2007"/>
                  </a:lnTo>
                  <a:lnTo>
                    <a:pt x="1794" y="173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483513" y="253938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450644" y="2567204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418608" y="2594164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27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85711" y="262115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7352842" y="2648974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7320805" y="2675962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7287908" y="2702923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305" y="1"/>
                  </a:moveTo>
                  <a:lnTo>
                    <a:pt x="1" y="275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7255039" y="2730772"/>
              <a:ext cx="48929" cy="54809"/>
            </a:xfrm>
            <a:custGeom>
              <a:avLst/>
              <a:gdLst/>
              <a:ahLst/>
              <a:cxnLst/>
              <a:rect l="l" t="t" r="r" b="b"/>
              <a:pathLst>
                <a:path w="1764" h="1976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7223003" y="275773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7190106" y="278472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7158069" y="2812542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275" y="0"/>
                  </a:moveTo>
                  <a:lnTo>
                    <a:pt x="1" y="244"/>
                  </a:lnTo>
                  <a:lnTo>
                    <a:pt x="1460" y="1976"/>
                  </a:lnTo>
                  <a:lnTo>
                    <a:pt x="1764" y="17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7125200" y="283953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7092331" y="2866491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1"/>
                  </a:moveTo>
                  <a:lnTo>
                    <a:pt x="0" y="274"/>
                  </a:lnTo>
                  <a:lnTo>
                    <a:pt x="1489" y="2007"/>
                  </a:lnTo>
                  <a:lnTo>
                    <a:pt x="1793" y="176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7060294" y="2893480"/>
              <a:ext cx="48901" cy="55669"/>
            </a:xfrm>
            <a:custGeom>
              <a:avLst/>
              <a:gdLst/>
              <a:ahLst/>
              <a:cxnLst/>
              <a:rect l="l" t="t" r="r" b="b"/>
              <a:pathLst>
                <a:path w="1763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59" y="2006"/>
                  </a:lnTo>
                  <a:lnTo>
                    <a:pt x="1763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7027398" y="292130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6994529" y="2948289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90" y="2006"/>
                  </a:lnTo>
                  <a:lnTo>
                    <a:pt x="1794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962492" y="297611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929595" y="300307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897559" y="303005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6864690" y="305788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6831793" y="308486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6799756" y="311182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6766887" y="313965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6734850" y="316663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6701954" y="319362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6669085" y="3221448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6637048" y="324840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6604151" y="327539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5" name="Google Shape;1535;p31"/>
          <p:cNvSpPr/>
          <p:nvPr/>
        </p:nvSpPr>
        <p:spPr>
          <a:xfrm>
            <a:off x="6799882" y="3303218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1"/>
                </a:moveTo>
                <a:lnTo>
                  <a:pt x="1" y="244"/>
                </a:lnTo>
                <a:lnTo>
                  <a:pt x="1490" y="2007"/>
                </a:lnTo>
                <a:lnTo>
                  <a:pt x="1763" y="1733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>
            <a:off x="6767846" y="333020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0"/>
                </a:moveTo>
                <a:lnTo>
                  <a:pt x="0" y="243"/>
                </a:lnTo>
                <a:lnTo>
                  <a:pt x="1459" y="2006"/>
                </a:lnTo>
                <a:lnTo>
                  <a:pt x="1763" y="1733"/>
                </a:lnTo>
                <a:lnTo>
                  <a:pt x="304" y="0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>
            <a:off x="6734977" y="3357168"/>
            <a:ext cx="48901" cy="55697"/>
          </a:xfrm>
          <a:custGeom>
            <a:avLst/>
            <a:gdLst/>
            <a:ahLst/>
            <a:cxnLst/>
            <a:rect l="l" t="t" r="r" b="b"/>
            <a:pathLst>
              <a:path w="1763" h="2008" extrusionOk="0">
                <a:moveTo>
                  <a:pt x="304" y="1"/>
                </a:moveTo>
                <a:lnTo>
                  <a:pt x="0" y="274"/>
                </a:lnTo>
                <a:lnTo>
                  <a:pt x="1459" y="2007"/>
                </a:lnTo>
                <a:lnTo>
                  <a:pt x="1763" y="1764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>
            <a:off x="6702080" y="3384988"/>
            <a:ext cx="49761" cy="54837"/>
          </a:xfrm>
          <a:custGeom>
            <a:avLst/>
            <a:gdLst/>
            <a:ahLst/>
            <a:cxnLst/>
            <a:rect l="l" t="t" r="r" b="b"/>
            <a:pathLst>
              <a:path w="1794" h="1977" extrusionOk="0">
                <a:moveTo>
                  <a:pt x="305" y="1"/>
                </a:moveTo>
                <a:lnTo>
                  <a:pt x="1" y="244"/>
                </a:lnTo>
                <a:lnTo>
                  <a:pt x="1490" y="1977"/>
                </a:lnTo>
                <a:lnTo>
                  <a:pt x="1794" y="1734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>
            <a:off x="6670043" y="341197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5" y="1"/>
                </a:moveTo>
                <a:lnTo>
                  <a:pt x="1" y="244"/>
                </a:lnTo>
                <a:lnTo>
                  <a:pt x="1460" y="2007"/>
                </a:lnTo>
                <a:lnTo>
                  <a:pt x="1764" y="1733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>
            <a:off x="4461972" y="1131400"/>
            <a:ext cx="164428" cy="130339"/>
          </a:xfrm>
          <a:custGeom>
            <a:avLst/>
            <a:gdLst/>
            <a:ahLst/>
            <a:cxnLst/>
            <a:rect l="l" t="t" r="r" b="b"/>
            <a:pathLst>
              <a:path w="5928" h="4699" extrusionOk="0">
                <a:moveTo>
                  <a:pt x="5107" y="1"/>
                </a:moveTo>
                <a:lnTo>
                  <a:pt x="0" y="1490"/>
                </a:lnTo>
                <a:lnTo>
                  <a:pt x="487" y="3223"/>
                </a:lnTo>
                <a:cubicBezTo>
                  <a:pt x="763" y="4127"/>
                  <a:pt x="1579" y="4699"/>
                  <a:pt x="2471" y="4699"/>
                </a:cubicBezTo>
                <a:cubicBezTo>
                  <a:pt x="2659" y="4699"/>
                  <a:pt x="2850" y="4674"/>
                  <a:pt x="3040" y="4621"/>
                </a:cubicBezTo>
                <a:lnTo>
                  <a:pt x="4225" y="4286"/>
                </a:lnTo>
                <a:cubicBezTo>
                  <a:pt x="5289" y="3952"/>
                  <a:pt x="5927" y="2827"/>
                  <a:pt x="5593" y="1733"/>
                </a:cubicBezTo>
                <a:lnTo>
                  <a:pt x="5107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1" name="Google Shape;1541;p31"/>
          <p:cNvGrpSpPr/>
          <p:nvPr/>
        </p:nvGrpSpPr>
        <p:grpSpPr>
          <a:xfrm>
            <a:off x="4091843" y="446478"/>
            <a:ext cx="585982" cy="791184"/>
            <a:chOff x="3863243" y="446478"/>
            <a:chExt cx="585982" cy="791184"/>
          </a:xfrm>
        </p:grpSpPr>
        <p:sp>
          <p:nvSpPr>
            <p:cNvPr id="1542" name="Google Shape;1542;p31"/>
            <p:cNvSpPr/>
            <p:nvPr/>
          </p:nvSpPr>
          <p:spPr>
            <a:xfrm>
              <a:off x="4183611" y="1090931"/>
              <a:ext cx="233577" cy="146731"/>
            </a:xfrm>
            <a:custGeom>
              <a:avLst/>
              <a:gdLst/>
              <a:ahLst/>
              <a:cxnLst/>
              <a:rect l="l" t="t" r="r" b="b"/>
              <a:pathLst>
                <a:path w="8421" h="5290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66"/>
                  </a:lnTo>
                  <a:cubicBezTo>
                    <a:pt x="694" y="4577"/>
                    <a:pt x="1715" y="5289"/>
                    <a:pt x="2818" y="5289"/>
                  </a:cubicBezTo>
                  <a:cubicBezTo>
                    <a:pt x="3042" y="5289"/>
                    <a:pt x="3270" y="5260"/>
                    <a:pt x="349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56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3863243" y="446478"/>
              <a:ext cx="585982" cy="673161"/>
            </a:xfrm>
            <a:custGeom>
              <a:avLst/>
              <a:gdLst/>
              <a:ahLst/>
              <a:cxnLst/>
              <a:rect l="l" t="t" r="r" b="b"/>
              <a:pathLst>
                <a:path w="21126" h="24269" extrusionOk="0">
                  <a:moveTo>
                    <a:pt x="11196" y="0"/>
                  </a:moveTo>
                  <a:cubicBezTo>
                    <a:pt x="9217" y="0"/>
                    <a:pt x="7203" y="611"/>
                    <a:pt x="5441" y="1927"/>
                  </a:cubicBezTo>
                  <a:cubicBezTo>
                    <a:pt x="1" y="5940"/>
                    <a:pt x="304" y="14146"/>
                    <a:pt x="6019" y="17794"/>
                  </a:cubicBezTo>
                  <a:cubicBezTo>
                    <a:pt x="8238" y="19222"/>
                    <a:pt x="9879" y="21411"/>
                    <a:pt x="10609" y="23934"/>
                  </a:cubicBezTo>
                  <a:lnTo>
                    <a:pt x="10700" y="24268"/>
                  </a:lnTo>
                  <a:lnTo>
                    <a:pt x="19363" y="21776"/>
                  </a:lnTo>
                  <a:lnTo>
                    <a:pt x="19271" y="21441"/>
                  </a:lnTo>
                  <a:cubicBezTo>
                    <a:pt x="18542" y="18858"/>
                    <a:pt x="18785" y="16122"/>
                    <a:pt x="19940" y="13690"/>
                  </a:cubicBezTo>
                  <a:cubicBezTo>
                    <a:pt x="20943" y="11593"/>
                    <a:pt x="21126" y="9222"/>
                    <a:pt x="20487" y="7003"/>
                  </a:cubicBezTo>
                  <a:cubicBezTo>
                    <a:pt x="19237" y="2617"/>
                    <a:pt x="15292" y="0"/>
                    <a:pt x="1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4160006" y="1050462"/>
              <a:ext cx="254658" cy="134388"/>
            </a:xfrm>
            <a:custGeom>
              <a:avLst/>
              <a:gdLst/>
              <a:ahLst/>
              <a:cxnLst/>
              <a:rect l="l" t="t" r="r" b="b"/>
              <a:pathLst>
                <a:path w="9181" h="4845" extrusionOk="0">
                  <a:moveTo>
                    <a:pt x="8633" y="1"/>
                  </a:moveTo>
                  <a:lnTo>
                    <a:pt x="1" y="2493"/>
                  </a:lnTo>
                  <a:lnTo>
                    <a:pt x="122" y="2979"/>
                  </a:lnTo>
                  <a:cubicBezTo>
                    <a:pt x="449" y="4109"/>
                    <a:pt x="1479" y="4844"/>
                    <a:pt x="2598" y="4844"/>
                  </a:cubicBezTo>
                  <a:cubicBezTo>
                    <a:pt x="2835" y="4844"/>
                    <a:pt x="3075" y="4811"/>
                    <a:pt x="3314" y="4742"/>
                  </a:cubicBezTo>
                  <a:lnTo>
                    <a:pt x="7022" y="3678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4211431" y="846425"/>
              <a:ext cx="68317" cy="238626"/>
            </a:xfrm>
            <a:custGeom>
              <a:avLst/>
              <a:gdLst/>
              <a:ahLst/>
              <a:cxnLst/>
              <a:rect l="l" t="t" r="r" b="b"/>
              <a:pathLst>
                <a:path w="2463" h="8603" fill="none" extrusionOk="0">
                  <a:moveTo>
                    <a:pt x="2463" y="8603"/>
                  </a:moveTo>
                  <a:lnTo>
                    <a:pt x="1" y="1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4076544" y="716585"/>
              <a:ext cx="212497" cy="136635"/>
            </a:xfrm>
            <a:custGeom>
              <a:avLst/>
              <a:gdLst/>
              <a:ahLst/>
              <a:cxnLst/>
              <a:rect l="l" t="t" r="r" b="b"/>
              <a:pathLst>
                <a:path w="7661" h="4926" fill="none" extrusionOk="0">
                  <a:moveTo>
                    <a:pt x="7660" y="1"/>
                  </a:moveTo>
                  <a:lnTo>
                    <a:pt x="4955" y="4925"/>
                  </a:lnTo>
                  <a:lnTo>
                    <a:pt x="1" y="2220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7" name="Google Shape;1547;p31"/>
          <p:cNvSpPr/>
          <p:nvPr/>
        </p:nvSpPr>
        <p:spPr>
          <a:xfrm>
            <a:off x="2422517" y="900901"/>
            <a:ext cx="4680065" cy="3567514"/>
          </a:xfrm>
          <a:custGeom>
            <a:avLst/>
            <a:gdLst/>
            <a:ahLst/>
            <a:cxnLst/>
            <a:rect l="l" t="t" r="r" b="b"/>
            <a:pathLst>
              <a:path w="168727" h="128617" extrusionOk="0">
                <a:moveTo>
                  <a:pt x="18820" y="1"/>
                </a:moveTo>
                <a:cubicBezTo>
                  <a:pt x="17089" y="1"/>
                  <a:pt x="15567" y="1292"/>
                  <a:pt x="15319" y="3083"/>
                </a:cubicBezTo>
                <a:lnTo>
                  <a:pt x="14286" y="9982"/>
                </a:lnTo>
                <a:cubicBezTo>
                  <a:pt x="14286" y="9982"/>
                  <a:pt x="14803" y="11897"/>
                  <a:pt x="16201" y="12110"/>
                </a:cubicBezTo>
                <a:cubicBezTo>
                  <a:pt x="16905" y="12211"/>
                  <a:pt x="17637" y="12478"/>
                  <a:pt x="18371" y="12478"/>
                </a:cubicBezTo>
                <a:cubicBezTo>
                  <a:pt x="18968" y="12478"/>
                  <a:pt x="19566" y="12301"/>
                  <a:pt x="20152" y="11715"/>
                </a:cubicBezTo>
                <a:cubicBezTo>
                  <a:pt x="20769" y="10871"/>
                  <a:pt x="21644" y="10497"/>
                  <a:pt x="22509" y="10497"/>
                </a:cubicBezTo>
                <a:cubicBezTo>
                  <a:pt x="24072" y="10497"/>
                  <a:pt x="25600" y="11720"/>
                  <a:pt x="25502" y="13599"/>
                </a:cubicBezTo>
                <a:cubicBezTo>
                  <a:pt x="25392" y="15371"/>
                  <a:pt x="23955" y="16418"/>
                  <a:pt x="22502" y="16418"/>
                </a:cubicBezTo>
                <a:cubicBezTo>
                  <a:pt x="21537" y="16418"/>
                  <a:pt x="20565" y="15956"/>
                  <a:pt x="19970" y="14937"/>
                </a:cubicBezTo>
                <a:cubicBezTo>
                  <a:pt x="19970" y="14937"/>
                  <a:pt x="19172" y="13783"/>
                  <a:pt x="17513" y="13783"/>
                </a:cubicBezTo>
                <a:cubicBezTo>
                  <a:pt x="16952" y="13783"/>
                  <a:pt x="16293" y="13915"/>
                  <a:pt x="15532" y="14268"/>
                </a:cubicBezTo>
                <a:cubicBezTo>
                  <a:pt x="14256" y="14876"/>
                  <a:pt x="13557" y="15119"/>
                  <a:pt x="13557" y="15119"/>
                </a:cubicBezTo>
                <a:lnTo>
                  <a:pt x="12250" y="24056"/>
                </a:lnTo>
                <a:cubicBezTo>
                  <a:pt x="12250" y="24056"/>
                  <a:pt x="12736" y="26396"/>
                  <a:pt x="14164" y="26578"/>
                </a:cubicBezTo>
                <a:cubicBezTo>
                  <a:pt x="14704" y="26655"/>
                  <a:pt x="15254" y="26765"/>
                  <a:pt x="15808" y="26765"/>
                </a:cubicBezTo>
                <a:cubicBezTo>
                  <a:pt x="16566" y="26765"/>
                  <a:pt x="17331" y="26560"/>
                  <a:pt x="18085" y="25788"/>
                </a:cubicBezTo>
                <a:cubicBezTo>
                  <a:pt x="18704" y="24931"/>
                  <a:pt x="19585" y="24550"/>
                  <a:pt x="20455" y="24550"/>
                </a:cubicBezTo>
                <a:cubicBezTo>
                  <a:pt x="22023" y="24550"/>
                  <a:pt x="23552" y="25787"/>
                  <a:pt x="23435" y="27703"/>
                </a:cubicBezTo>
                <a:cubicBezTo>
                  <a:pt x="23327" y="29449"/>
                  <a:pt x="21898" y="30470"/>
                  <a:pt x="20453" y="30470"/>
                </a:cubicBezTo>
                <a:cubicBezTo>
                  <a:pt x="19458" y="30470"/>
                  <a:pt x="18455" y="29985"/>
                  <a:pt x="17873" y="28919"/>
                </a:cubicBezTo>
                <a:cubicBezTo>
                  <a:pt x="17712" y="28620"/>
                  <a:pt x="16943" y="27452"/>
                  <a:pt x="15408" y="27452"/>
                </a:cubicBezTo>
                <a:cubicBezTo>
                  <a:pt x="14913" y="27452"/>
                  <a:pt x="14338" y="27574"/>
                  <a:pt x="13678" y="27885"/>
                </a:cubicBezTo>
                <a:cubicBezTo>
                  <a:pt x="12888" y="28250"/>
                  <a:pt x="12158" y="28676"/>
                  <a:pt x="11490" y="29162"/>
                </a:cubicBezTo>
                <a:lnTo>
                  <a:pt x="10183" y="38098"/>
                </a:lnTo>
                <a:cubicBezTo>
                  <a:pt x="10183" y="38098"/>
                  <a:pt x="10791" y="40439"/>
                  <a:pt x="12219" y="40651"/>
                </a:cubicBezTo>
                <a:cubicBezTo>
                  <a:pt x="12743" y="40726"/>
                  <a:pt x="13257" y="40827"/>
                  <a:pt x="13771" y="40827"/>
                </a:cubicBezTo>
                <a:cubicBezTo>
                  <a:pt x="14509" y="40827"/>
                  <a:pt x="15248" y="40619"/>
                  <a:pt x="16019" y="39831"/>
                </a:cubicBezTo>
                <a:cubicBezTo>
                  <a:pt x="16626" y="38974"/>
                  <a:pt x="17504" y="38593"/>
                  <a:pt x="18375" y="38593"/>
                </a:cubicBezTo>
                <a:cubicBezTo>
                  <a:pt x="19943" y="38593"/>
                  <a:pt x="21486" y="39830"/>
                  <a:pt x="21368" y="41746"/>
                </a:cubicBezTo>
                <a:cubicBezTo>
                  <a:pt x="21243" y="43499"/>
                  <a:pt x="19822" y="44515"/>
                  <a:pt x="18390" y="44515"/>
                </a:cubicBezTo>
                <a:cubicBezTo>
                  <a:pt x="17388" y="44515"/>
                  <a:pt x="16381" y="44019"/>
                  <a:pt x="15806" y="42931"/>
                </a:cubicBezTo>
                <a:cubicBezTo>
                  <a:pt x="15594" y="42578"/>
                  <a:pt x="14725" y="41222"/>
                  <a:pt x="13073" y="41222"/>
                </a:cubicBezTo>
                <a:cubicBezTo>
                  <a:pt x="12592" y="41222"/>
                  <a:pt x="12045" y="41336"/>
                  <a:pt x="11429" y="41624"/>
                </a:cubicBezTo>
                <a:cubicBezTo>
                  <a:pt x="10639" y="41989"/>
                  <a:pt x="9970" y="42536"/>
                  <a:pt x="9423" y="43235"/>
                </a:cubicBezTo>
                <a:lnTo>
                  <a:pt x="8116" y="52141"/>
                </a:lnTo>
                <a:cubicBezTo>
                  <a:pt x="8116" y="52141"/>
                  <a:pt x="8632" y="54330"/>
                  <a:pt x="10061" y="54542"/>
                </a:cubicBezTo>
                <a:cubicBezTo>
                  <a:pt x="10659" y="54628"/>
                  <a:pt x="11264" y="54780"/>
                  <a:pt x="11873" y="54780"/>
                </a:cubicBezTo>
                <a:cubicBezTo>
                  <a:pt x="12563" y="54780"/>
                  <a:pt x="13257" y="54584"/>
                  <a:pt x="13952" y="53874"/>
                </a:cubicBezTo>
                <a:cubicBezTo>
                  <a:pt x="14571" y="53015"/>
                  <a:pt x="15451" y="52634"/>
                  <a:pt x="16319" y="52634"/>
                </a:cubicBezTo>
                <a:cubicBezTo>
                  <a:pt x="17878" y="52634"/>
                  <a:pt x="19399" y="53864"/>
                  <a:pt x="19301" y="55758"/>
                </a:cubicBezTo>
                <a:cubicBezTo>
                  <a:pt x="19210" y="57522"/>
                  <a:pt x="17781" y="58557"/>
                  <a:pt x="16335" y="58557"/>
                </a:cubicBezTo>
                <a:cubicBezTo>
                  <a:pt x="15364" y="58557"/>
                  <a:pt x="14386" y="58091"/>
                  <a:pt x="13800" y="57065"/>
                </a:cubicBezTo>
                <a:cubicBezTo>
                  <a:pt x="13775" y="57041"/>
                  <a:pt x="12718" y="55070"/>
                  <a:pt x="10724" y="55070"/>
                </a:cubicBezTo>
                <a:cubicBezTo>
                  <a:pt x="10251" y="55070"/>
                  <a:pt x="9726" y="55180"/>
                  <a:pt x="9149" y="55454"/>
                </a:cubicBezTo>
                <a:cubicBezTo>
                  <a:pt x="8359" y="55819"/>
                  <a:pt x="7721" y="56488"/>
                  <a:pt x="7356" y="57278"/>
                </a:cubicBezTo>
                <a:lnTo>
                  <a:pt x="6049" y="66184"/>
                </a:lnTo>
                <a:cubicBezTo>
                  <a:pt x="6049" y="66184"/>
                  <a:pt x="6505" y="68494"/>
                  <a:pt x="7903" y="68707"/>
                </a:cubicBezTo>
                <a:cubicBezTo>
                  <a:pt x="8465" y="68785"/>
                  <a:pt x="9038" y="68903"/>
                  <a:pt x="9613" y="68903"/>
                </a:cubicBezTo>
                <a:cubicBezTo>
                  <a:pt x="10375" y="68903"/>
                  <a:pt x="11140" y="68696"/>
                  <a:pt x="11885" y="67916"/>
                </a:cubicBezTo>
                <a:cubicBezTo>
                  <a:pt x="12505" y="67068"/>
                  <a:pt x="13385" y="66691"/>
                  <a:pt x="14253" y="66691"/>
                </a:cubicBezTo>
                <a:cubicBezTo>
                  <a:pt x="15812" y="66691"/>
                  <a:pt x="17332" y="67907"/>
                  <a:pt x="17234" y="69801"/>
                </a:cubicBezTo>
                <a:cubicBezTo>
                  <a:pt x="17143" y="71552"/>
                  <a:pt x="15706" y="72591"/>
                  <a:pt x="14256" y="72591"/>
                </a:cubicBezTo>
                <a:cubicBezTo>
                  <a:pt x="13289" y="72591"/>
                  <a:pt x="12316" y="72129"/>
                  <a:pt x="11733" y="71108"/>
                </a:cubicBezTo>
                <a:cubicBezTo>
                  <a:pt x="11733" y="71108"/>
                  <a:pt x="10937" y="69734"/>
                  <a:pt x="8079" y="69734"/>
                </a:cubicBezTo>
                <a:cubicBezTo>
                  <a:pt x="7728" y="69734"/>
                  <a:pt x="7346" y="69754"/>
                  <a:pt x="6930" y="69801"/>
                </a:cubicBezTo>
                <a:cubicBezTo>
                  <a:pt x="5562" y="69953"/>
                  <a:pt x="5258" y="71473"/>
                  <a:pt x="5258" y="71473"/>
                </a:cubicBezTo>
                <a:lnTo>
                  <a:pt x="3982" y="80227"/>
                </a:lnTo>
                <a:cubicBezTo>
                  <a:pt x="3982" y="80227"/>
                  <a:pt x="4468" y="82141"/>
                  <a:pt x="5897" y="82354"/>
                </a:cubicBezTo>
                <a:cubicBezTo>
                  <a:pt x="6590" y="82453"/>
                  <a:pt x="7310" y="82704"/>
                  <a:pt x="8032" y="82704"/>
                </a:cubicBezTo>
                <a:cubicBezTo>
                  <a:pt x="8640" y="82704"/>
                  <a:pt x="9251" y="82526"/>
                  <a:pt x="9848" y="81929"/>
                </a:cubicBezTo>
                <a:cubicBezTo>
                  <a:pt x="10461" y="81090"/>
                  <a:pt x="11329" y="80719"/>
                  <a:pt x="12186" y="80719"/>
                </a:cubicBezTo>
                <a:cubicBezTo>
                  <a:pt x="13753" y="80719"/>
                  <a:pt x="15285" y="81958"/>
                  <a:pt x="15167" y="83844"/>
                </a:cubicBezTo>
                <a:cubicBezTo>
                  <a:pt x="15077" y="85608"/>
                  <a:pt x="13647" y="86643"/>
                  <a:pt x="12201" y="86643"/>
                </a:cubicBezTo>
                <a:cubicBezTo>
                  <a:pt x="11230" y="86643"/>
                  <a:pt x="10252" y="86176"/>
                  <a:pt x="9666" y="85151"/>
                </a:cubicBezTo>
                <a:cubicBezTo>
                  <a:pt x="9594" y="85030"/>
                  <a:pt x="8644" y="83385"/>
                  <a:pt x="6803" y="83385"/>
                </a:cubicBezTo>
                <a:cubicBezTo>
                  <a:pt x="6320" y="83385"/>
                  <a:pt x="5774" y="83498"/>
                  <a:pt x="5167" y="83783"/>
                </a:cubicBezTo>
                <a:cubicBezTo>
                  <a:pt x="4407" y="84117"/>
                  <a:pt x="3739" y="84664"/>
                  <a:pt x="3252" y="85363"/>
                </a:cubicBezTo>
                <a:lnTo>
                  <a:pt x="1945" y="94269"/>
                </a:lnTo>
                <a:cubicBezTo>
                  <a:pt x="1945" y="94269"/>
                  <a:pt x="2523" y="96610"/>
                  <a:pt x="3951" y="96823"/>
                </a:cubicBezTo>
                <a:cubicBezTo>
                  <a:pt x="4491" y="96900"/>
                  <a:pt x="5025" y="97009"/>
                  <a:pt x="5560" y="97009"/>
                </a:cubicBezTo>
                <a:cubicBezTo>
                  <a:pt x="6292" y="97009"/>
                  <a:pt x="7027" y="96805"/>
                  <a:pt x="7781" y="96032"/>
                </a:cubicBezTo>
                <a:cubicBezTo>
                  <a:pt x="8393" y="95158"/>
                  <a:pt x="9277" y="94771"/>
                  <a:pt x="10150" y="94771"/>
                </a:cubicBezTo>
                <a:cubicBezTo>
                  <a:pt x="11705" y="94771"/>
                  <a:pt x="13228" y="95998"/>
                  <a:pt x="13131" y="97886"/>
                </a:cubicBezTo>
                <a:cubicBezTo>
                  <a:pt x="13040" y="99650"/>
                  <a:pt x="11600" y="100685"/>
                  <a:pt x="10152" y="100685"/>
                </a:cubicBezTo>
                <a:cubicBezTo>
                  <a:pt x="9179" y="100685"/>
                  <a:pt x="8203" y="100219"/>
                  <a:pt x="7629" y="99193"/>
                </a:cubicBezTo>
                <a:cubicBezTo>
                  <a:pt x="7508" y="99011"/>
                  <a:pt x="6809" y="98038"/>
                  <a:pt x="3252" y="97886"/>
                </a:cubicBezTo>
                <a:cubicBezTo>
                  <a:pt x="3224" y="97885"/>
                  <a:pt x="3197" y="97885"/>
                  <a:pt x="3169" y="97885"/>
                </a:cubicBezTo>
                <a:cubicBezTo>
                  <a:pt x="1741" y="97885"/>
                  <a:pt x="1185" y="99406"/>
                  <a:pt x="1185" y="99406"/>
                </a:cubicBezTo>
                <a:lnTo>
                  <a:pt x="274" y="105637"/>
                </a:lnTo>
                <a:cubicBezTo>
                  <a:pt x="0" y="107583"/>
                  <a:pt x="1337" y="109406"/>
                  <a:pt x="3313" y="109680"/>
                </a:cubicBezTo>
                <a:lnTo>
                  <a:pt x="132313" y="128616"/>
                </a:lnTo>
                <a:lnTo>
                  <a:pt x="155900" y="111048"/>
                </a:lnTo>
                <a:lnTo>
                  <a:pt x="168453" y="25515"/>
                </a:lnTo>
                <a:cubicBezTo>
                  <a:pt x="168727" y="23539"/>
                  <a:pt x="167359" y="21715"/>
                  <a:pt x="165413" y="21441"/>
                </a:cubicBezTo>
                <a:lnTo>
                  <a:pt x="19362" y="43"/>
                </a:lnTo>
                <a:cubicBezTo>
                  <a:pt x="19180" y="15"/>
                  <a:pt x="18999" y="1"/>
                  <a:pt x="18820" y="1"/>
                </a:cubicBezTo>
                <a:close/>
              </a:path>
            </a:pathLst>
          </a:custGeom>
          <a:solidFill>
            <a:srgbClr val="CFC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31"/>
          <p:cNvSpPr/>
          <p:nvPr/>
        </p:nvSpPr>
        <p:spPr>
          <a:xfrm>
            <a:off x="6092521" y="3907785"/>
            <a:ext cx="654272" cy="559770"/>
          </a:xfrm>
          <a:custGeom>
            <a:avLst/>
            <a:gdLst/>
            <a:ahLst/>
            <a:cxnLst/>
            <a:rect l="l" t="t" r="r" b="b"/>
            <a:pathLst>
              <a:path w="23588" h="20181" extrusionOk="0">
                <a:moveTo>
                  <a:pt x="5372" y="1"/>
                </a:moveTo>
                <a:cubicBezTo>
                  <a:pt x="3989" y="1"/>
                  <a:pt x="2806" y="985"/>
                  <a:pt x="2584" y="2399"/>
                </a:cubicBezTo>
                <a:lnTo>
                  <a:pt x="1" y="20181"/>
                </a:lnTo>
                <a:lnTo>
                  <a:pt x="1" y="20181"/>
                </a:lnTo>
                <a:lnTo>
                  <a:pt x="23588" y="2643"/>
                </a:lnTo>
                <a:lnTo>
                  <a:pt x="5776" y="29"/>
                </a:lnTo>
                <a:cubicBezTo>
                  <a:pt x="5640" y="10"/>
                  <a:pt x="5505" y="1"/>
                  <a:pt x="5372" y="1"/>
                </a:cubicBezTo>
                <a:close/>
              </a:path>
            </a:pathLst>
          </a:custGeom>
          <a:solidFill>
            <a:srgbClr val="B3B7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31"/>
          <p:cNvSpPr/>
          <p:nvPr/>
        </p:nvSpPr>
        <p:spPr>
          <a:xfrm>
            <a:off x="2544756" y="1113398"/>
            <a:ext cx="4363913" cy="3215054"/>
          </a:xfrm>
          <a:custGeom>
            <a:avLst/>
            <a:gdLst/>
            <a:ahLst/>
            <a:cxnLst/>
            <a:rect l="l" t="t" r="r" b="b"/>
            <a:pathLst>
              <a:path w="157329" h="115910" extrusionOk="0">
                <a:moveTo>
                  <a:pt x="10061" y="0"/>
                </a:moveTo>
                <a:cubicBezTo>
                  <a:pt x="8263" y="0"/>
                  <a:pt x="6742" y="1412"/>
                  <a:pt x="6627" y="3264"/>
                </a:cubicBezTo>
                <a:lnTo>
                  <a:pt x="6201" y="10103"/>
                </a:lnTo>
                <a:cubicBezTo>
                  <a:pt x="6201" y="10103"/>
                  <a:pt x="6839" y="11926"/>
                  <a:pt x="8207" y="11987"/>
                </a:cubicBezTo>
                <a:cubicBezTo>
                  <a:pt x="8818" y="12031"/>
                  <a:pt x="9450" y="12186"/>
                  <a:pt x="10069" y="12186"/>
                </a:cubicBezTo>
                <a:cubicBezTo>
                  <a:pt x="10744" y="12186"/>
                  <a:pt x="11404" y="12002"/>
                  <a:pt x="12007" y="11288"/>
                </a:cubicBezTo>
                <a:cubicBezTo>
                  <a:pt x="12598" y="10343"/>
                  <a:pt x="13524" y="9917"/>
                  <a:pt x="14441" y="9917"/>
                </a:cubicBezTo>
                <a:cubicBezTo>
                  <a:pt x="15882" y="9917"/>
                  <a:pt x="17301" y="10970"/>
                  <a:pt x="17356" y="12717"/>
                </a:cubicBezTo>
                <a:cubicBezTo>
                  <a:pt x="17395" y="14525"/>
                  <a:pt x="15935" y="15676"/>
                  <a:pt x="14443" y="15676"/>
                </a:cubicBezTo>
                <a:cubicBezTo>
                  <a:pt x="13577" y="15676"/>
                  <a:pt x="12700" y="15289"/>
                  <a:pt x="12098" y="14419"/>
                </a:cubicBezTo>
                <a:cubicBezTo>
                  <a:pt x="12098" y="14419"/>
                  <a:pt x="11337" y="13494"/>
                  <a:pt x="9910" y="13494"/>
                </a:cubicBezTo>
                <a:cubicBezTo>
                  <a:pt x="9299" y="13494"/>
                  <a:pt x="8567" y="13663"/>
                  <a:pt x="7721" y="14145"/>
                </a:cubicBezTo>
                <a:cubicBezTo>
                  <a:pt x="6535" y="14814"/>
                  <a:pt x="5867" y="15118"/>
                  <a:pt x="5867" y="15118"/>
                </a:cubicBezTo>
                <a:lnTo>
                  <a:pt x="5289" y="23872"/>
                </a:lnTo>
                <a:cubicBezTo>
                  <a:pt x="5289" y="23872"/>
                  <a:pt x="5988" y="26121"/>
                  <a:pt x="7356" y="26212"/>
                </a:cubicBezTo>
                <a:cubicBezTo>
                  <a:pt x="7750" y="26231"/>
                  <a:pt x="8146" y="26267"/>
                  <a:pt x="8541" y="26267"/>
                </a:cubicBezTo>
                <a:cubicBezTo>
                  <a:pt x="9427" y="26267"/>
                  <a:pt x="10305" y="26085"/>
                  <a:pt x="11125" y="25118"/>
                </a:cubicBezTo>
                <a:cubicBezTo>
                  <a:pt x="11696" y="24143"/>
                  <a:pt x="12629" y="23703"/>
                  <a:pt x="13558" y="23703"/>
                </a:cubicBezTo>
                <a:cubicBezTo>
                  <a:pt x="15003" y="23703"/>
                  <a:pt x="16438" y="24770"/>
                  <a:pt x="16475" y="26547"/>
                </a:cubicBezTo>
                <a:cubicBezTo>
                  <a:pt x="16494" y="28350"/>
                  <a:pt x="15031" y="29478"/>
                  <a:pt x="13544" y="29478"/>
                </a:cubicBezTo>
                <a:cubicBezTo>
                  <a:pt x="12651" y="29478"/>
                  <a:pt x="11749" y="29070"/>
                  <a:pt x="11156" y="28158"/>
                </a:cubicBezTo>
                <a:cubicBezTo>
                  <a:pt x="10982" y="27897"/>
                  <a:pt x="10232" y="26920"/>
                  <a:pt x="8884" y="26920"/>
                </a:cubicBezTo>
                <a:cubicBezTo>
                  <a:pt x="8348" y="26920"/>
                  <a:pt x="7718" y="27074"/>
                  <a:pt x="6991" y="27489"/>
                </a:cubicBezTo>
                <a:cubicBezTo>
                  <a:pt x="6262" y="27884"/>
                  <a:pt x="5593" y="28370"/>
                  <a:pt x="4985" y="28917"/>
                </a:cubicBezTo>
                <a:lnTo>
                  <a:pt x="4408" y="37671"/>
                </a:lnTo>
                <a:cubicBezTo>
                  <a:pt x="4408" y="37671"/>
                  <a:pt x="5198" y="39921"/>
                  <a:pt x="6596" y="40012"/>
                </a:cubicBezTo>
                <a:cubicBezTo>
                  <a:pt x="6980" y="40031"/>
                  <a:pt x="7361" y="40067"/>
                  <a:pt x="7739" y="40067"/>
                </a:cubicBezTo>
                <a:cubicBezTo>
                  <a:pt x="8586" y="40067"/>
                  <a:pt x="9414" y="39885"/>
                  <a:pt x="10213" y="38918"/>
                </a:cubicBezTo>
                <a:cubicBezTo>
                  <a:pt x="10794" y="37958"/>
                  <a:pt x="11726" y="37524"/>
                  <a:pt x="12651" y="37524"/>
                </a:cubicBezTo>
                <a:cubicBezTo>
                  <a:pt x="14097" y="37524"/>
                  <a:pt x="15526" y="38585"/>
                  <a:pt x="15563" y="40346"/>
                </a:cubicBezTo>
                <a:cubicBezTo>
                  <a:pt x="15601" y="42150"/>
                  <a:pt x="14145" y="43277"/>
                  <a:pt x="12661" y="43277"/>
                </a:cubicBezTo>
                <a:cubicBezTo>
                  <a:pt x="11769" y="43277"/>
                  <a:pt x="10868" y="42870"/>
                  <a:pt x="10274" y="41957"/>
                </a:cubicBezTo>
                <a:cubicBezTo>
                  <a:pt x="10050" y="41643"/>
                  <a:pt x="9161" y="40499"/>
                  <a:pt x="7695" y="40499"/>
                </a:cubicBezTo>
                <a:cubicBezTo>
                  <a:pt x="7177" y="40499"/>
                  <a:pt x="6587" y="40642"/>
                  <a:pt x="5928" y="41015"/>
                </a:cubicBezTo>
                <a:cubicBezTo>
                  <a:pt x="5198" y="41440"/>
                  <a:pt x="4560" y="42048"/>
                  <a:pt x="4073" y="42747"/>
                </a:cubicBezTo>
                <a:lnTo>
                  <a:pt x="3526" y="51501"/>
                </a:lnTo>
                <a:cubicBezTo>
                  <a:pt x="3526" y="51501"/>
                  <a:pt x="4225" y="53599"/>
                  <a:pt x="5593" y="53690"/>
                </a:cubicBezTo>
                <a:cubicBezTo>
                  <a:pt x="6066" y="53724"/>
                  <a:pt x="6544" y="53791"/>
                  <a:pt x="7016" y="53791"/>
                </a:cubicBezTo>
                <a:cubicBezTo>
                  <a:pt x="7818" y="53791"/>
                  <a:pt x="8605" y="53597"/>
                  <a:pt x="9332" y="52717"/>
                </a:cubicBezTo>
                <a:cubicBezTo>
                  <a:pt x="9914" y="51755"/>
                  <a:pt x="10844" y="51322"/>
                  <a:pt x="11767" y="51322"/>
                </a:cubicBezTo>
                <a:cubicBezTo>
                  <a:pt x="13205" y="51322"/>
                  <a:pt x="14626" y="52375"/>
                  <a:pt x="14682" y="54115"/>
                </a:cubicBezTo>
                <a:cubicBezTo>
                  <a:pt x="14739" y="55945"/>
                  <a:pt x="13271" y="57104"/>
                  <a:pt x="11771" y="57104"/>
                </a:cubicBezTo>
                <a:cubicBezTo>
                  <a:pt x="10903" y="57104"/>
                  <a:pt x="10024" y="56716"/>
                  <a:pt x="9423" y="55848"/>
                </a:cubicBezTo>
                <a:cubicBezTo>
                  <a:pt x="9399" y="55824"/>
                  <a:pt x="8309" y="54145"/>
                  <a:pt x="6494" y="54145"/>
                </a:cubicBezTo>
                <a:cubicBezTo>
                  <a:pt x="5976" y="54145"/>
                  <a:pt x="5400" y="54281"/>
                  <a:pt x="4773" y="54632"/>
                </a:cubicBezTo>
                <a:cubicBezTo>
                  <a:pt x="4043" y="55058"/>
                  <a:pt x="3496" y="55726"/>
                  <a:pt x="3192" y="56547"/>
                </a:cubicBezTo>
                <a:lnTo>
                  <a:pt x="2645" y="65271"/>
                </a:lnTo>
                <a:cubicBezTo>
                  <a:pt x="2645" y="65271"/>
                  <a:pt x="3253" y="67489"/>
                  <a:pt x="4651" y="67581"/>
                </a:cubicBezTo>
                <a:cubicBezTo>
                  <a:pt x="5057" y="67610"/>
                  <a:pt x="5475" y="67656"/>
                  <a:pt x="5897" y="67656"/>
                </a:cubicBezTo>
                <a:cubicBezTo>
                  <a:pt x="6769" y="67656"/>
                  <a:pt x="7651" y="67460"/>
                  <a:pt x="8450" y="66517"/>
                </a:cubicBezTo>
                <a:cubicBezTo>
                  <a:pt x="9023" y="65550"/>
                  <a:pt x="9952" y="65113"/>
                  <a:pt x="10874" y="65113"/>
                </a:cubicBezTo>
                <a:cubicBezTo>
                  <a:pt x="12301" y="65113"/>
                  <a:pt x="13714" y="66161"/>
                  <a:pt x="13770" y="67915"/>
                </a:cubicBezTo>
                <a:cubicBezTo>
                  <a:pt x="13827" y="69723"/>
                  <a:pt x="12363" y="70874"/>
                  <a:pt x="10872" y="70874"/>
                </a:cubicBezTo>
                <a:cubicBezTo>
                  <a:pt x="10007" y="70874"/>
                  <a:pt x="9133" y="70487"/>
                  <a:pt x="8542" y="69617"/>
                </a:cubicBezTo>
                <a:cubicBezTo>
                  <a:pt x="8542" y="69617"/>
                  <a:pt x="7794" y="68546"/>
                  <a:pt x="5540" y="68546"/>
                </a:cubicBezTo>
                <a:cubicBezTo>
                  <a:pt x="5030" y="68546"/>
                  <a:pt x="4443" y="68601"/>
                  <a:pt x="3769" y="68736"/>
                </a:cubicBezTo>
                <a:cubicBezTo>
                  <a:pt x="2432" y="68979"/>
                  <a:pt x="2280" y="70499"/>
                  <a:pt x="2280" y="70499"/>
                </a:cubicBezTo>
                <a:lnTo>
                  <a:pt x="1733" y="79070"/>
                </a:lnTo>
                <a:cubicBezTo>
                  <a:pt x="1733" y="79070"/>
                  <a:pt x="2371" y="80924"/>
                  <a:pt x="3739" y="81016"/>
                </a:cubicBezTo>
                <a:cubicBezTo>
                  <a:pt x="4342" y="81044"/>
                  <a:pt x="4965" y="81188"/>
                  <a:pt x="5576" y="81188"/>
                </a:cubicBezTo>
                <a:cubicBezTo>
                  <a:pt x="6260" y="81188"/>
                  <a:pt x="6929" y="81008"/>
                  <a:pt x="7539" y="80286"/>
                </a:cubicBezTo>
                <a:cubicBezTo>
                  <a:pt x="8129" y="79341"/>
                  <a:pt x="9056" y="78914"/>
                  <a:pt x="9972" y="78914"/>
                </a:cubicBezTo>
                <a:cubicBezTo>
                  <a:pt x="11414" y="78914"/>
                  <a:pt x="12832" y="79968"/>
                  <a:pt x="12888" y="81715"/>
                </a:cubicBezTo>
                <a:cubicBezTo>
                  <a:pt x="12927" y="83543"/>
                  <a:pt x="11453" y="84689"/>
                  <a:pt x="9959" y="84689"/>
                </a:cubicBezTo>
                <a:cubicBezTo>
                  <a:pt x="9093" y="84689"/>
                  <a:pt x="8220" y="84305"/>
                  <a:pt x="7630" y="83447"/>
                </a:cubicBezTo>
                <a:cubicBezTo>
                  <a:pt x="7561" y="83332"/>
                  <a:pt x="6584" y="81925"/>
                  <a:pt x="4924" y="81925"/>
                </a:cubicBezTo>
                <a:cubicBezTo>
                  <a:pt x="4394" y="81925"/>
                  <a:pt x="3794" y="82069"/>
                  <a:pt x="3131" y="82444"/>
                </a:cubicBezTo>
                <a:cubicBezTo>
                  <a:pt x="2402" y="82839"/>
                  <a:pt x="1824" y="83417"/>
                  <a:pt x="1399" y="84146"/>
                </a:cubicBezTo>
                <a:lnTo>
                  <a:pt x="821" y="92870"/>
                </a:lnTo>
                <a:cubicBezTo>
                  <a:pt x="821" y="92870"/>
                  <a:pt x="1581" y="95119"/>
                  <a:pt x="2979" y="95210"/>
                </a:cubicBezTo>
                <a:cubicBezTo>
                  <a:pt x="3363" y="95229"/>
                  <a:pt x="3747" y="95265"/>
                  <a:pt x="4129" y="95265"/>
                </a:cubicBezTo>
                <a:cubicBezTo>
                  <a:pt x="4985" y="95265"/>
                  <a:pt x="5828" y="95083"/>
                  <a:pt x="6627" y="94116"/>
                </a:cubicBezTo>
                <a:cubicBezTo>
                  <a:pt x="7210" y="93139"/>
                  <a:pt x="8149" y="92699"/>
                  <a:pt x="9078" y="92699"/>
                </a:cubicBezTo>
                <a:cubicBezTo>
                  <a:pt x="10520" y="92699"/>
                  <a:pt x="11939" y="93758"/>
                  <a:pt x="11976" y="95514"/>
                </a:cubicBezTo>
                <a:cubicBezTo>
                  <a:pt x="12034" y="97337"/>
                  <a:pt x="10566" y="98481"/>
                  <a:pt x="9070" y="98481"/>
                </a:cubicBezTo>
                <a:cubicBezTo>
                  <a:pt x="8195" y="98481"/>
                  <a:pt x="7312" y="98091"/>
                  <a:pt x="6718" y="97216"/>
                </a:cubicBezTo>
                <a:cubicBezTo>
                  <a:pt x="6634" y="97048"/>
                  <a:pt x="5956" y="96287"/>
                  <a:pt x="3165" y="96287"/>
                </a:cubicBezTo>
                <a:cubicBezTo>
                  <a:pt x="2926" y="96287"/>
                  <a:pt x="2672" y="96293"/>
                  <a:pt x="2402" y="96304"/>
                </a:cubicBezTo>
                <a:cubicBezTo>
                  <a:pt x="943" y="96365"/>
                  <a:pt x="487" y="97915"/>
                  <a:pt x="487" y="97915"/>
                </a:cubicBezTo>
                <a:lnTo>
                  <a:pt x="122" y="104055"/>
                </a:lnTo>
                <a:cubicBezTo>
                  <a:pt x="0" y="105970"/>
                  <a:pt x="1459" y="107612"/>
                  <a:pt x="3374" y="107733"/>
                </a:cubicBezTo>
                <a:lnTo>
                  <a:pt x="130216" y="115910"/>
                </a:lnTo>
                <a:lnTo>
                  <a:pt x="151736" y="96973"/>
                </a:lnTo>
                <a:lnTo>
                  <a:pt x="157207" y="12929"/>
                </a:lnTo>
                <a:cubicBezTo>
                  <a:pt x="157329" y="11014"/>
                  <a:pt x="155839" y="9343"/>
                  <a:pt x="153924" y="9221"/>
                </a:cubicBezTo>
                <a:lnTo>
                  <a:pt x="10335" y="11"/>
                </a:lnTo>
                <a:cubicBezTo>
                  <a:pt x="10243" y="4"/>
                  <a:pt x="10152" y="0"/>
                  <a:pt x="100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1"/>
          <p:cNvSpPr/>
          <p:nvPr/>
        </p:nvSpPr>
        <p:spPr>
          <a:xfrm>
            <a:off x="6157454" y="3773535"/>
            <a:ext cx="596939" cy="556608"/>
          </a:xfrm>
          <a:custGeom>
            <a:avLst/>
            <a:gdLst/>
            <a:ahLst/>
            <a:cxnLst/>
            <a:rect l="l" t="t" r="r" b="b"/>
            <a:pathLst>
              <a:path w="21521" h="20067" extrusionOk="0">
                <a:moveTo>
                  <a:pt x="3840" y="0"/>
                </a:moveTo>
                <a:cubicBezTo>
                  <a:pt x="2397" y="0"/>
                  <a:pt x="1212" y="1097"/>
                  <a:pt x="1125" y="2559"/>
                </a:cubicBezTo>
                <a:lnTo>
                  <a:pt x="0" y="20066"/>
                </a:lnTo>
                <a:lnTo>
                  <a:pt x="21520" y="1130"/>
                </a:lnTo>
                <a:lnTo>
                  <a:pt x="4012" y="5"/>
                </a:lnTo>
                <a:cubicBezTo>
                  <a:pt x="3955" y="2"/>
                  <a:pt x="3897" y="0"/>
                  <a:pt x="3840" y="0"/>
                </a:cubicBezTo>
                <a:close/>
              </a:path>
            </a:pathLst>
          </a:custGeom>
          <a:solidFill>
            <a:srgbClr val="DED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1"/>
          <p:cNvSpPr/>
          <p:nvPr/>
        </p:nvSpPr>
        <p:spPr>
          <a:xfrm>
            <a:off x="2673171" y="1242879"/>
            <a:ext cx="4150612" cy="2971130"/>
          </a:xfrm>
          <a:custGeom>
            <a:avLst/>
            <a:gdLst/>
            <a:ahLst/>
            <a:cxnLst/>
            <a:rect l="l" t="t" r="r" b="b"/>
            <a:pathLst>
              <a:path w="149639" h="107116" extrusionOk="0">
                <a:moveTo>
                  <a:pt x="3411" y="1"/>
                </a:moveTo>
                <a:cubicBezTo>
                  <a:pt x="1521" y="1"/>
                  <a:pt x="1" y="1539"/>
                  <a:pt x="1" y="3436"/>
                </a:cubicBezTo>
                <a:lnTo>
                  <a:pt x="1" y="10214"/>
                </a:lnTo>
                <a:cubicBezTo>
                  <a:pt x="1" y="10214"/>
                  <a:pt x="761" y="12007"/>
                  <a:pt x="2129" y="12007"/>
                </a:cubicBezTo>
                <a:cubicBezTo>
                  <a:pt x="2639" y="12007"/>
                  <a:pt x="3164" y="12085"/>
                  <a:pt x="3681" y="12085"/>
                </a:cubicBezTo>
                <a:cubicBezTo>
                  <a:pt x="4456" y="12085"/>
                  <a:pt x="5211" y="11910"/>
                  <a:pt x="5867" y="11035"/>
                </a:cubicBezTo>
                <a:cubicBezTo>
                  <a:pt x="6409" y="10002"/>
                  <a:pt x="7379" y="9527"/>
                  <a:pt x="8346" y="9527"/>
                </a:cubicBezTo>
                <a:cubicBezTo>
                  <a:pt x="9713" y="9527"/>
                  <a:pt x="11074" y="10474"/>
                  <a:pt x="11217" y="12129"/>
                </a:cubicBezTo>
                <a:cubicBezTo>
                  <a:pt x="11397" y="13995"/>
                  <a:pt x="9895" y="15252"/>
                  <a:pt x="8346" y="15252"/>
                </a:cubicBezTo>
                <a:cubicBezTo>
                  <a:pt x="7549" y="15252"/>
                  <a:pt x="6740" y="14919"/>
                  <a:pt x="6141" y="14166"/>
                </a:cubicBezTo>
                <a:cubicBezTo>
                  <a:pt x="6141" y="14166"/>
                  <a:pt x="5411" y="13368"/>
                  <a:pt x="4123" y="13368"/>
                </a:cubicBezTo>
                <a:cubicBezTo>
                  <a:pt x="3479" y="13368"/>
                  <a:pt x="2696" y="13568"/>
                  <a:pt x="1794" y="14166"/>
                </a:cubicBezTo>
                <a:cubicBezTo>
                  <a:pt x="639" y="14895"/>
                  <a:pt x="1" y="15229"/>
                  <a:pt x="1" y="15229"/>
                </a:cubicBezTo>
                <a:lnTo>
                  <a:pt x="1" y="23953"/>
                </a:lnTo>
                <a:cubicBezTo>
                  <a:pt x="1" y="23953"/>
                  <a:pt x="822" y="26111"/>
                  <a:pt x="2220" y="26111"/>
                </a:cubicBezTo>
                <a:cubicBezTo>
                  <a:pt x="2435" y="26111"/>
                  <a:pt x="2651" y="26115"/>
                  <a:pt x="2868" y="26115"/>
                </a:cubicBezTo>
                <a:cubicBezTo>
                  <a:pt x="3909" y="26115"/>
                  <a:pt x="4956" y="26011"/>
                  <a:pt x="5837" y="24804"/>
                </a:cubicBezTo>
                <a:cubicBezTo>
                  <a:pt x="6382" y="23739"/>
                  <a:pt x="7372" y="23250"/>
                  <a:pt x="8356" y="23250"/>
                </a:cubicBezTo>
                <a:cubicBezTo>
                  <a:pt x="9730" y="23250"/>
                  <a:pt x="11093" y="24203"/>
                  <a:pt x="11217" y="25868"/>
                </a:cubicBezTo>
                <a:cubicBezTo>
                  <a:pt x="11375" y="27730"/>
                  <a:pt x="9881" y="28972"/>
                  <a:pt x="8342" y="28972"/>
                </a:cubicBezTo>
                <a:cubicBezTo>
                  <a:pt x="7519" y="28972"/>
                  <a:pt x="6683" y="28618"/>
                  <a:pt x="6080" y="27813"/>
                </a:cubicBezTo>
                <a:cubicBezTo>
                  <a:pt x="5893" y="27564"/>
                  <a:pt x="5156" y="26722"/>
                  <a:pt x="3934" y="26722"/>
                </a:cubicBezTo>
                <a:cubicBezTo>
                  <a:pt x="3364" y="26722"/>
                  <a:pt x="2689" y="26905"/>
                  <a:pt x="1916" y="27418"/>
                </a:cubicBezTo>
                <a:cubicBezTo>
                  <a:pt x="1217" y="27874"/>
                  <a:pt x="578" y="28391"/>
                  <a:pt x="1" y="28968"/>
                </a:cubicBezTo>
                <a:lnTo>
                  <a:pt x="1" y="37661"/>
                </a:lnTo>
                <a:cubicBezTo>
                  <a:pt x="1" y="37661"/>
                  <a:pt x="943" y="39819"/>
                  <a:pt x="2311" y="39819"/>
                </a:cubicBezTo>
                <a:cubicBezTo>
                  <a:pt x="2560" y="39819"/>
                  <a:pt x="2809" y="39827"/>
                  <a:pt x="3057" y="39827"/>
                </a:cubicBezTo>
                <a:cubicBezTo>
                  <a:pt x="4047" y="39827"/>
                  <a:pt x="5010" y="39710"/>
                  <a:pt x="5837" y="38543"/>
                </a:cubicBezTo>
                <a:cubicBezTo>
                  <a:pt x="6383" y="37462"/>
                  <a:pt x="7376" y="36967"/>
                  <a:pt x="8365" y="36967"/>
                </a:cubicBezTo>
                <a:cubicBezTo>
                  <a:pt x="9740" y="36967"/>
                  <a:pt x="11106" y="37926"/>
                  <a:pt x="11247" y="39607"/>
                </a:cubicBezTo>
                <a:cubicBezTo>
                  <a:pt x="11385" y="41462"/>
                  <a:pt x="9883" y="42689"/>
                  <a:pt x="8346" y="42689"/>
                </a:cubicBezTo>
                <a:cubicBezTo>
                  <a:pt x="7517" y="42689"/>
                  <a:pt x="6677" y="42331"/>
                  <a:pt x="6080" y="41522"/>
                </a:cubicBezTo>
                <a:cubicBezTo>
                  <a:pt x="5864" y="41241"/>
                  <a:pt x="4974" y="40225"/>
                  <a:pt x="3617" y="40225"/>
                </a:cubicBezTo>
                <a:cubicBezTo>
                  <a:pt x="3062" y="40225"/>
                  <a:pt x="2430" y="40394"/>
                  <a:pt x="1733" y="40853"/>
                </a:cubicBezTo>
                <a:cubicBezTo>
                  <a:pt x="1034" y="41339"/>
                  <a:pt x="426" y="41947"/>
                  <a:pt x="1" y="42677"/>
                </a:cubicBezTo>
                <a:lnTo>
                  <a:pt x="1" y="51400"/>
                </a:lnTo>
                <a:cubicBezTo>
                  <a:pt x="1" y="51400"/>
                  <a:pt x="822" y="53437"/>
                  <a:pt x="2220" y="53437"/>
                </a:cubicBezTo>
                <a:cubicBezTo>
                  <a:pt x="2560" y="53437"/>
                  <a:pt x="2904" y="53457"/>
                  <a:pt x="3247" y="53457"/>
                </a:cubicBezTo>
                <a:cubicBezTo>
                  <a:pt x="4161" y="53457"/>
                  <a:pt x="5063" y="53312"/>
                  <a:pt x="5837" y="52251"/>
                </a:cubicBezTo>
                <a:cubicBezTo>
                  <a:pt x="6396" y="51183"/>
                  <a:pt x="7381" y="50695"/>
                  <a:pt x="8357" y="50695"/>
                </a:cubicBezTo>
                <a:cubicBezTo>
                  <a:pt x="9715" y="50695"/>
                  <a:pt x="11058" y="51640"/>
                  <a:pt x="11217" y="53285"/>
                </a:cubicBezTo>
                <a:cubicBezTo>
                  <a:pt x="11397" y="55151"/>
                  <a:pt x="9895" y="56421"/>
                  <a:pt x="8346" y="56421"/>
                </a:cubicBezTo>
                <a:cubicBezTo>
                  <a:pt x="7549" y="56421"/>
                  <a:pt x="6740" y="56085"/>
                  <a:pt x="6141" y="55321"/>
                </a:cubicBezTo>
                <a:cubicBezTo>
                  <a:pt x="6118" y="55298"/>
                  <a:pt x="4997" y="53817"/>
                  <a:pt x="3306" y="53817"/>
                </a:cubicBezTo>
                <a:cubicBezTo>
                  <a:pt x="2746" y="53817"/>
                  <a:pt x="2125" y="53979"/>
                  <a:pt x="1460" y="54409"/>
                </a:cubicBezTo>
                <a:cubicBezTo>
                  <a:pt x="761" y="54896"/>
                  <a:pt x="244" y="55595"/>
                  <a:pt x="1" y="56415"/>
                </a:cubicBezTo>
                <a:lnTo>
                  <a:pt x="1" y="65108"/>
                </a:lnTo>
                <a:cubicBezTo>
                  <a:pt x="1" y="65108"/>
                  <a:pt x="761" y="67297"/>
                  <a:pt x="2159" y="67297"/>
                </a:cubicBezTo>
                <a:cubicBezTo>
                  <a:pt x="2370" y="67297"/>
                  <a:pt x="2585" y="67301"/>
                  <a:pt x="2801" y="67301"/>
                </a:cubicBezTo>
                <a:cubicBezTo>
                  <a:pt x="3860" y="67301"/>
                  <a:pt x="4953" y="67197"/>
                  <a:pt x="5837" y="65960"/>
                </a:cubicBezTo>
                <a:cubicBezTo>
                  <a:pt x="6384" y="64902"/>
                  <a:pt x="7370" y="64416"/>
                  <a:pt x="8350" y="64416"/>
                </a:cubicBezTo>
                <a:cubicBezTo>
                  <a:pt x="9709" y="64416"/>
                  <a:pt x="11058" y="65351"/>
                  <a:pt x="11217" y="66993"/>
                </a:cubicBezTo>
                <a:cubicBezTo>
                  <a:pt x="11398" y="68881"/>
                  <a:pt x="9893" y="70145"/>
                  <a:pt x="8342" y="70145"/>
                </a:cubicBezTo>
                <a:cubicBezTo>
                  <a:pt x="7546" y="70145"/>
                  <a:pt x="6739" y="69812"/>
                  <a:pt x="6141" y="69060"/>
                </a:cubicBezTo>
                <a:cubicBezTo>
                  <a:pt x="6141" y="69060"/>
                  <a:pt x="5426" y="68148"/>
                  <a:pt x="3488" y="68148"/>
                </a:cubicBezTo>
                <a:cubicBezTo>
                  <a:pt x="2899" y="68148"/>
                  <a:pt x="2198" y="68232"/>
                  <a:pt x="1369" y="68452"/>
                </a:cubicBezTo>
                <a:cubicBezTo>
                  <a:pt x="62" y="68817"/>
                  <a:pt x="1" y="70306"/>
                  <a:pt x="1" y="70306"/>
                </a:cubicBezTo>
                <a:lnTo>
                  <a:pt x="1" y="78847"/>
                </a:lnTo>
                <a:cubicBezTo>
                  <a:pt x="1" y="78847"/>
                  <a:pt x="761" y="80610"/>
                  <a:pt x="2129" y="80610"/>
                </a:cubicBezTo>
                <a:cubicBezTo>
                  <a:pt x="2646" y="80610"/>
                  <a:pt x="3178" y="80690"/>
                  <a:pt x="3701" y="80690"/>
                </a:cubicBezTo>
                <a:cubicBezTo>
                  <a:pt x="4468" y="80690"/>
                  <a:pt x="5216" y="80518"/>
                  <a:pt x="5867" y="79668"/>
                </a:cubicBezTo>
                <a:cubicBezTo>
                  <a:pt x="6424" y="78618"/>
                  <a:pt x="7402" y="78136"/>
                  <a:pt x="8375" y="78136"/>
                </a:cubicBezTo>
                <a:cubicBezTo>
                  <a:pt x="9737" y="78136"/>
                  <a:pt x="11088" y="79082"/>
                  <a:pt x="11247" y="80732"/>
                </a:cubicBezTo>
                <a:cubicBezTo>
                  <a:pt x="11407" y="82613"/>
                  <a:pt x="9906" y="83876"/>
                  <a:pt x="8359" y="83876"/>
                </a:cubicBezTo>
                <a:cubicBezTo>
                  <a:pt x="7557" y="83876"/>
                  <a:pt x="6743" y="83536"/>
                  <a:pt x="6141" y="82768"/>
                </a:cubicBezTo>
                <a:cubicBezTo>
                  <a:pt x="6052" y="82658"/>
                  <a:pt x="5078" y="81436"/>
                  <a:pt x="3546" y="81436"/>
                </a:cubicBezTo>
                <a:cubicBezTo>
                  <a:pt x="2973" y="81436"/>
                  <a:pt x="2323" y="81606"/>
                  <a:pt x="1612" y="82069"/>
                </a:cubicBezTo>
                <a:cubicBezTo>
                  <a:pt x="943" y="82525"/>
                  <a:pt x="396" y="83133"/>
                  <a:pt x="1" y="83863"/>
                </a:cubicBezTo>
                <a:lnTo>
                  <a:pt x="1" y="92556"/>
                </a:lnTo>
                <a:cubicBezTo>
                  <a:pt x="1" y="92556"/>
                  <a:pt x="913" y="94744"/>
                  <a:pt x="2281" y="94744"/>
                </a:cubicBezTo>
                <a:cubicBezTo>
                  <a:pt x="2501" y="94744"/>
                  <a:pt x="2720" y="94749"/>
                  <a:pt x="2937" y="94749"/>
                </a:cubicBezTo>
                <a:cubicBezTo>
                  <a:pt x="3981" y="94749"/>
                  <a:pt x="4987" y="94645"/>
                  <a:pt x="5867" y="93437"/>
                </a:cubicBezTo>
                <a:cubicBezTo>
                  <a:pt x="6416" y="92365"/>
                  <a:pt x="7404" y="91872"/>
                  <a:pt x="8387" y="91872"/>
                </a:cubicBezTo>
                <a:cubicBezTo>
                  <a:pt x="9743" y="91872"/>
                  <a:pt x="11089" y="92813"/>
                  <a:pt x="11247" y="94471"/>
                </a:cubicBezTo>
                <a:cubicBezTo>
                  <a:pt x="11427" y="96331"/>
                  <a:pt x="9910" y="97585"/>
                  <a:pt x="8357" y="97585"/>
                </a:cubicBezTo>
                <a:cubicBezTo>
                  <a:pt x="7550" y="97585"/>
                  <a:pt x="6733" y="97246"/>
                  <a:pt x="6141" y="96477"/>
                </a:cubicBezTo>
                <a:cubicBezTo>
                  <a:pt x="6039" y="96350"/>
                  <a:pt x="5453" y="95759"/>
                  <a:pt x="3290" y="95759"/>
                </a:cubicBezTo>
                <a:cubicBezTo>
                  <a:pt x="2857" y="95759"/>
                  <a:pt x="2362" y="95783"/>
                  <a:pt x="1794" y="95838"/>
                </a:cubicBezTo>
                <a:cubicBezTo>
                  <a:pt x="366" y="95990"/>
                  <a:pt x="31" y="97571"/>
                  <a:pt x="31" y="97571"/>
                </a:cubicBezTo>
                <a:lnTo>
                  <a:pt x="31" y="103650"/>
                </a:lnTo>
                <a:cubicBezTo>
                  <a:pt x="31" y="105565"/>
                  <a:pt x="1581" y="107115"/>
                  <a:pt x="3496" y="107115"/>
                </a:cubicBezTo>
                <a:lnTo>
                  <a:pt x="129547" y="107115"/>
                </a:lnTo>
                <a:lnTo>
                  <a:pt x="149639" y="87024"/>
                </a:lnTo>
                <a:lnTo>
                  <a:pt x="149639" y="3436"/>
                </a:lnTo>
                <a:cubicBezTo>
                  <a:pt x="149639" y="1539"/>
                  <a:pt x="148118" y="1"/>
                  <a:pt x="146229" y="1"/>
                </a:cubicBezTo>
                <a:cubicBezTo>
                  <a:pt x="146211" y="1"/>
                  <a:pt x="146192" y="1"/>
                  <a:pt x="146174" y="1"/>
                </a:cubicBezTo>
                <a:lnTo>
                  <a:pt x="3466" y="1"/>
                </a:lnTo>
                <a:cubicBezTo>
                  <a:pt x="3447" y="1"/>
                  <a:pt x="3429" y="1"/>
                  <a:pt x="3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1"/>
          <p:cNvSpPr/>
          <p:nvPr/>
        </p:nvSpPr>
        <p:spPr>
          <a:xfrm>
            <a:off x="6251013" y="3665747"/>
            <a:ext cx="558162" cy="558162"/>
          </a:xfrm>
          <a:custGeom>
            <a:avLst/>
            <a:gdLst/>
            <a:ahLst/>
            <a:cxnLst/>
            <a:rect l="l" t="t" r="r" b="b"/>
            <a:pathLst>
              <a:path w="20123" h="20123" extrusionOk="0">
                <a:moveTo>
                  <a:pt x="2737" y="1"/>
                </a:moveTo>
                <a:cubicBezTo>
                  <a:pt x="1217" y="1"/>
                  <a:pt x="1" y="1217"/>
                  <a:pt x="31" y="2706"/>
                </a:cubicBezTo>
                <a:lnTo>
                  <a:pt x="31" y="20123"/>
                </a:lnTo>
                <a:lnTo>
                  <a:pt x="20123" y="1"/>
                </a:lnTo>
                <a:close/>
              </a:path>
            </a:pathLst>
          </a:custGeom>
          <a:solidFill>
            <a:srgbClr val="E7EB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1"/>
          <p:cNvSpPr/>
          <p:nvPr/>
        </p:nvSpPr>
        <p:spPr>
          <a:xfrm rot="-926104">
            <a:off x="5880216" y="1006950"/>
            <a:ext cx="913713" cy="86177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4" name="Google Shape;1554;p31"/>
          <p:cNvGrpSpPr/>
          <p:nvPr/>
        </p:nvGrpSpPr>
        <p:grpSpPr>
          <a:xfrm>
            <a:off x="6157454" y="3120321"/>
            <a:ext cx="1657343" cy="808493"/>
            <a:chOff x="6016754" y="2989146"/>
            <a:chExt cx="1657343" cy="808493"/>
          </a:xfrm>
        </p:grpSpPr>
        <p:sp>
          <p:nvSpPr>
            <p:cNvPr id="1555" name="Google Shape;1555;p3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31"/>
          <p:cNvGrpSpPr/>
          <p:nvPr/>
        </p:nvGrpSpPr>
        <p:grpSpPr>
          <a:xfrm>
            <a:off x="6493848" y="2823682"/>
            <a:ext cx="1094855" cy="1504759"/>
            <a:chOff x="6143348" y="1855432"/>
            <a:chExt cx="1094855" cy="1504759"/>
          </a:xfrm>
        </p:grpSpPr>
        <p:sp>
          <p:nvSpPr>
            <p:cNvPr id="1561" name="Google Shape;1561;p3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6" name="Google Shape;1566;p31"/>
          <p:cNvSpPr txBox="1">
            <a:spLocks noGrp="1"/>
          </p:cNvSpPr>
          <p:nvPr>
            <p:ph type="subTitle" idx="1"/>
          </p:nvPr>
        </p:nvSpPr>
        <p:spPr>
          <a:xfrm>
            <a:off x="2858906" y="3012055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Lesson Three </a:t>
            </a:r>
            <a:r>
              <a:rPr lang="en" sz="2000"/>
              <a:t>- Song</a:t>
            </a:r>
            <a:endParaRPr sz="2000" dirty="0"/>
          </a:p>
        </p:txBody>
      </p:sp>
      <p:sp>
        <p:nvSpPr>
          <p:cNvPr id="1567" name="Google Shape;1567;p31"/>
          <p:cNvSpPr txBox="1">
            <a:spLocks noGrp="1"/>
          </p:cNvSpPr>
          <p:nvPr>
            <p:ph type="title"/>
          </p:nvPr>
        </p:nvSpPr>
        <p:spPr>
          <a:xfrm>
            <a:off x="2675730" y="2339607"/>
            <a:ext cx="4266300" cy="7065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That is his ruler. </a:t>
            </a:r>
            <a:endParaRPr dirty="0"/>
          </a:p>
        </p:txBody>
      </p:sp>
      <p:sp>
        <p:nvSpPr>
          <p:cNvPr id="1568" name="Google Shape;1568;p31"/>
          <p:cNvSpPr/>
          <p:nvPr/>
        </p:nvSpPr>
        <p:spPr>
          <a:xfrm>
            <a:off x="1492879" y="45486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31"/>
          <p:cNvSpPr/>
          <p:nvPr/>
        </p:nvSpPr>
        <p:spPr>
          <a:xfrm>
            <a:off x="6507336" y="45827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0" name="Google Shape;1570;p31"/>
          <p:cNvGrpSpPr/>
          <p:nvPr/>
        </p:nvGrpSpPr>
        <p:grpSpPr>
          <a:xfrm>
            <a:off x="1343200" y="1432100"/>
            <a:ext cx="1031261" cy="913250"/>
            <a:chOff x="1343200" y="1432100"/>
            <a:chExt cx="1031261" cy="913250"/>
          </a:xfrm>
        </p:grpSpPr>
        <p:sp>
          <p:nvSpPr>
            <p:cNvPr id="1571" name="Google Shape;1571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2" name="Google Shape;1572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573" name="Google Shape;1573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31"/>
          <p:cNvGrpSpPr/>
          <p:nvPr/>
        </p:nvGrpSpPr>
        <p:grpSpPr>
          <a:xfrm>
            <a:off x="1876176" y="710725"/>
            <a:ext cx="1111474" cy="1244475"/>
            <a:chOff x="1338201" y="32850"/>
            <a:chExt cx="1111474" cy="1244475"/>
          </a:xfrm>
        </p:grpSpPr>
        <p:sp>
          <p:nvSpPr>
            <p:cNvPr id="1576" name="Google Shape;1576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7" name="Google Shape;1577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8" name="Google Shape;1578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9" name="Google Shape;1579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1"/>
          <p:cNvGrpSpPr/>
          <p:nvPr/>
        </p:nvGrpSpPr>
        <p:grpSpPr>
          <a:xfrm>
            <a:off x="2164413" y="2335346"/>
            <a:ext cx="1186423" cy="2313961"/>
            <a:chOff x="5329725" y="2719275"/>
            <a:chExt cx="1048725" cy="2045400"/>
          </a:xfrm>
        </p:grpSpPr>
        <p:sp>
          <p:nvSpPr>
            <p:cNvPr id="1582" name="Google Shape;1582;p31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9" name="Google Shape;1589;p31"/>
          <p:cNvSpPr/>
          <p:nvPr/>
        </p:nvSpPr>
        <p:spPr>
          <a:xfrm>
            <a:off x="1780271" y="2685271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1"/>
          <p:cNvSpPr/>
          <p:nvPr/>
        </p:nvSpPr>
        <p:spPr>
          <a:xfrm>
            <a:off x="5782021" y="920208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1"/>
          <p:cNvSpPr/>
          <p:nvPr/>
        </p:nvSpPr>
        <p:spPr>
          <a:xfrm>
            <a:off x="7056078" y="27209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1"/>
          <p:cNvSpPr/>
          <p:nvPr/>
        </p:nvSpPr>
        <p:spPr>
          <a:xfrm>
            <a:off x="3494215" y="43893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45E6DD-8CD2-7D82-1286-C478FBD94C16}"/>
              </a:ext>
            </a:extLst>
          </p:cNvPr>
          <p:cNvSpPr/>
          <p:nvPr/>
        </p:nvSpPr>
        <p:spPr>
          <a:xfrm>
            <a:off x="3892086" y="1795920"/>
            <a:ext cx="14670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  <a:cs typeface="Aharoni" panose="02010803020104030203" pitchFamily="2" charset="-79"/>
              </a:rPr>
              <a:t>Unit 2</a:t>
            </a:r>
          </a:p>
        </p:txBody>
      </p:sp>
      <p:pic>
        <p:nvPicPr>
          <p:cNvPr id="166" name="Picture 165" descr="Capture">
            <a:hlinkClick r:id="rId3"/>
            <a:extLst>
              <a:ext uri="{FF2B5EF4-FFF2-40B4-BE49-F238E27FC236}">
                <a16:creationId xmlns:a16="http://schemas.microsoft.com/office/drawing/2014/main" id="{2319E991-91A9-75BB-2A62-742A57E96F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>
            <a:off x="145492" y="110474"/>
            <a:ext cx="712902" cy="950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363734" y="-53340"/>
            <a:ext cx="418928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Answer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EC29FD-35FF-71F6-59CE-4358C60C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863" y="685996"/>
            <a:ext cx="4455753" cy="418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9992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467123" y="-53340"/>
            <a:ext cx="39825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BA2DCA3-5FED-C515-6365-BC455EE60417}"/>
              </a:ext>
            </a:extLst>
          </p:cNvPr>
          <p:cNvGrpSpPr/>
          <p:nvPr/>
        </p:nvGrpSpPr>
        <p:grpSpPr>
          <a:xfrm>
            <a:off x="4766043" y="-106733"/>
            <a:ext cx="1390756" cy="745890"/>
            <a:chOff x="4849863" y="-46920"/>
            <a:chExt cx="1390756" cy="745890"/>
          </a:xfrm>
        </p:grpSpPr>
        <p:pic>
          <p:nvPicPr>
            <p:cNvPr id="109" name="Graphic 108" descr="Headphones with solid fill">
              <a:extLst>
                <a:ext uri="{FF2B5EF4-FFF2-40B4-BE49-F238E27FC236}">
                  <a16:creationId xmlns:a16="http://schemas.microsoft.com/office/drawing/2014/main" id="{6EF2A675-5958-59C4-6583-79F3B1156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49863" y="50808"/>
              <a:ext cx="571544" cy="571544"/>
            </a:xfrm>
            <a:prstGeom prst="rect">
              <a:avLst/>
            </a:prstGeom>
          </p:spPr>
        </p:pic>
        <p:pic>
          <p:nvPicPr>
            <p:cNvPr id="110" name="Graphic 109" descr="Right pointing backhand index with solid fill">
              <a:extLst>
                <a:ext uri="{FF2B5EF4-FFF2-40B4-BE49-F238E27FC236}">
                  <a16:creationId xmlns:a16="http://schemas.microsoft.com/office/drawing/2014/main" id="{2C3B45FA-BE79-DDBD-CA11-D38E286C6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94729" y="-46920"/>
              <a:ext cx="745890" cy="74589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E98E6FC-B4FB-EE05-2F3E-32DC68641F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863" y="685996"/>
            <a:ext cx="4455753" cy="418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236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FSE National 3 SB Track 027 Alt rubric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289192" y="-53340"/>
            <a:ext cx="43383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147B6B-0AEC-F525-6857-89706C9B8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863" y="685996"/>
            <a:ext cx="4455753" cy="418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7646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590556" y="-53340"/>
            <a:ext cx="373563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sing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B5EC3F-38E2-5B9D-7C46-D698624F9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863" y="685996"/>
            <a:ext cx="4455753" cy="418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895096D-75FE-FBC1-556E-1231880112C6}"/>
              </a:ext>
            </a:extLst>
          </p:cNvPr>
          <p:cNvGrpSpPr/>
          <p:nvPr/>
        </p:nvGrpSpPr>
        <p:grpSpPr>
          <a:xfrm>
            <a:off x="4766043" y="-106733"/>
            <a:ext cx="1390756" cy="745890"/>
            <a:chOff x="4849863" y="-46920"/>
            <a:chExt cx="1390756" cy="745890"/>
          </a:xfrm>
        </p:grpSpPr>
        <p:pic>
          <p:nvPicPr>
            <p:cNvPr id="11" name="Graphic 10" descr="Headphones with solid fill">
              <a:extLst>
                <a:ext uri="{FF2B5EF4-FFF2-40B4-BE49-F238E27FC236}">
                  <a16:creationId xmlns:a16="http://schemas.microsoft.com/office/drawing/2014/main" id="{DAB79E85-35B9-A35D-0272-BB8904A41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49863" y="50808"/>
              <a:ext cx="571544" cy="571544"/>
            </a:xfrm>
            <a:prstGeom prst="rect">
              <a:avLst/>
            </a:prstGeom>
          </p:spPr>
        </p:pic>
        <p:pic>
          <p:nvPicPr>
            <p:cNvPr id="12" name="Graphic 11" descr="Right pointing backhand index with solid fill">
              <a:extLst>
                <a:ext uri="{FF2B5EF4-FFF2-40B4-BE49-F238E27FC236}">
                  <a16:creationId xmlns:a16="http://schemas.microsoft.com/office/drawing/2014/main" id="{261D8979-0BCA-C898-2F5C-9474A1FDD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4729" y="-46920"/>
              <a:ext cx="745890" cy="745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051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FSE National 3 SB Track 027 Alt rubric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446513" y="53340"/>
            <a:ext cx="355129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Sing in groups</a:t>
            </a: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B9CB47A-7EA7-FDA9-5D0E-592FA73CB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602" y="352520"/>
            <a:ext cx="5164570" cy="4672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51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082D-3028-7748-864E-9610ED8B9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-55405"/>
            <a:ext cx="7021500" cy="510900"/>
          </a:xfrm>
        </p:spPr>
        <p:txBody>
          <a:bodyPr/>
          <a:lstStyle/>
          <a:p>
            <a:r>
              <a:rPr lang="en-US" sz="4400" dirty="0"/>
              <a:t>Live on Stage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5EA41F0-895D-65ED-B2D5-AC91092DB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521" y="1070313"/>
            <a:ext cx="5879540" cy="343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9300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CD1EA3B-82A8-96EB-B83B-25CF15E91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48" y="-272469"/>
            <a:ext cx="5117638" cy="5117638"/>
          </a:xfrm>
          <a:prstGeom prst="rect">
            <a:avLst/>
          </a:prstGeom>
        </p:spPr>
      </p:pic>
      <p:sp>
        <p:nvSpPr>
          <p:cNvPr id="9" name="Google Shape;3251;p48">
            <a:extLst>
              <a:ext uri="{FF2B5EF4-FFF2-40B4-BE49-F238E27FC236}">
                <a16:creationId xmlns:a16="http://schemas.microsoft.com/office/drawing/2014/main" id="{9A5DF544-0D3A-C6B1-9546-FFDF2BE592F1}"/>
              </a:ext>
            </a:extLst>
          </p:cNvPr>
          <p:cNvSpPr txBox="1">
            <a:spLocks/>
          </p:cNvSpPr>
          <p:nvPr/>
        </p:nvSpPr>
        <p:spPr>
          <a:xfrm>
            <a:off x="3559717" y="2179670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73886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42"/>
          <p:cNvSpPr txBox="1">
            <a:spLocks noGrp="1"/>
          </p:cNvSpPr>
          <p:nvPr>
            <p:ph type="body" idx="1"/>
          </p:nvPr>
        </p:nvSpPr>
        <p:spPr>
          <a:xfrm>
            <a:off x="1168868" y="167700"/>
            <a:ext cx="2652018" cy="6242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Homework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A6F0C-7BED-D82A-80F9-F87F1042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358" y="914400"/>
            <a:ext cx="2698988" cy="3861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11;p49">
            <a:extLst>
              <a:ext uri="{FF2B5EF4-FFF2-40B4-BE49-F238E27FC236}">
                <a16:creationId xmlns:a16="http://schemas.microsoft.com/office/drawing/2014/main" id="{1BD93DFE-9909-3A5C-D6CA-229156559D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9486" y="997285"/>
            <a:ext cx="7717500" cy="21717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Modern Love" panose="04090805081005020601" pitchFamily="82" charset="0"/>
              </a:rPr>
              <a:t>Goodbye!</a:t>
            </a:r>
            <a:br>
              <a:rPr lang="en" sz="6000" dirty="0">
                <a:latin typeface="Modern Love" panose="04090805081005020601" pitchFamily="82" charset="0"/>
              </a:rPr>
            </a:br>
            <a:r>
              <a:rPr lang="en" sz="6000" dirty="0">
                <a:latin typeface="Modern Love" panose="04090805081005020601" pitchFamily="82" charset="0"/>
              </a:rPr>
              <a:t> See you later!</a:t>
            </a:r>
            <a:endParaRPr sz="6000" dirty="0">
              <a:latin typeface="Modern Love" panose="04090805081005020601" pitchFamily="82" charset="0"/>
            </a:endParaRPr>
          </a:p>
        </p:txBody>
      </p:sp>
      <p:pic>
        <p:nvPicPr>
          <p:cNvPr id="10" name="Picture 9" descr="Capture">
            <a:hlinkClick r:id="rId3"/>
            <a:extLst>
              <a:ext uri="{FF2B5EF4-FFF2-40B4-BE49-F238E27FC236}">
                <a16:creationId xmlns:a16="http://schemas.microsoft.com/office/drawing/2014/main" id="{B88681D3-7B36-86B7-C294-1F579699A5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>
            <a:off x="787014" y="414333"/>
            <a:ext cx="996696" cy="132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0E773658-2414-22F9-E128-AF7589CB3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841" y="3060316"/>
            <a:ext cx="2095787" cy="1978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86;p29">
            <a:extLst>
              <a:ext uri="{FF2B5EF4-FFF2-40B4-BE49-F238E27FC236}">
                <a16:creationId xmlns:a16="http://schemas.microsoft.com/office/drawing/2014/main" id="{78615695-0C56-D42F-6402-5ECC7EF0EAF9}"/>
              </a:ext>
            </a:extLst>
          </p:cNvPr>
          <p:cNvSpPr txBox="1">
            <a:spLocks/>
          </p:cNvSpPr>
          <p:nvPr/>
        </p:nvSpPr>
        <p:spPr>
          <a:xfrm>
            <a:off x="705420" y="394595"/>
            <a:ext cx="3526727" cy="70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000" dirty="0"/>
              <a:t>Hello song</a:t>
            </a: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8B6D9739-5C64-ADC2-E949-4D77FC4B6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99" y="1350271"/>
            <a:ext cx="6732853" cy="330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48423ED9-CF00-91AF-CAE8-2CC954DF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807810" y="1343608"/>
            <a:ext cx="1219002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622DAC72-51FF-2237-BB6C-930B2AC0A59D}"/>
              </a:ext>
            </a:extLst>
          </p:cNvPr>
          <p:cNvSpPr/>
          <p:nvPr/>
        </p:nvSpPr>
        <p:spPr>
          <a:xfrm>
            <a:off x="304514" y="47743"/>
            <a:ext cx="319382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Give Me Five</a:t>
            </a:r>
          </a:p>
        </p:txBody>
      </p:sp>
      <p:pic>
        <p:nvPicPr>
          <p:cNvPr id="47" name="Picture 46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D61A2E72-FC50-C14C-EE55-E691F86EC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42" y="1086916"/>
            <a:ext cx="1470921" cy="1388108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7671EE-43E6-2D4A-8D51-7B57B3FBE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405" y="767882"/>
            <a:ext cx="1000265" cy="885949"/>
          </a:xfrm>
          <a:prstGeom prst="rect">
            <a:avLst/>
          </a:prstGeom>
        </p:spPr>
      </p:pic>
      <p:pic>
        <p:nvPicPr>
          <p:cNvPr id="49" name="Picture 48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9E6A4894-A538-2148-0044-4105CAFA5F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84" y="1299040"/>
            <a:ext cx="2943699" cy="3808704"/>
          </a:xfrm>
          <a:prstGeom prst="rect">
            <a:avLst/>
          </a:prstGeom>
        </p:spPr>
      </p:pic>
      <p:pic>
        <p:nvPicPr>
          <p:cNvPr id="50" name="Picture 49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D36E9DCB-FB01-02DD-1F8E-AFDD83E534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3" y="1913909"/>
            <a:ext cx="2210396" cy="2157515"/>
          </a:xfrm>
          <a:prstGeom prst="rect">
            <a:avLst/>
          </a:prstGeom>
        </p:spPr>
      </p:pic>
      <p:pic>
        <p:nvPicPr>
          <p:cNvPr id="51" name="Picture 5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79BB942-F141-56DC-2863-AA20DFA4B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26" y="2241987"/>
            <a:ext cx="1466121" cy="1564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29A67B-7501-D0E4-87B9-AEC8AD543905}"/>
              </a:ext>
            </a:extLst>
          </p:cNvPr>
          <p:cNvSpPr/>
          <p:nvPr/>
        </p:nvSpPr>
        <p:spPr>
          <a:xfrm>
            <a:off x="2333101" y="230623"/>
            <a:ext cx="154593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Game</a:t>
            </a:r>
          </a:p>
        </p:txBody>
      </p:sp>
      <p:pic>
        <p:nvPicPr>
          <p:cNvPr id="3" name="Picture 2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57473FDD-0773-0DAD-19E6-236E5D670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02" y="1100881"/>
            <a:ext cx="6258608" cy="454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CD1EA3B-82A8-96EB-B83B-25CF15E91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48" y="-272469"/>
            <a:ext cx="5117638" cy="5117638"/>
          </a:xfrm>
          <a:prstGeom prst="rect">
            <a:avLst/>
          </a:prstGeom>
        </p:spPr>
      </p:pic>
      <p:sp>
        <p:nvSpPr>
          <p:cNvPr id="9" name="Google Shape;3251;p48">
            <a:extLst>
              <a:ext uri="{FF2B5EF4-FFF2-40B4-BE49-F238E27FC236}">
                <a16:creationId xmlns:a16="http://schemas.microsoft.com/office/drawing/2014/main" id="{9A5DF544-0D3A-C6B1-9546-FFDF2BE592F1}"/>
              </a:ext>
            </a:extLst>
          </p:cNvPr>
          <p:cNvSpPr txBox="1">
            <a:spLocks/>
          </p:cNvSpPr>
          <p:nvPr/>
        </p:nvSpPr>
        <p:spPr>
          <a:xfrm>
            <a:off x="3559717" y="2179670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407013" y="-53340"/>
            <a:ext cx="410272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chant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7B5542-24F5-FC87-DE85-3B3E772F2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18" y="1217668"/>
            <a:ext cx="7531163" cy="278915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ED5AD4A-5900-CCB0-68CA-DDC557ED6C53}"/>
              </a:ext>
            </a:extLst>
          </p:cNvPr>
          <p:cNvGrpSpPr/>
          <p:nvPr/>
        </p:nvGrpSpPr>
        <p:grpSpPr>
          <a:xfrm>
            <a:off x="4789247" y="-53340"/>
            <a:ext cx="1357024" cy="785480"/>
            <a:chOff x="4918787" y="-45605"/>
            <a:chExt cx="1357024" cy="785480"/>
          </a:xfrm>
        </p:grpSpPr>
        <p:pic>
          <p:nvPicPr>
            <p:cNvPr id="11" name="Graphic 10" descr="Headphones with solid fill">
              <a:extLst>
                <a:ext uri="{FF2B5EF4-FFF2-40B4-BE49-F238E27FC236}">
                  <a16:creationId xmlns:a16="http://schemas.microsoft.com/office/drawing/2014/main" id="{8DEBA03C-A499-EC84-8C0D-A30B00C6A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18787" y="61363"/>
              <a:ext cx="571544" cy="571544"/>
            </a:xfrm>
            <a:prstGeom prst="rect">
              <a:avLst/>
            </a:prstGeom>
          </p:spPr>
        </p:pic>
        <p:pic>
          <p:nvPicPr>
            <p:cNvPr id="12" name="Graphic 11" descr="Lips with solid fill">
              <a:extLst>
                <a:ext uri="{FF2B5EF4-FFF2-40B4-BE49-F238E27FC236}">
                  <a16:creationId xmlns:a16="http://schemas.microsoft.com/office/drawing/2014/main" id="{D9C42563-8774-4EFC-D822-BE5686153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0331" y="-45605"/>
              <a:ext cx="785480" cy="785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066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FSE National 3 SB Track 0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1615-C9DF-33E2-EA9A-C241E71D2856}"/>
              </a:ext>
            </a:extLst>
          </p:cNvPr>
          <p:cNvSpPr/>
          <p:nvPr/>
        </p:nvSpPr>
        <p:spPr>
          <a:xfrm>
            <a:off x="411625" y="0"/>
            <a:ext cx="462690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Watch and Answer</a:t>
            </a:r>
          </a:p>
        </p:txBody>
      </p:sp>
      <p:pic>
        <p:nvPicPr>
          <p:cNvPr id="3" name="Unit 02">
            <a:hlinkClick r:id="" action="ppaction://media"/>
            <a:extLst>
              <a:ext uri="{FF2B5EF4-FFF2-40B4-BE49-F238E27FC236}">
                <a16:creationId xmlns:a16="http://schemas.microsoft.com/office/drawing/2014/main" id="{3AAAA782-D8F7-1873-1350-F8EA1E6EF0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1393" y="1030134"/>
            <a:ext cx="6468194" cy="363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467123" y="-53340"/>
            <a:ext cx="39825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BA2DCA3-5FED-C515-6365-BC455EE60417}"/>
              </a:ext>
            </a:extLst>
          </p:cNvPr>
          <p:cNvGrpSpPr/>
          <p:nvPr/>
        </p:nvGrpSpPr>
        <p:grpSpPr>
          <a:xfrm>
            <a:off x="4766043" y="-106733"/>
            <a:ext cx="1390756" cy="745890"/>
            <a:chOff x="4849863" y="-46920"/>
            <a:chExt cx="1390756" cy="745890"/>
          </a:xfrm>
        </p:grpSpPr>
        <p:pic>
          <p:nvPicPr>
            <p:cNvPr id="109" name="Graphic 108" descr="Headphones with solid fill">
              <a:extLst>
                <a:ext uri="{FF2B5EF4-FFF2-40B4-BE49-F238E27FC236}">
                  <a16:creationId xmlns:a16="http://schemas.microsoft.com/office/drawing/2014/main" id="{6EF2A675-5958-59C4-6583-79F3B1156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49863" y="50808"/>
              <a:ext cx="571544" cy="571544"/>
            </a:xfrm>
            <a:prstGeom prst="rect">
              <a:avLst/>
            </a:prstGeom>
          </p:spPr>
        </p:pic>
        <p:pic>
          <p:nvPicPr>
            <p:cNvPr id="110" name="Graphic 109" descr="Right pointing backhand index with solid fill">
              <a:extLst>
                <a:ext uri="{FF2B5EF4-FFF2-40B4-BE49-F238E27FC236}">
                  <a16:creationId xmlns:a16="http://schemas.microsoft.com/office/drawing/2014/main" id="{2C3B45FA-BE79-DDBD-CA11-D38E286C6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94729" y="-46920"/>
              <a:ext cx="745890" cy="74589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F9CA694-AEB1-5578-E454-D8648E64E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73" y="1533408"/>
            <a:ext cx="8539272" cy="179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FSE National 3 SB Track 0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289192" y="-53340"/>
            <a:ext cx="43383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5E3272-4FD8-7CD5-3F24-17C2E2300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73" y="1533408"/>
            <a:ext cx="8539272" cy="179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4AF483B-9A42-5373-EF1B-1A3050C13691}"/>
              </a:ext>
            </a:extLst>
          </p:cNvPr>
          <p:cNvGrpSpPr/>
          <p:nvPr/>
        </p:nvGrpSpPr>
        <p:grpSpPr>
          <a:xfrm>
            <a:off x="4766043" y="-106733"/>
            <a:ext cx="1390756" cy="745890"/>
            <a:chOff x="4849863" y="-46920"/>
            <a:chExt cx="1390756" cy="745890"/>
          </a:xfrm>
        </p:grpSpPr>
        <p:pic>
          <p:nvPicPr>
            <p:cNvPr id="11" name="Graphic 10" descr="Headphones with solid fill">
              <a:extLst>
                <a:ext uri="{FF2B5EF4-FFF2-40B4-BE49-F238E27FC236}">
                  <a16:creationId xmlns:a16="http://schemas.microsoft.com/office/drawing/2014/main" id="{58BBEF90-52D0-91EF-8C5C-AC2C31F07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49863" y="50808"/>
              <a:ext cx="571544" cy="571544"/>
            </a:xfrm>
            <a:prstGeom prst="rect">
              <a:avLst/>
            </a:prstGeom>
          </p:spPr>
        </p:pic>
        <p:pic>
          <p:nvPicPr>
            <p:cNvPr id="12" name="Graphic 11" descr="Right pointing backhand index with solid fill">
              <a:extLst>
                <a:ext uri="{FF2B5EF4-FFF2-40B4-BE49-F238E27FC236}">
                  <a16:creationId xmlns:a16="http://schemas.microsoft.com/office/drawing/2014/main" id="{652E969E-57C7-C015-8FDC-96FB63C23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4729" y="-46920"/>
              <a:ext cx="745890" cy="745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28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FSE National 3 SB Track 0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76</Words>
  <Application>Microsoft Office PowerPoint</Application>
  <PresentationFormat>On-screen Show (16:9)</PresentationFormat>
  <Paragraphs>21</Paragraphs>
  <Slides>18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Roboto</vt:lpstr>
      <vt:lpstr>Signika</vt:lpstr>
      <vt:lpstr>Montserrat</vt:lpstr>
      <vt:lpstr>Chau Philomene One</vt:lpstr>
      <vt:lpstr>Jumble</vt:lpstr>
      <vt:lpstr>Arial</vt:lpstr>
      <vt:lpstr>Montserrat ExtraBold</vt:lpstr>
      <vt:lpstr>Modern Love</vt:lpstr>
      <vt:lpstr>Montserrat Medium</vt:lpstr>
      <vt:lpstr>.VnVogue</vt:lpstr>
      <vt:lpstr>Fun Games Classroom Kit by Slidesgo</vt:lpstr>
      <vt:lpstr>That is his ruler.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Live on Stage</vt:lpstr>
      <vt:lpstr>PowerPoint Presentation</vt:lpstr>
      <vt:lpstr>PowerPoint Presentation</vt:lpstr>
      <vt:lpstr>Goodbye!  See you later!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That is his ruler. </dc:title>
  <dc:creator>Trang Nguyen</dc:creator>
  <cp:lastModifiedBy>Trang</cp:lastModifiedBy>
  <cp:revision>9</cp:revision>
  <dcterms:modified xsi:type="dcterms:W3CDTF">2022-07-03T04:22:58Z</dcterms:modified>
</cp:coreProperties>
</file>