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4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6" r:id="rId2"/>
    <p:sldId id="257" r:id="rId3"/>
    <p:sldId id="258" r:id="rId4"/>
    <p:sldId id="265" r:id="rId5"/>
    <p:sldId id="296" r:id="rId6"/>
    <p:sldId id="297" r:id="rId7"/>
    <p:sldId id="259" r:id="rId8"/>
    <p:sldId id="298" r:id="rId9"/>
    <p:sldId id="305" r:id="rId10"/>
    <p:sldId id="295" r:id="rId11"/>
    <p:sldId id="313" r:id="rId12"/>
    <p:sldId id="314" r:id="rId13"/>
    <p:sldId id="315" r:id="rId14"/>
    <p:sldId id="316" r:id="rId15"/>
    <p:sldId id="306" r:id="rId16"/>
    <p:sldId id="307" r:id="rId17"/>
    <p:sldId id="308" r:id="rId18"/>
    <p:sldId id="310" r:id="rId19"/>
    <p:sldId id="311" r:id="rId20"/>
    <p:sldId id="268" r:id="rId21"/>
    <p:sldId id="312" r:id="rId22"/>
    <p:sldId id="267" r:id="rId23"/>
    <p:sldId id="294" r:id="rId24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26"/>
    </p:embeddedFont>
    <p:embeddedFont>
      <p:font typeface="Jumble" panose="02000503000000020004" pitchFamily="2" charset="0"/>
      <p:regular r:id="rId27"/>
    </p:embeddedFont>
    <p:embeddedFont>
      <p:font typeface="Modern Love" panose="04090805081005020601" pitchFamily="82" charset="0"/>
      <p:regular r:id="rId28"/>
    </p:embeddedFont>
    <p:embeddedFont>
      <p:font typeface="Montserrat" panose="00000500000000000000" pitchFamily="50" charset="0"/>
      <p:regular r:id="rId29"/>
      <p:bold r:id="rId30"/>
      <p:italic r:id="rId31"/>
      <p:boldItalic r:id="rId32"/>
    </p:embeddedFont>
    <p:embeddedFont>
      <p:font typeface="Montserrat ExtraBold" panose="00000900000000000000" pitchFamily="50" charset="0"/>
      <p:bold r:id="rId33"/>
      <p:boldItalic r:id="rId34"/>
    </p:embeddedFont>
    <p:embeddedFont>
      <p:font typeface="Montserrat Medium" panose="00000600000000000000" pitchFamily="50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Signika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AB70A-75CC-4217-8F93-7729D40909CD}">
  <a:tblStyle styleId="{CDDAB70A-75CC-4217-8F93-7729D4090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50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402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65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278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778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377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646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384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914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681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036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3666e64db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3666e64db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ac85b9cf0f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ac85b9cf0f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picture of a smiley face to play the Goodbye song.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23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815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792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9687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3448978" y="1947975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-450101" y="-537849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186716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5278977" y="42420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1825116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2"/>
          <p:cNvSpPr/>
          <p:nvPr/>
        </p:nvSpPr>
        <p:spPr>
          <a:xfrm>
            <a:off x="1185361" y="49611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2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2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4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5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0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1892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144375" y="339150"/>
            <a:ext cx="31974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71" name="Google Shape;371;p10"/>
          <p:cNvSpPr/>
          <p:nvPr/>
        </p:nvSpPr>
        <p:spPr>
          <a:xfrm>
            <a:off x="-4" y="2322596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"/>
          <p:cNvSpPr/>
          <p:nvPr/>
        </p:nvSpPr>
        <p:spPr>
          <a:xfrm>
            <a:off x="959173" y="-126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0"/>
          <p:cNvSpPr/>
          <p:nvPr/>
        </p:nvSpPr>
        <p:spPr>
          <a:xfrm>
            <a:off x="1235716" y="4972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6556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6681866" y="-74654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2060936" y="4972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7337002" y="351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8876407" y="189213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3715004" y="15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0"/>
          <p:cNvGrpSpPr/>
          <p:nvPr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246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501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944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244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3" r:id="rId5"/>
    <p:sldLayoutId id="2147483674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73171" y="124287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858906" y="3012055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Two - Grammar</a:t>
            </a:r>
            <a:endParaRPr sz="2000" dirty="0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75730" y="2339607"/>
            <a:ext cx="4266300" cy="706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That is his ruler. </a:t>
            </a:r>
            <a:endParaRPr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5E6DD-8CD2-7D82-1286-C478FBD94C16}"/>
              </a:ext>
            </a:extLst>
          </p:cNvPr>
          <p:cNvSpPr/>
          <p:nvPr/>
        </p:nvSpPr>
        <p:spPr>
          <a:xfrm>
            <a:off x="3892086" y="1795920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2</a:t>
            </a:r>
          </a:p>
        </p:txBody>
      </p:sp>
      <p:pic>
        <p:nvPicPr>
          <p:cNvPr id="166" name="Picture 165" descr="Capture">
            <a:hlinkClick r:id="rId3"/>
            <a:extLst>
              <a:ext uri="{FF2B5EF4-FFF2-40B4-BE49-F238E27FC236}">
                <a16:creationId xmlns:a16="http://schemas.microsoft.com/office/drawing/2014/main" id="{2319E991-91A9-75BB-2A62-742A57E9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145492" y="110474"/>
            <a:ext cx="712902" cy="95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136838" y="276343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3A7B5-B4D6-7999-2E86-C01B62AF3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144" y="1378900"/>
            <a:ext cx="2265725" cy="333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069F8E-F9AF-58A5-515F-D03E71400710}"/>
              </a:ext>
            </a:extLst>
          </p:cNvPr>
          <p:cNvSpPr/>
          <p:nvPr/>
        </p:nvSpPr>
        <p:spPr>
          <a:xfrm>
            <a:off x="3894931" y="2292965"/>
            <a:ext cx="4288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is 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</a:t>
            </a:r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eraser.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136838" y="276343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69F8E-F9AF-58A5-515F-D03E71400710}"/>
              </a:ext>
            </a:extLst>
          </p:cNvPr>
          <p:cNvSpPr/>
          <p:nvPr/>
        </p:nvSpPr>
        <p:spPr>
          <a:xfrm>
            <a:off x="4202708" y="2292965"/>
            <a:ext cx="36728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is 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</a:t>
            </a:r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FC7CF-5337-8E9D-C977-47B6B4DD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3" y="1201456"/>
            <a:ext cx="2481370" cy="349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8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136838" y="276343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69F8E-F9AF-58A5-515F-D03E71400710}"/>
              </a:ext>
            </a:extLst>
          </p:cNvPr>
          <p:cNvSpPr/>
          <p:nvPr/>
        </p:nvSpPr>
        <p:spPr>
          <a:xfrm>
            <a:off x="4061643" y="2292965"/>
            <a:ext cx="39549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is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his </a:t>
            </a:r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C1D21-A4AD-EB73-6171-7ABB1BC4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96" y="1400358"/>
            <a:ext cx="2389685" cy="317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0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136838" y="276343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69F8E-F9AF-58A5-515F-D03E71400710}"/>
              </a:ext>
            </a:extLst>
          </p:cNvPr>
          <p:cNvSpPr/>
          <p:nvPr/>
        </p:nvSpPr>
        <p:spPr>
          <a:xfrm>
            <a:off x="3920580" y="2292965"/>
            <a:ext cx="42370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is 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</a:t>
            </a:r>
            <a:r>
              <a:rPr lang="en-US" sz="36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pencil.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BD1EC-491F-00E3-3215-1696DCA2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12" y="1299845"/>
            <a:ext cx="2081317" cy="327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6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pairs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4" y="612074"/>
            <a:ext cx="5043696" cy="3580768"/>
          </a:xfrm>
          <a:prstGeom prst="rect">
            <a:avLst/>
          </a:prstGeom>
        </p:spPr>
      </p:pic>
      <p:pic>
        <p:nvPicPr>
          <p:cNvPr id="2" name="carefree-ukulele-claps-playful-positive-corporate-cheerful-music-16391">
            <a:hlinkClick r:id="" action="ppaction://media"/>
            <a:extLst>
              <a:ext uri="{FF2B5EF4-FFF2-40B4-BE49-F238E27FC236}">
                <a16:creationId xmlns:a16="http://schemas.microsoft.com/office/drawing/2014/main" id="{85E64367-9F63-7A28-2ABA-E9D177104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709" y="4663900"/>
            <a:ext cx="364336" cy="3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259715" y="261103"/>
            <a:ext cx="26375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write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7E8F6-A78B-9B78-6F3A-74DC1C8D2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1739" y1="16012" x2="87724" y2="18195"/>
                        <a14:foregroundMark x1="87724" y1="18195" x2="86573" y2="33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7297" y="190049"/>
            <a:ext cx="771886" cy="6781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8D54DF-6CDB-A50C-3FE1-E311ABB29407}"/>
              </a:ext>
            </a:extLst>
          </p:cNvPr>
          <p:cNvSpPr/>
          <p:nvPr/>
        </p:nvSpPr>
        <p:spPr>
          <a:xfrm>
            <a:off x="1233903" y="1996293"/>
            <a:ext cx="268535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- her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7B62AF-F6BC-7FC5-BAE0-79ACDC59ED45}"/>
              </a:ext>
            </a:extLst>
          </p:cNvPr>
          <p:cNvGrpSpPr/>
          <p:nvPr/>
        </p:nvGrpSpPr>
        <p:grpSpPr>
          <a:xfrm>
            <a:off x="4488249" y="1210859"/>
            <a:ext cx="2595421" cy="3261578"/>
            <a:chOff x="4488249" y="1210859"/>
            <a:chExt cx="2595421" cy="32615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1BE130-8BBC-E2B4-3AA8-7CCC31ADD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8249" y="1210859"/>
              <a:ext cx="2595421" cy="32615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5DA6D6B-AE32-722B-D057-67E73596951D}"/>
                </a:ext>
              </a:extLst>
            </p:cNvPr>
            <p:cNvSpPr/>
            <p:nvPr/>
          </p:nvSpPr>
          <p:spPr>
            <a:xfrm>
              <a:off x="6262951" y="3547321"/>
              <a:ext cx="578967" cy="317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516D41-270D-ECAA-EF34-7D33C7EA5E72}"/>
              </a:ext>
            </a:extLst>
          </p:cNvPr>
          <p:cNvSpPr/>
          <p:nvPr/>
        </p:nvSpPr>
        <p:spPr>
          <a:xfrm>
            <a:off x="6109206" y="3413459"/>
            <a:ext cx="7761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</a:t>
            </a:r>
          </a:p>
        </p:txBody>
      </p:sp>
    </p:spTree>
    <p:extLst>
      <p:ext uri="{BB962C8B-B14F-4D97-AF65-F5344CB8AC3E}">
        <p14:creationId xmlns:p14="http://schemas.microsoft.com/office/powerpoint/2010/main" val="16510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259715" y="261103"/>
            <a:ext cx="26375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write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7E8F6-A78B-9B78-6F3A-74DC1C8D2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1739" y1="16012" x2="87724" y2="18195"/>
                        <a14:foregroundMark x1="87724" y1="18195" x2="86573" y2="33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7297" y="190049"/>
            <a:ext cx="771886" cy="6781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377F15-84CB-C973-B48C-9CC108756A31}"/>
              </a:ext>
            </a:extLst>
          </p:cNvPr>
          <p:cNvSpPr/>
          <p:nvPr/>
        </p:nvSpPr>
        <p:spPr>
          <a:xfrm>
            <a:off x="1233903" y="1996293"/>
            <a:ext cx="268535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- 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0AD9F-A593-F163-E536-8FC4D49B4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912" y="1189409"/>
            <a:ext cx="2484295" cy="317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47E14F-F550-6A51-8B5A-A8CBECEA0CE9}"/>
              </a:ext>
            </a:extLst>
          </p:cNvPr>
          <p:cNvSpPr/>
          <p:nvPr/>
        </p:nvSpPr>
        <p:spPr>
          <a:xfrm>
            <a:off x="5975684" y="3243445"/>
            <a:ext cx="822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21737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259715" y="261103"/>
            <a:ext cx="26375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Let’s write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47E8F6-A78B-9B78-6F3A-74DC1C8D2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1739" y1="16012" x2="87724" y2="18195"/>
                        <a14:foregroundMark x1="87724" y1="18195" x2="86573" y2="33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7297" y="190049"/>
            <a:ext cx="771886" cy="6781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66F9DA-E4BE-031A-137C-EE330010955D}"/>
              </a:ext>
            </a:extLst>
          </p:cNvPr>
          <p:cNvSpPr/>
          <p:nvPr/>
        </p:nvSpPr>
        <p:spPr>
          <a:xfrm>
            <a:off x="1233903" y="1996293"/>
            <a:ext cx="268535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- 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41F66-FB97-A3E7-6575-7F84889CA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889" y="1227517"/>
            <a:ext cx="2363390" cy="322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6D823-D9E7-B968-B723-8E2A1E7ECE16}"/>
              </a:ext>
            </a:extLst>
          </p:cNvPr>
          <p:cNvSpPr/>
          <p:nvPr/>
        </p:nvSpPr>
        <p:spPr>
          <a:xfrm>
            <a:off x="5907027" y="3376700"/>
            <a:ext cx="7761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</a:t>
            </a:r>
          </a:p>
        </p:txBody>
      </p:sp>
    </p:spTree>
    <p:extLst>
      <p:ext uri="{BB962C8B-B14F-4D97-AF65-F5344CB8AC3E}">
        <p14:creationId xmlns:p14="http://schemas.microsoft.com/office/powerpoint/2010/main" val="28294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pairs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4" y="612074"/>
            <a:ext cx="5043696" cy="3580768"/>
          </a:xfrm>
          <a:prstGeom prst="rect">
            <a:avLst/>
          </a:prstGeom>
        </p:spPr>
      </p:pic>
      <p:pic>
        <p:nvPicPr>
          <p:cNvPr id="2" name="funny-111785">
            <a:hlinkClick r:id="" action="ppaction://media"/>
            <a:extLst>
              <a:ext uri="{FF2B5EF4-FFF2-40B4-BE49-F238E27FC236}">
                <a16:creationId xmlns:a16="http://schemas.microsoft.com/office/drawing/2014/main" id="{6A4FEAC8-5C7C-8ABA-11BC-E29D394DF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3089" y="4719039"/>
            <a:ext cx="359741" cy="3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5866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6;p29">
            <a:extLst>
              <a:ext uri="{FF2B5EF4-FFF2-40B4-BE49-F238E27FC236}">
                <a16:creationId xmlns:a16="http://schemas.microsoft.com/office/drawing/2014/main" id="{78615695-0C56-D42F-6402-5ECC7EF0EAF9}"/>
              </a:ext>
            </a:extLst>
          </p:cNvPr>
          <p:cNvSpPr txBox="1">
            <a:spLocks/>
          </p:cNvSpPr>
          <p:nvPr/>
        </p:nvSpPr>
        <p:spPr>
          <a:xfrm>
            <a:off x="705420" y="394595"/>
            <a:ext cx="3526727" cy="70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/>
              <a:t>Hello song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8B6D9739-5C64-ADC2-E949-4D77FC4B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43"/>
          <p:cNvSpPr txBox="1">
            <a:spLocks noGrp="1"/>
          </p:cNvSpPr>
          <p:nvPr>
            <p:ph type="title"/>
          </p:nvPr>
        </p:nvSpPr>
        <p:spPr>
          <a:xfrm>
            <a:off x="2718246" y="782824"/>
            <a:ext cx="42498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Game:</a:t>
            </a:r>
            <a:endParaRPr sz="4800" dirty="0"/>
          </a:p>
        </p:txBody>
      </p:sp>
      <p:pic>
        <p:nvPicPr>
          <p:cNvPr id="1026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FCECEEEA-C863-69FF-DB92-98760FEA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14" y="2019345"/>
            <a:ext cx="6258608" cy="454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2049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42"/>
          <p:cNvSpPr txBox="1">
            <a:spLocks noGrp="1"/>
          </p:cNvSpPr>
          <p:nvPr>
            <p:ph type="body" idx="1"/>
          </p:nvPr>
        </p:nvSpPr>
        <p:spPr>
          <a:xfrm>
            <a:off x="1168868" y="167700"/>
            <a:ext cx="2652018" cy="624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C678C-B4CD-29F4-87E1-66C4FAC2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565" y="857906"/>
            <a:ext cx="2898267" cy="414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1;p49">
            <a:extLst>
              <a:ext uri="{FF2B5EF4-FFF2-40B4-BE49-F238E27FC236}">
                <a16:creationId xmlns:a16="http://schemas.microsoft.com/office/drawing/2014/main" id="{1BD93DFE-9909-3A5C-D6CA-229156559D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486" y="997285"/>
            <a:ext cx="7717500" cy="2171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Modern Love" panose="04090805081005020601" pitchFamily="82" charset="0"/>
              </a:rPr>
              <a:t>Goodbye!</a:t>
            </a:r>
            <a:br>
              <a:rPr lang="en" sz="6000" dirty="0">
                <a:latin typeface="Modern Love" panose="04090805081005020601" pitchFamily="82" charset="0"/>
              </a:rPr>
            </a:br>
            <a:r>
              <a:rPr lang="en" sz="6000" dirty="0">
                <a:latin typeface="Modern Love" panose="04090805081005020601" pitchFamily="82" charset="0"/>
              </a:rPr>
              <a:t> See you later!</a:t>
            </a:r>
            <a:endParaRPr sz="6000" dirty="0">
              <a:latin typeface="Modern Love" panose="04090805081005020601" pitchFamily="82" charset="0"/>
            </a:endParaRPr>
          </a:p>
        </p:txBody>
      </p:sp>
      <p:pic>
        <p:nvPicPr>
          <p:cNvPr id="10" name="Picture 9" descr="Capture">
            <a:hlinkClick r:id="rId3"/>
            <a:extLst>
              <a:ext uri="{FF2B5EF4-FFF2-40B4-BE49-F238E27FC236}">
                <a16:creationId xmlns:a16="http://schemas.microsoft.com/office/drawing/2014/main" id="{B88681D3-7B36-86B7-C294-1F579699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87014" y="414333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0E773658-2414-22F9-E128-AF7589CB3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41" y="3060316"/>
            <a:ext cx="2095787" cy="197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48423ED9-CF00-91AF-CAE8-2CC954DF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07810" y="1343608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2DAC72-51FF-2237-BB6C-930B2AC0A59D}"/>
              </a:ext>
            </a:extLst>
          </p:cNvPr>
          <p:cNvSpPr/>
          <p:nvPr/>
        </p:nvSpPr>
        <p:spPr>
          <a:xfrm>
            <a:off x="304514" y="47743"/>
            <a:ext cx="31938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Five</a:t>
            </a:r>
          </a:p>
        </p:txBody>
      </p:sp>
      <p:pic>
        <p:nvPicPr>
          <p:cNvPr id="47" name="Picture 46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61A2E72-FC50-C14C-EE55-E691F86E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1086916"/>
            <a:ext cx="1470921" cy="1388108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7671EE-43E6-2D4A-8D51-7B57B3FB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05" y="767882"/>
            <a:ext cx="1000265" cy="885949"/>
          </a:xfrm>
          <a:prstGeom prst="rect">
            <a:avLst/>
          </a:prstGeom>
        </p:spPr>
      </p:pic>
      <p:pic>
        <p:nvPicPr>
          <p:cNvPr id="49" name="Picture 48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9E6A4894-A538-2148-0044-4105CAFA5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4" y="1299040"/>
            <a:ext cx="2943699" cy="3808704"/>
          </a:xfrm>
          <a:prstGeom prst="rect">
            <a:avLst/>
          </a:prstGeom>
        </p:spPr>
      </p:pic>
      <p:pic>
        <p:nvPicPr>
          <p:cNvPr id="50" name="Picture 49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6E9DCB-FB01-02DD-1F8E-AFDD83E53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3" y="1913909"/>
            <a:ext cx="2210396" cy="2157515"/>
          </a:xfrm>
          <a:prstGeom prst="rect">
            <a:avLst/>
          </a:prstGeom>
        </p:spPr>
      </p:pic>
      <p:pic>
        <p:nvPicPr>
          <p:cNvPr id="51" name="Picture 5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79BB942-F141-56DC-2863-AA20DFA4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6" y="2241987"/>
            <a:ext cx="1466121" cy="156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422979" y="276343"/>
            <a:ext cx="27225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Remember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D972E-C187-8EEB-8AAA-8B99CDE5C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12" y="1302210"/>
            <a:ext cx="2204522" cy="267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6EB7A4-CC05-56E3-2796-06E6D1E6F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688" y="1303252"/>
            <a:ext cx="1969430" cy="267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D9D71D-3137-06C6-9585-6D3D26E976CA}"/>
              </a:ext>
            </a:extLst>
          </p:cNvPr>
          <p:cNvSpPr txBox="1"/>
          <p:nvPr/>
        </p:nvSpPr>
        <p:spPr>
          <a:xfrm>
            <a:off x="1282505" y="4074574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DFB09-D4E0-BBE2-4B9A-76DE02B2A79E}"/>
              </a:ext>
            </a:extLst>
          </p:cNvPr>
          <p:cNvSpPr txBox="1"/>
          <p:nvPr/>
        </p:nvSpPr>
        <p:spPr>
          <a:xfrm>
            <a:off x="3470702" y="4074574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51CCF-3EAE-A8B0-0C80-18DE91E93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8422" y="1383261"/>
            <a:ext cx="2229043" cy="2514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3FB8B0-50D5-6EEE-160F-18B0BFB24EF2}"/>
              </a:ext>
            </a:extLst>
          </p:cNvPr>
          <p:cNvSpPr txBox="1"/>
          <p:nvPr/>
        </p:nvSpPr>
        <p:spPr>
          <a:xfrm>
            <a:off x="5675422" y="4074574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E8646-20B4-9211-15CE-357A47681768}"/>
              </a:ext>
            </a:extLst>
          </p:cNvPr>
          <p:cNvSpPr/>
          <p:nvPr/>
        </p:nvSpPr>
        <p:spPr>
          <a:xfrm>
            <a:off x="2047574" y="261103"/>
            <a:ext cx="373243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Say</a:t>
            </a:r>
          </a:p>
        </p:txBody>
      </p:sp>
      <p:pic>
        <p:nvPicPr>
          <p:cNvPr id="3" name="Unit 02">
            <a:hlinkClick r:id="" action="ppaction://media"/>
            <a:extLst>
              <a:ext uri="{FF2B5EF4-FFF2-40B4-BE49-F238E27FC236}">
                <a16:creationId xmlns:a16="http://schemas.microsoft.com/office/drawing/2014/main" id="{62B7A369-EC42-F3FD-869C-B4D7BB7EA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393" y="1030134"/>
            <a:ext cx="6468194" cy="36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89192" y="-53340"/>
            <a:ext cx="43383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13B9D7-F710-AEE6-508C-92DC6C77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29" y="893823"/>
            <a:ext cx="4726464" cy="402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8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groups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4" y="612074"/>
            <a:ext cx="5043696" cy="3580768"/>
          </a:xfrm>
          <a:prstGeom prst="rect">
            <a:avLst/>
          </a:prstGeom>
        </p:spPr>
      </p:pic>
      <p:pic>
        <p:nvPicPr>
          <p:cNvPr id="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F37E576A-AFF3-B633-F4DB-56F3F0D0F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5683" y="4689856"/>
            <a:ext cx="453644" cy="45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89192" y="-53340"/>
            <a:ext cx="43383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EB609B-2358-CAD8-A25D-5B9F0236A695}"/>
              </a:ext>
            </a:extLst>
          </p:cNvPr>
          <p:cNvGrpSpPr/>
          <p:nvPr/>
        </p:nvGrpSpPr>
        <p:grpSpPr>
          <a:xfrm>
            <a:off x="4789247" y="-53340"/>
            <a:ext cx="1357024" cy="785480"/>
            <a:chOff x="4918787" y="-45605"/>
            <a:chExt cx="1357024" cy="785480"/>
          </a:xfrm>
        </p:grpSpPr>
        <p:pic>
          <p:nvPicPr>
            <p:cNvPr id="7" name="Graphic 6" descr="Headphones with solid fill">
              <a:extLst>
                <a:ext uri="{FF2B5EF4-FFF2-40B4-BE49-F238E27FC236}">
                  <a16:creationId xmlns:a16="http://schemas.microsoft.com/office/drawing/2014/main" id="{9CAB8F8A-A9A3-D52B-3329-1930E6F0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18787" y="61363"/>
              <a:ext cx="571544" cy="571544"/>
            </a:xfrm>
            <a:prstGeom prst="rect">
              <a:avLst/>
            </a:prstGeom>
          </p:spPr>
        </p:pic>
        <p:pic>
          <p:nvPicPr>
            <p:cNvPr id="8" name="Graphic 7" descr="Lips with solid fill">
              <a:extLst>
                <a:ext uri="{FF2B5EF4-FFF2-40B4-BE49-F238E27FC236}">
                  <a16:creationId xmlns:a16="http://schemas.microsoft.com/office/drawing/2014/main" id="{FD5B8962-1513-1A72-8172-F16C9370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0331" y="-45605"/>
              <a:ext cx="785480" cy="78548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A214A7-A82B-B5A6-6C50-1704D417B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12" y="941665"/>
            <a:ext cx="7960250" cy="326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262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5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pairs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448" y="607479"/>
            <a:ext cx="5043696" cy="3580768"/>
          </a:xfrm>
          <a:prstGeom prst="rect">
            <a:avLst/>
          </a:prstGeom>
        </p:spPr>
      </p:pic>
      <p:pic>
        <p:nvPicPr>
          <p:cNvPr id="2" name="positive-winter-10785">
            <a:hlinkClick r:id="" action="ppaction://media"/>
            <a:extLst>
              <a:ext uri="{FF2B5EF4-FFF2-40B4-BE49-F238E27FC236}">
                <a16:creationId xmlns:a16="http://schemas.microsoft.com/office/drawing/2014/main" id="{DB1AF9A4-1798-D451-2929-B09410D8B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2810" y="4696065"/>
            <a:ext cx="391906" cy="3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134</Words>
  <Application>Microsoft Office PowerPoint</Application>
  <PresentationFormat>On-screen Show (16:9)</PresentationFormat>
  <Paragraphs>39</Paragraphs>
  <Slides>23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Roboto</vt:lpstr>
      <vt:lpstr>Signika</vt:lpstr>
      <vt:lpstr>Montserrat</vt:lpstr>
      <vt:lpstr>Chau Philomene One</vt:lpstr>
      <vt:lpstr>Jumble</vt:lpstr>
      <vt:lpstr>Arial</vt:lpstr>
      <vt:lpstr>Montserrat ExtraBold</vt:lpstr>
      <vt:lpstr>Modern Love</vt:lpstr>
      <vt:lpstr>Montserrat Medium</vt:lpstr>
      <vt:lpstr>.VnVogue</vt:lpstr>
      <vt:lpstr>Fun Games Classroom Kit by Slidesgo</vt:lpstr>
      <vt:lpstr>That is his ruler.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 in  groups</vt:lpstr>
      <vt:lpstr>PowerPoint Presentation</vt:lpstr>
      <vt:lpstr>Work  in  pairs</vt:lpstr>
      <vt:lpstr>PowerPoint Presentation</vt:lpstr>
      <vt:lpstr>PowerPoint Presentation</vt:lpstr>
      <vt:lpstr>PowerPoint Presentation</vt:lpstr>
      <vt:lpstr>PowerPoint Presentation</vt:lpstr>
      <vt:lpstr>Work  in  pairs</vt:lpstr>
      <vt:lpstr>PowerPoint Presentation</vt:lpstr>
      <vt:lpstr>PowerPoint Presentation</vt:lpstr>
      <vt:lpstr>PowerPoint Presentation</vt:lpstr>
      <vt:lpstr>Work  in  pairs</vt:lpstr>
      <vt:lpstr>PowerPoint Presentation</vt:lpstr>
      <vt:lpstr>Game:</vt:lpstr>
      <vt:lpstr>PowerPoint Presentation</vt:lpstr>
      <vt:lpstr>PowerPoint Presentation</vt:lpstr>
      <vt:lpstr>Goodbye! 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 is his ruler. </dc:title>
  <dc:creator>Trang Nguyen</dc:creator>
  <cp:lastModifiedBy>Trang</cp:lastModifiedBy>
  <cp:revision>7</cp:revision>
  <dcterms:modified xsi:type="dcterms:W3CDTF">2022-07-03T04:17:49Z</dcterms:modified>
</cp:coreProperties>
</file>