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931" r:id="rId2"/>
    <p:sldMasterId id="2147483943" r:id="rId3"/>
    <p:sldMasterId id="2147483959" r:id="rId4"/>
    <p:sldMasterId id="2147484008" r:id="rId5"/>
    <p:sldMasterId id="2147484021" r:id="rId6"/>
    <p:sldMasterId id="2147484033" r:id="rId7"/>
    <p:sldMasterId id="2147484038" r:id="rId8"/>
    <p:sldMasterId id="2147484063" r:id="rId9"/>
  </p:sldMasterIdLst>
  <p:notesMasterIdLst>
    <p:notesMasterId r:id="rId34"/>
  </p:notesMasterIdLst>
  <p:sldIdLst>
    <p:sldId id="277" r:id="rId10"/>
    <p:sldId id="4272" r:id="rId11"/>
    <p:sldId id="4299" r:id="rId12"/>
    <p:sldId id="4297" r:id="rId13"/>
    <p:sldId id="441" r:id="rId14"/>
    <p:sldId id="4298" r:id="rId15"/>
    <p:sldId id="447" r:id="rId16"/>
    <p:sldId id="4285" r:id="rId17"/>
    <p:sldId id="4286" r:id="rId18"/>
    <p:sldId id="332" r:id="rId19"/>
    <p:sldId id="4288" r:id="rId20"/>
    <p:sldId id="4289" r:id="rId21"/>
    <p:sldId id="260" r:id="rId22"/>
    <p:sldId id="352" r:id="rId23"/>
    <p:sldId id="304" r:id="rId24"/>
    <p:sldId id="4290" r:id="rId25"/>
    <p:sldId id="4291" r:id="rId26"/>
    <p:sldId id="4292" r:id="rId27"/>
    <p:sldId id="4293" r:id="rId28"/>
    <p:sldId id="4295" r:id="rId29"/>
    <p:sldId id="4296" r:id="rId30"/>
    <p:sldId id="4300" r:id="rId31"/>
    <p:sldId id="4301" r:id="rId32"/>
    <p:sldId id="446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91DC"/>
    <a:srgbClr val="8BFAFD"/>
    <a:srgbClr val="04D249"/>
    <a:srgbClr val="34FC4C"/>
    <a:srgbClr val="ADCE08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130" autoAdjust="0"/>
  </p:normalViewPr>
  <p:slideViewPr>
    <p:cSldViewPr snapToGrid="0">
      <p:cViewPr varScale="1">
        <p:scale>
          <a:sx n="60" d="100"/>
          <a:sy n="60" d="100"/>
        </p:scale>
        <p:origin x="-110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1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177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472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4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0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22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472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01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5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13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5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576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loa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4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55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0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38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06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051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1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328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16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315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17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298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42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676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20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106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50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23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94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206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53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853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585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96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577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817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557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84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47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972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945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6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339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34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9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63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742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492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13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459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424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4020132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68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73"/>
            </a:lvl1pPr>
            <a:lvl2pPr marL="432890" indent="0" algn="ctr">
              <a:buNone/>
              <a:defRPr sz="1894"/>
            </a:lvl2pPr>
            <a:lvl3pPr marL="865781" indent="0" algn="ctr">
              <a:buNone/>
              <a:defRPr sz="1705"/>
            </a:lvl3pPr>
            <a:lvl4pPr marL="1298671" indent="0" algn="ctr">
              <a:buNone/>
              <a:defRPr sz="1515"/>
            </a:lvl4pPr>
            <a:lvl5pPr marL="1731561" indent="0" algn="ctr">
              <a:buNone/>
              <a:defRPr sz="1515"/>
            </a:lvl5pPr>
            <a:lvl6pPr marL="2164451" indent="0" algn="ctr">
              <a:buNone/>
              <a:defRPr sz="1515"/>
            </a:lvl6pPr>
            <a:lvl7pPr marL="2597341" indent="0" algn="ctr">
              <a:buNone/>
              <a:defRPr sz="1515"/>
            </a:lvl7pPr>
            <a:lvl8pPr marL="3030232" indent="0" algn="ctr">
              <a:buNone/>
              <a:defRPr sz="1515"/>
            </a:lvl8pPr>
            <a:lvl9pPr marL="3463122" indent="0" algn="ctr">
              <a:buNone/>
              <a:defRPr sz="151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88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27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68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1pPr>
            <a:lvl2pPr marL="432890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2pPr>
            <a:lvl3pPr marL="865781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3pPr>
            <a:lvl4pPr marL="1298671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4pPr>
            <a:lvl5pPr marL="1731561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5pPr>
            <a:lvl6pPr marL="2164451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6pPr>
            <a:lvl7pPr marL="2597341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7pPr>
            <a:lvl8pPr marL="3030232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8pPr>
            <a:lvl9pPr marL="3463122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77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73" b="1"/>
            </a:lvl1pPr>
            <a:lvl2pPr marL="432890" indent="0">
              <a:buNone/>
              <a:defRPr sz="1894" b="1"/>
            </a:lvl2pPr>
            <a:lvl3pPr marL="865781" indent="0">
              <a:buNone/>
              <a:defRPr sz="1705" b="1"/>
            </a:lvl3pPr>
            <a:lvl4pPr marL="1298671" indent="0">
              <a:buNone/>
              <a:defRPr sz="1515" b="1"/>
            </a:lvl4pPr>
            <a:lvl5pPr marL="1731561" indent="0">
              <a:buNone/>
              <a:defRPr sz="1515" b="1"/>
            </a:lvl5pPr>
            <a:lvl6pPr marL="2164451" indent="0">
              <a:buNone/>
              <a:defRPr sz="1515" b="1"/>
            </a:lvl6pPr>
            <a:lvl7pPr marL="2597341" indent="0">
              <a:buNone/>
              <a:defRPr sz="1515" b="1"/>
            </a:lvl7pPr>
            <a:lvl8pPr marL="3030232" indent="0">
              <a:buNone/>
              <a:defRPr sz="1515" b="1"/>
            </a:lvl8pPr>
            <a:lvl9pPr marL="3463122" indent="0">
              <a:buNone/>
              <a:defRPr sz="151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73" b="1"/>
            </a:lvl1pPr>
            <a:lvl2pPr marL="432890" indent="0">
              <a:buNone/>
              <a:defRPr sz="1894" b="1"/>
            </a:lvl2pPr>
            <a:lvl3pPr marL="865781" indent="0">
              <a:buNone/>
              <a:defRPr sz="1705" b="1"/>
            </a:lvl3pPr>
            <a:lvl4pPr marL="1298671" indent="0">
              <a:buNone/>
              <a:defRPr sz="1515" b="1"/>
            </a:lvl4pPr>
            <a:lvl5pPr marL="1731561" indent="0">
              <a:buNone/>
              <a:defRPr sz="1515" b="1"/>
            </a:lvl5pPr>
            <a:lvl6pPr marL="2164451" indent="0">
              <a:buNone/>
              <a:defRPr sz="1515" b="1"/>
            </a:lvl6pPr>
            <a:lvl7pPr marL="2597341" indent="0">
              <a:buNone/>
              <a:defRPr sz="1515" b="1"/>
            </a:lvl7pPr>
            <a:lvl8pPr marL="3030232" indent="0">
              <a:buNone/>
              <a:defRPr sz="1515" b="1"/>
            </a:lvl8pPr>
            <a:lvl9pPr marL="3463122" indent="0">
              <a:buNone/>
              <a:defRPr sz="151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4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48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674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04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029"/>
            </a:lvl1pPr>
            <a:lvl2pPr>
              <a:defRPr sz="2652"/>
            </a:lvl2pPr>
            <a:lvl3pPr>
              <a:defRPr sz="2273"/>
            </a:lvl3pPr>
            <a:lvl4pPr>
              <a:defRPr sz="1894"/>
            </a:lvl4pPr>
            <a:lvl5pPr>
              <a:defRPr sz="1894"/>
            </a:lvl5pPr>
            <a:lvl6pPr>
              <a:defRPr sz="1894"/>
            </a:lvl6pPr>
            <a:lvl7pPr>
              <a:defRPr sz="1894"/>
            </a:lvl7pPr>
            <a:lvl8pPr>
              <a:defRPr sz="1894"/>
            </a:lvl8pPr>
            <a:lvl9pPr>
              <a:defRPr sz="189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15"/>
            </a:lvl1pPr>
            <a:lvl2pPr marL="432890" indent="0">
              <a:buNone/>
              <a:defRPr sz="1326"/>
            </a:lvl2pPr>
            <a:lvl3pPr marL="865781" indent="0">
              <a:buNone/>
              <a:defRPr sz="1136"/>
            </a:lvl3pPr>
            <a:lvl4pPr marL="1298671" indent="0">
              <a:buNone/>
              <a:defRPr sz="947"/>
            </a:lvl4pPr>
            <a:lvl5pPr marL="1731561" indent="0">
              <a:buNone/>
              <a:defRPr sz="947"/>
            </a:lvl5pPr>
            <a:lvl6pPr marL="2164451" indent="0">
              <a:buNone/>
              <a:defRPr sz="947"/>
            </a:lvl6pPr>
            <a:lvl7pPr marL="2597341" indent="0">
              <a:buNone/>
              <a:defRPr sz="947"/>
            </a:lvl7pPr>
            <a:lvl8pPr marL="3030232" indent="0">
              <a:buNone/>
              <a:defRPr sz="947"/>
            </a:lvl8pPr>
            <a:lvl9pPr marL="3463122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55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029"/>
            </a:lvl1pPr>
            <a:lvl2pPr marL="432890" indent="0">
              <a:buNone/>
              <a:defRPr sz="2652"/>
            </a:lvl2pPr>
            <a:lvl3pPr marL="865781" indent="0">
              <a:buNone/>
              <a:defRPr sz="2273"/>
            </a:lvl3pPr>
            <a:lvl4pPr marL="1298671" indent="0">
              <a:buNone/>
              <a:defRPr sz="1894"/>
            </a:lvl4pPr>
            <a:lvl5pPr marL="1731561" indent="0">
              <a:buNone/>
              <a:defRPr sz="1894"/>
            </a:lvl5pPr>
            <a:lvl6pPr marL="2164451" indent="0">
              <a:buNone/>
              <a:defRPr sz="1894"/>
            </a:lvl6pPr>
            <a:lvl7pPr marL="2597341" indent="0">
              <a:buNone/>
              <a:defRPr sz="1894"/>
            </a:lvl7pPr>
            <a:lvl8pPr marL="3030232" indent="0">
              <a:buNone/>
              <a:defRPr sz="1894"/>
            </a:lvl8pPr>
            <a:lvl9pPr marL="3463122" indent="0">
              <a:buNone/>
              <a:defRPr sz="189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15"/>
            </a:lvl1pPr>
            <a:lvl2pPr marL="432890" indent="0">
              <a:buNone/>
              <a:defRPr sz="1326"/>
            </a:lvl2pPr>
            <a:lvl3pPr marL="865781" indent="0">
              <a:buNone/>
              <a:defRPr sz="1136"/>
            </a:lvl3pPr>
            <a:lvl4pPr marL="1298671" indent="0">
              <a:buNone/>
              <a:defRPr sz="947"/>
            </a:lvl4pPr>
            <a:lvl5pPr marL="1731561" indent="0">
              <a:buNone/>
              <a:defRPr sz="947"/>
            </a:lvl5pPr>
            <a:lvl6pPr marL="2164451" indent="0">
              <a:buNone/>
              <a:defRPr sz="947"/>
            </a:lvl6pPr>
            <a:lvl7pPr marL="2597341" indent="0">
              <a:buNone/>
              <a:defRPr sz="947"/>
            </a:lvl7pPr>
            <a:lvl8pPr marL="3030232" indent="0">
              <a:buNone/>
              <a:defRPr sz="947"/>
            </a:lvl8pPr>
            <a:lvl9pPr marL="3463122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44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1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14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68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6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672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561"/>
            <a:ext cx="9144000" cy="23880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669"/>
            <a:ext cx="9144000" cy="1656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83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7685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9431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038"/>
            <a:ext cx="10515600" cy="28532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90268"/>
            <a:ext cx="10515600" cy="1500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250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945"/>
            <a:ext cx="51816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945"/>
            <a:ext cx="51816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1576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89"/>
            <a:ext cx="105156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749"/>
            <a:ext cx="4873575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835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846"/>
            <a:ext cx="4873575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749"/>
            <a:ext cx="4897576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835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846"/>
            <a:ext cx="4897576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4665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982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7826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80"/>
            <a:ext cx="4165349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82"/>
            <a:ext cx="6172200" cy="54047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83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761"/>
            <a:ext cx="4165349" cy="3812255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835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329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89"/>
            <a:ext cx="2628900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89"/>
            <a:ext cx="7734300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40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89"/>
            <a:ext cx="105156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5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869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45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294457"/>
      </p:ext>
    </p:extLst>
  </p:cSld>
  <p:clrMapOvr>
    <a:masterClrMapping/>
  </p:clrMapOvr>
  <p:transition spd="slow" advTm="2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74350"/>
      </p:ext>
    </p:extLst>
  </p:cSld>
  <p:clrMapOvr>
    <a:masterClrMapping/>
  </p:clrMapOvr>
  <p:transition spd="slow" advTm="2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654359"/>
      </p:ext>
    </p:extLst>
  </p:cSld>
  <p:clrMapOvr>
    <a:masterClrMapping/>
  </p:clrMapOvr>
  <p:transition spd="slow" advTm="2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271117"/>
      </p:ext>
    </p:extLst>
  </p:cSld>
  <p:clrMapOvr>
    <a:masterClrMapping/>
  </p:clrMapOvr>
  <p:transition spd="slow" advTm="2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97374"/>
      </p:ext>
    </p:extLst>
  </p:cSld>
  <p:clrMapOvr>
    <a:masterClrMapping/>
  </p:clrMapOvr>
  <p:transition spd="slow" advTm="2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174259"/>
      </p:ext>
    </p:extLst>
  </p:cSld>
  <p:clrMapOvr>
    <a:masterClrMapping/>
  </p:clrMapOvr>
  <p:transition spd="slow" advTm="2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486466"/>
      </p:ext>
    </p:extLst>
  </p:cSld>
  <p:clrMapOvr>
    <a:masterClrMapping/>
  </p:clrMapOvr>
  <p:transition spd="slow" advTm="2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032896"/>
      </p:ext>
    </p:extLst>
  </p:cSld>
  <p:clrMapOvr>
    <a:masterClrMapping/>
  </p:clrMapOvr>
  <p:transition spd="slow" advTm="2000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43970"/>
      </p:ext>
    </p:extLst>
  </p:cSld>
  <p:clrMapOvr>
    <a:masterClrMapping/>
  </p:clrMapOvr>
  <p:transition spd="slow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6973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423327"/>
      </p:ext>
    </p:extLst>
  </p:cSld>
  <p:clrMapOvr>
    <a:masterClrMapping/>
  </p:clrMapOvr>
  <p:transition spd="slow" advTm="2000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35046"/>
      </p:ext>
    </p:extLst>
  </p:cSld>
  <p:clrMapOvr>
    <a:masterClrMapping/>
  </p:clrMapOvr>
  <p:transition spd="slow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9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C30FB2-7A34-424D-85D4-D91C57443F08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2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xmlns="" id="{F17F5D63-C8DA-4718-B529-6433C293A6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8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095DCDE-4DE2-45FA-B0F7-3D71AEE75422}"/>
              </a:ext>
            </a:extLst>
          </p:cNvPr>
          <p:cNvSpPr/>
          <p:nvPr userDrawn="1"/>
        </p:nvSpPr>
        <p:spPr>
          <a:xfrm>
            <a:off x="1103446" y="549569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7B284AD-5BC2-4DBE-AA53-088BDF106522}"/>
              </a:ext>
            </a:extLst>
          </p:cNvPr>
          <p:cNvSpPr/>
          <p:nvPr userDrawn="1"/>
        </p:nvSpPr>
        <p:spPr>
          <a:xfrm>
            <a:off x="911424" y="1029474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122996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5781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57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5781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57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8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865781" rtl="0" eaLnBrk="1" latinLnBrk="0" hangingPunct="1">
        <a:lnSpc>
          <a:spcPct val="90000"/>
        </a:lnSpc>
        <a:spcBef>
          <a:spcPct val="0"/>
        </a:spcBef>
        <a:buNone/>
        <a:defRPr sz="41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445" indent="-216445" algn="l" defTabSz="865781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652" kern="1200">
          <a:solidFill>
            <a:schemeClr val="tx1"/>
          </a:solidFill>
          <a:latin typeface="+mn-lt"/>
          <a:ea typeface="+mn-ea"/>
          <a:cs typeface="+mn-cs"/>
        </a:defRPr>
      </a:lvl1pPr>
      <a:lvl2pPr marL="649336" indent="-216445" algn="l" defTabSz="865781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2273" kern="1200">
          <a:solidFill>
            <a:schemeClr val="tx1"/>
          </a:solidFill>
          <a:latin typeface="+mn-lt"/>
          <a:ea typeface="+mn-ea"/>
          <a:cs typeface="+mn-cs"/>
        </a:defRPr>
      </a:lvl2pPr>
      <a:lvl3pPr marL="1082226" indent="-216445" algn="l" defTabSz="865781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894" kern="1200">
          <a:solidFill>
            <a:schemeClr val="tx1"/>
          </a:solidFill>
          <a:latin typeface="+mn-lt"/>
          <a:ea typeface="+mn-ea"/>
          <a:cs typeface="+mn-cs"/>
        </a:defRPr>
      </a:lvl3pPr>
      <a:lvl4pPr marL="1515116" indent="-216445" algn="l" defTabSz="865781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48006" indent="-216445" algn="l" defTabSz="865781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0896" indent="-216445" algn="l" defTabSz="865781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3787" indent="-216445" algn="l" defTabSz="865781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46677" indent="-216445" algn="l" defTabSz="865781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79567" indent="-216445" algn="l" defTabSz="865781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2890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5781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98671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1561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4451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597341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0232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3122" algn="l" defTabSz="865781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5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</p:sldLayoutIdLst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89"/>
            <a:ext cx="105156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945"/>
            <a:ext cx="105156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7463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7463"/>
            <a:ext cx="41148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7463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45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55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3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6"/>
            <a:ext cx="5355771" cy="18224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30" y="3429000"/>
            <a:ext cx="1770743" cy="31713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827040" y="4239713"/>
            <a:ext cx="4777682" cy="16257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19" y="3875158"/>
            <a:ext cx="1770743" cy="26125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310"/>
            <a:ext cx="12192000" cy="19788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399768" y="3290156"/>
            <a:ext cx="2792232" cy="2612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99770" y="5571298"/>
            <a:ext cx="754742" cy="6241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88091" y="4216244"/>
            <a:ext cx="1451428" cy="1930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12320" y="5212329"/>
            <a:ext cx="914400" cy="11611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74948" y="5307249"/>
            <a:ext cx="696685" cy="5761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394410" y="1003259"/>
            <a:ext cx="1500461" cy="20011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9349" y="202981"/>
            <a:ext cx="2479582" cy="14543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91204" y="1750701"/>
            <a:ext cx="1348315" cy="8865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431940" y="455583"/>
            <a:ext cx="2479582" cy="14543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883895" y="219093"/>
            <a:ext cx="996117" cy="65494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85742" y="78277"/>
            <a:ext cx="1131267" cy="113126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76822" y="3905956"/>
            <a:ext cx="1977637" cy="2391142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50990" y="4151087"/>
            <a:ext cx="2352298" cy="22861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789418" y="4499672"/>
            <a:ext cx="2289335" cy="2477635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712545" y="3724709"/>
            <a:ext cx="2656114" cy="265720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269" y="-844829"/>
            <a:ext cx="2679499" cy="16730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024" y="3002415"/>
            <a:ext cx="1253080" cy="749687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34DD161-D0DC-49BA-BB42-ECA7A2FD33AB}"/>
              </a:ext>
            </a:extLst>
          </p:cNvPr>
          <p:cNvSpPr txBox="1"/>
          <p:nvPr/>
        </p:nvSpPr>
        <p:spPr>
          <a:xfrm>
            <a:off x="3431670" y="442866"/>
            <a:ext cx="6529739" cy="58591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Thöù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ngaøy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thaùng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naêm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………..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223302-3BAF-41D7-A27C-8136098A93E6}"/>
              </a:ext>
            </a:extLst>
          </p:cNvPr>
          <p:cNvSpPr txBox="1"/>
          <p:nvPr/>
        </p:nvSpPr>
        <p:spPr>
          <a:xfrm>
            <a:off x="4019899" y="3750562"/>
            <a:ext cx="6529739" cy="592455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Giaùo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vieân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66D56D5-35EC-4943-A883-E5C27A58F71D}"/>
              </a:ext>
            </a:extLst>
          </p:cNvPr>
          <p:cNvSpPr/>
          <p:nvPr/>
        </p:nvSpPr>
        <p:spPr>
          <a:xfrm>
            <a:off x="891204" y="1359086"/>
            <a:ext cx="96552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Moân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</a:p>
          <a:p>
            <a:pPr algn="ctr" defTabSz="914411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Hoaït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ñoäng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traûi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nghieäm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882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ripple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4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16623E-7 -1.57598E-6 L 3.16623E-7 -0.07223 " pathEditMode="relative" rAng="0" ptsTypes="AA">
                                          <p:cBhvr>
                                            <p:cTn id="12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2"/>
                                        </p:animMotion>
                                        <p:animRot by="1500000">
                                          <p:cBhvr>
                                            <p:cTn id="12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66">
                    <p:cTn id="1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6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4" y="0"/>
            <a:ext cx="2939117" cy="157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6" y="-458496"/>
            <a:ext cx="7043646" cy="6870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B62CF0-8EA6-42DE-ADD8-2955D4FC6FCD}"/>
              </a:ext>
            </a:extLst>
          </p:cNvPr>
          <p:cNvSpPr/>
          <p:nvPr/>
        </p:nvSpPr>
        <p:spPr>
          <a:xfrm>
            <a:off x="7025142" y="2771003"/>
            <a:ext cx="51503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TRAO ĐỔI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463530-CBFC-4775-94D4-EFE2000857A3}"/>
              </a:ext>
            </a:extLst>
          </p:cNvPr>
          <p:cNvSpPr/>
          <p:nvPr/>
        </p:nvSpPr>
        <p:spPr>
          <a:xfrm>
            <a:off x="1268883" y="1855488"/>
            <a:ext cx="53825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Tác giả bài hát khuyên bầu và b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điều gì? </a:t>
            </a:r>
          </a:p>
          <a:p>
            <a:pPr>
              <a:defRPr/>
            </a:pP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Theo em, tác giả gửi gắm lời khuyên gì cho chúng ta? </a:t>
            </a:r>
          </a:p>
          <a:p>
            <a:pPr>
              <a:defRPr/>
            </a:pP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Hãy nêu ý nghĩa của bài hát. </a:t>
            </a:r>
          </a:p>
        </p:txBody>
      </p:sp>
    </p:spTree>
    <p:extLst>
      <p:ext uri="{BB962C8B-B14F-4D97-AF65-F5344CB8AC3E}">
        <p14:creationId xmlns:p14="http://schemas.microsoft.com/office/powerpoint/2010/main" val="36309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A17830-CC2B-4130-AEB0-3C7EF7C04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5275A3-534F-429A-B0CE-0AA86DAC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97" y="180016"/>
            <a:ext cx="837560" cy="11494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17" y="339525"/>
            <a:ext cx="1470159" cy="13632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805945"/>
            <a:ext cx="6065627" cy="835623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94" y="151036"/>
            <a:ext cx="10578866" cy="6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502CA1-0DED-4FEE-9AEE-2D7FEB20D52C}"/>
              </a:ext>
            </a:extLst>
          </p:cNvPr>
          <p:cNvSpPr/>
          <p:nvPr/>
        </p:nvSpPr>
        <p:spPr>
          <a:xfrm>
            <a:off x="2046453" y="1353277"/>
            <a:ext cx="70118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8F7ED73-5323-44E8-ACBC-7777198662A6}"/>
              </a:ext>
            </a:extLst>
          </p:cNvPr>
          <p:cNvSpPr/>
          <p:nvPr/>
        </p:nvSpPr>
        <p:spPr>
          <a:xfrm>
            <a:off x="2046453" y="2136478"/>
            <a:ext cx="75172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khăn</a:t>
            </a:r>
            <a:endParaRPr lang="en-US" sz="4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4649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CCB7160-3825-45BB-8DDC-B30F01C4946B}"/>
              </a:ext>
            </a:extLst>
          </p:cNvPr>
          <p:cNvSpPr/>
          <p:nvPr/>
        </p:nvSpPr>
        <p:spPr>
          <a:xfrm>
            <a:off x="227485" y="351330"/>
            <a:ext cx="11964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3CF306-DE04-44B6-B491-E2448C046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91" y="1188561"/>
            <a:ext cx="3860554" cy="2565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4A1C51-C218-4504-B2B7-CFE69316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5" y="1170176"/>
            <a:ext cx="3860554" cy="2548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A8D7C3-8B73-478C-93EB-B474875AC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38" y="3740544"/>
            <a:ext cx="4160077" cy="27190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226D010-3688-4D8D-909C-41F3A72EA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342" y="3769777"/>
            <a:ext cx="4160077" cy="273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5589B8-8857-4039-A592-EBD2A02C8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36" y="210806"/>
            <a:ext cx="7372527" cy="48663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25F3748-F3BD-4105-81E4-6E7E27786534}"/>
              </a:ext>
            </a:extLst>
          </p:cNvPr>
          <p:cNvSpPr/>
          <p:nvPr/>
        </p:nvSpPr>
        <p:spPr>
          <a:xfrm>
            <a:off x="1873771" y="5261548"/>
            <a:ext cx="9099030" cy="1385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1: Ông cụ không có con cháu; Ông cụ sống một mình; Ông cụ thật buồn. Ông cụ rất cô đơn; ông có thể đang ốm.</a:t>
            </a:r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27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25F3748-F3BD-4105-81E4-6E7E27786534}"/>
              </a:ext>
            </a:extLst>
          </p:cNvPr>
          <p:cNvSpPr/>
          <p:nvPr/>
        </p:nvSpPr>
        <p:spPr>
          <a:xfrm>
            <a:off x="1873771" y="5261548"/>
            <a:ext cx="9099030" cy="1385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...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45DC52-BA01-44E2-9350-A6B0CAD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0" y="105875"/>
            <a:ext cx="7478180" cy="49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25F3748-F3BD-4105-81E4-6E7E27786534}"/>
              </a:ext>
            </a:extLst>
          </p:cNvPr>
          <p:cNvSpPr/>
          <p:nvPr/>
        </p:nvSpPr>
        <p:spPr>
          <a:xfrm>
            <a:off x="1618937" y="5300803"/>
            <a:ext cx="9608695" cy="1385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000"/>
              </a:spcAft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Tranh 3: Nhà các bác nông dân bị đổ; Các bác nông dân vừa trải qua cơn - bão lớn; Vùng biển vừa bị bão tàn phá; Các bác nông dân bị mất của cải; 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B65640-5BC1-435B-B9DC-9ADD8B297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37" y="171551"/>
            <a:ext cx="7787697" cy="50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CFA1D3-6CA1-4AC7-A5EF-E73179382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72" y="0"/>
            <a:ext cx="8316542" cy="547141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25F3748-F3BD-4105-81E4-6E7E27786534}"/>
              </a:ext>
            </a:extLst>
          </p:cNvPr>
          <p:cNvSpPr/>
          <p:nvPr/>
        </p:nvSpPr>
        <p:spPr>
          <a:xfrm>
            <a:off x="1981728" y="5441430"/>
            <a:ext cx="9099030" cy="1385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278274" y="1069593"/>
            <a:ext cx="9635452" cy="4154984"/>
          </a:xfrm>
          <a:prstGeom prst="rect">
            <a:avLst/>
          </a:prstGeom>
          <a:solidFill>
            <a:srgbClr val="F791D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zh-CN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vi-VN" altLang="zh-CN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cuộc sống. chúng ta có thể gặp rất nhiều trường hợp khó khăn như những cụ già sống neo đơn, một mình; những người mắc bệnh, ốm đau; những người vừa trải qua  thiên tai, bão, lụt, đói rét; ... </a:t>
            </a:r>
            <a:endParaRPr kumimoji="0" lang="en-US" altLang="zh-CN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5304068"/>
            <a:ext cx="810409" cy="956924"/>
          </a:xfrm>
          <a:prstGeom prst="rect">
            <a:avLst/>
          </a:prstGeom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52" y="4993449"/>
            <a:ext cx="810409" cy="956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ABE724-D23C-4EA3-8FB8-720D4D771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396"/>
            <a:ext cx="12039233" cy="29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3A4E58-ABA3-4A30-9F05-BBC3EDA0AA48}"/>
              </a:ext>
            </a:extLst>
          </p:cNvPr>
          <p:cNvSpPr/>
          <p:nvPr/>
        </p:nvSpPr>
        <p:spPr>
          <a:xfrm>
            <a:off x="113742" y="306359"/>
            <a:ext cx="11964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Kể về một người gặp hoàn cảnh khó khăn mà em biết.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CE606B-D9C4-412F-84FB-C83758AF9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2" y="891134"/>
            <a:ext cx="10235544" cy="1875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B97D0C-D7FD-4314-8CE0-CF3D68513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04" y="3064191"/>
            <a:ext cx="6531788" cy="394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ÀN CẢNH KK">
            <a:hlinkClick r:id="" action="ppaction://media"/>
            <a:extLst>
              <a:ext uri="{FF2B5EF4-FFF2-40B4-BE49-F238E27FC236}">
                <a16:creationId xmlns:a16="http://schemas.microsoft.com/office/drawing/2014/main" xmlns="" id="{157AC77D-42F8-401B-A67C-E9264CB58B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xmlns="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6252" y="772222"/>
            <a:ext cx="8104958" cy="44492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4F7C351-8070-40F3-A534-4BA185BF2041}"/>
              </a:ext>
            </a:extLst>
          </p:cNvPr>
          <p:cNvSpPr/>
          <p:nvPr/>
        </p:nvSpPr>
        <p:spPr>
          <a:xfrm>
            <a:off x="2258267" y="2167480"/>
            <a:ext cx="609456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2954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SINH HOẠT</a:t>
            </a:r>
          </a:p>
          <a:p>
            <a:pPr marL="0" marR="0" lvl="0" indent="0" algn="ctr" defTabSz="82954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 L</a:t>
            </a:r>
            <a:r>
              <a:rPr lang="en-US" altLang="zh-CN" sz="4400" b="1" dirty="0">
                <a:solidFill>
                  <a:srgbClr val="C00000"/>
                </a:solidFill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SGK-TV" pitchFamily="2" charset="0"/>
              <a:ea typeface="Times" panose="020B0500000000000000" pitchFamily="34" charset="0"/>
              <a:cs typeface="Arial-SGK-TV" pitchFamily="2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1954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7BD757-040A-4CE3-B37A-279ED668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185DE99-C389-4F2C-B8C5-DAFA1693F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41757" r="7049" b="7258"/>
          <a:stretch/>
        </p:blipFill>
        <p:spPr>
          <a:xfrm>
            <a:off x="0" y="0"/>
            <a:ext cx="12192000" cy="6643375"/>
          </a:xfrm>
        </p:spPr>
      </p:pic>
    </p:spTree>
    <p:extLst>
      <p:ext uri="{BB962C8B-B14F-4D97-AF65-F5344CB8AC3E}">
        <p14:creationId xmlns:p14="http://schemas.microsoft.com/office/powerpoint/2010/main" val="506769757"/>
      </p:ext>
    </p:extLst>
  </p:cSld>
  <p:clrMapOvr>
    <a:masterClrMapping/>
  </p:clrMapOvr>
  <p:transition spd="slow" advTm="2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840" y="172904"/>
            <a:ext cx="1982521" cy="33926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0" y="2331763"/>
            <a:ext cx="3923568" cy="436597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35A7F15-90FF-4F31-9507-64B095D370F9}"/>
              </a:ext>
            </a:extLst>
          </p:cNvPr>
          <p:cNvSpPr txBox="1"/>
          <p:nvPr/>
        </p:nvSpPr>
        <p:spPr>
          <a:xfrm rot="245468">
            <a:off x="4547916" y="2673772"/>
            <a:ext cx="5224283" cy="178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ct val="120000"/>
              </a:lnSpc>
              <a:defRPr/>
            </a:pPr>
            <a:r>
              <a:rPr lang="en-US" altLang="zh-CN" sz="4800" dirty="0">
                <a:solidFill>
                  <a:srgbClr val="C00000"/>
                </a:solidFill>
                <a:latin typeface="Arial-SGK-TV" pitchFamily="2" charset="0"/>
                <a:ea typeface="汉仪跳跳体简" panose="00020600040101010101" pitchFamily="18" charset="-122"/>
                <a:cs typeface="Arial-SGK-TV" pitchFamily="2" charset="0"/>
              </a:rPr>
              <a:t>PHƯƠNG HƯỚNG TUẦN 14</a:t>
            </a:r>
            <a:endParaRPr lang="zh-CN" altLang="en-US" sz="4800" dirty="0">
              <a:solidFill>
                <a:srgbClr val="C00000"/>
              </a:solidFill>
              <a:latin typeface="Arial-SGK-TV" pitchFamily="2" charset="0"/>
              <a:ea typeface="汉仪跳跳体简" panose="00020600040101010101" pitchFamily="18" charset="-122"/>
              <a:cs typeface="Arial-SGK-TV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" y="385610"/>
            <a:ext cx="1560921" cy="1560921"/>
          </a:xfrm>
          <a:prstGeom prst="rect">
            <a:avLst/>
          </a:prstGeom>
        </p:spPr>
      </p:pic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xmlns="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6252" y="772222"/>
            <a:ext cx="8104958" cy="44492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4F7C351-8070-40F3-A534-4BA185BF2041}"/>
              </a:ext>
            </a:extLst>
          </p:cNvPr>
          <p:cNvSpPr/>
          <p:nvPr/>
        </p:nvSpPr>
        <p:spPr>
          <a:xfrm>
            <a:off x="2258267" y="2167480"/>
            <a:ext cx="609456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2954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SINH HOẠT</a:t>
            </a:r>
          </a:p>
          <a:p>
            <a:pPr marL="0" marR="0" lvl="0" indent="0" algn="ctr" defTabSz="82954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 D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Ư</a:t>
            </a:r>
            <a:r>
              <a:rPr lang="en-US" altLang="zh-CN" sz="4400" b="1" dirty="0">
                <a:solidFill>
                  <a:srgbClr val="C00000"/>
                </a:solidFill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ỚI CỜ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SGK-TV" pitchFamily="2" charset="0"/>
              <a:ea typeface="Times" panose="020B0500000000000000" pitchFamily="34" charset="0"/>
              <a:cs typeface="Arial-SGK-TV" pitchFamily="2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3068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03D92-7A03-43E9-A4FC-53D115ED4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D44FDCD-1819-43A1-A7A5-C78854F13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46689" r="5367" b="7393"/>
          <a:stretch/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11790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9" y="4034826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34" y="438496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560921" cy="1560921"/>
          </a:xfrm>
          <a:prstGeom prst="rect">
            <a:avLst/>
          </a:prstGeom>
        </p:spPr>
      </p:pic>
      <p:sp>
        <p:nvSpPr>
          <p:cNvPr id="15" name="Rounded Rectangle 4">
            <a:extLst>
              <a:ext uri="{FF2B5EF4-FFF2-40B4-BE49-F238E27FC236}">
                <a16:creationId xmlns:a16="http://schemas.microsoft.com/office/drawing/2014/main" xmlns="" id="{E9F43DBB-4B22-4579-B8AE-0B71E5D97955}"/>
              </a:ext>
            </a:extLst>
          </p:cNvPr>
          <p:cNvSpPr/>
          <p:nvPr/>
        </p:nvSpPr>
        <p:spPr>
          <a:xfrm>
            <a:off x="2700055" y="2249788"/>
            <a:ext cx="7112279" cy="136838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92D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Thi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kể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truyền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thống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tốt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đẹp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của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địa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phương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9" y="4034826"/>
            <a:ext cx="10852366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335" y="107818"/>
            <a:ext cx="1358859" cy="8096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5874" cy="1055874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7658F2AF-FBC9-493B-9F36-D7D4400047B1}"/>
              </a:ext>
            </a:extLst>
          </p:cNvPr>
          <p:cNvSpPr/>
          <p:nvPr/>
        </p:nvSpPr>
        <p:spPr>
          <a:xfrm>
            <a:off x="535146" y="1117916"/>
            <a:ext cx="11121708" cy="80969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92D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truyền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thống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tốt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đẹp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của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địa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phương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A54CA65-CFF9-4A78-A720-E23A01FE5795}"/>
              </a:ext>
            </a:extLst>
          </p:cNvPr>
          <p:cNvGrpSpPr/>
          <p:nvPr/>
        </p:nvGrpSpPr>
        <p:grpSpPr>
          <a:xfrm>
            <a:off x="994651" y="2241190"/>
            <a:ext cx="2439583" cy="2737986"/>
            <a:chOff x="745988" y="1680892"/>
            <a:chExt cx="1829687" cy="2053489"/>
          </a:xfrm>
        </p:grpSpPr>
        <p:pic>
          <p:nvPicPr>
            <p:cNvPr id="9" name="Google Shape;38;p3" descr="11">
              <a:extLst>
                <a:ext uri="{FF2B5EF4-FFF2-40B4-BE49-F238E27FC236}">
                  <a16:creationId xmlns:a16="http://schemas.microsoft.com/office/drawing/2014/main" xmlns="" id="{6610CCB4-560F-4006-B779-EDE5E5F6C03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200000" flipH="1">
              <a:off x="634087" y="1792793"/>
              <a:ext cx="2053489" cy="1829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A3F4515-616B-495C-973A-51BBE5D07A2E}"/>
                </a:ext>
              </a:extLst>
            </p:cNvPr>
            <p:cNvSpPr txBox="1"/>
            <p:nvPr/>
          </p:nvSpPr>
          <p:spPr>
            <a:xfrm>
              <a:off x="1124632" y="1902876"/>
              <a:ext cx="1181391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Bảo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vệ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quê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hương</a:t>
              </a:r>
              <a:endParaRPr lang="en-US" sz="3200" dirty="0">
                <a:solidFill>
                  <a:prstClr val="black"/>
                </a:solidFill>
                <a:latin typeface="Arial" panose="020F0502020204030204"/>
                <a:ea typeface="微软雅黑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D5BA60C-79C2-4622-A980-673C398A7723}"/>
              </a:ext>
            </a:extLst>
          </p:cNvPr>
          <p:cNvGrpSpPr/>
          <p:nvPr/>
        </p:nvGrpSpPr>
        <p:grpSpPr>
          <a:xfrm>
            <a:off x="3628538" y="2233045"/>
            <a:ext cx="2439583" cy="2737985"/>
            <a:chOff x="2721403" y="1674783"/>
            <a:chExt cx="1829687" cy="2053489"/>
          </a:xfrm>
        </p:grpSpPr>
        <p:pic>
          <p:nvPicPr>
            <p:cNvPr id="14" name="Google Shape;38;p3" descr="11">
              <a:extLst>
                <a:ext uri="{FF2B5EF4-FFF2-40B4-BE49-F238E27FC236}">
                  <a16:creationId xmlns:a16="http://schemas.microsoft.com/office/drawing/2014/main" xmlns="" id="{542F156D-55D9-43A1-A1C9-A0A2236E194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200000" flipH="1">
              <a:off x="2609502" y="1786684"/>
              <a:ext cx="2053489" cy="1829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2E03E75-7CCD-4BA2-BC38-B2339F4882E1}"/>
                </a:ext>
              </a:extLst>
            </p:cNvPr>
            <p:cNvSpPr txBox="1"/>
            <p:nvPr/>
          </p:nvSpPr>
          <p:spPr>
            <a:xfrm>
              <a:off x="3127980" y="1992259"/>
              <a:ext cx="1181391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Tôn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sư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trọng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đạo</a:t>
              </a:r>
              <a:endParaRPr lang="en-US" sz="3200" dirty="0">
                <a:solidFill>
                  <a:prstClr val="black"/>
                </a:solidFill>
                <a:latin typeface="Arial" panose="020F0502020204030204"/>
                <a:ea typeface="微软雅黑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1C03F3F-921A-457D-90B0-771FDAFDE75B}"/>
              </a:ext>
            </a:extLst>
          </p:cNvPr>
          <p:cNvGrpSpPr/>
          <p:nvPr/>
        </p:nvGrpSpPr>
        <p:grpSpPr>
          <a:xfrm>
            <a:off x="6262422" y="2291206"/>
            <a:ext cx="2439583" cy="2737985"/>
            <a:chOff x="4696816" y="1718404"/>
            <a:chExt cx="1829687" cy="2053489"/>
          </a:xfrm>
        </p:grpSpPr>
        <p:pic>
          <p:nvPicPr>
            <p:cNvPr id="18" name="Google Shape;38;p3" descr="11">
              <a:extLst>
                <a:ext uri="{FF2B5EF4-FFF2-40B4-BE49-F238E27FC236}">
                  <a16:creationId xmlns:a16="http://schemas.microsoft.com/office/drawing/2014/main" xmlns="" id="{98068A96-8296-48D5-AAB7-CDDC6B9023E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200000" flipH="1">
              <a:off x="4584915" y="1830305"/>
              <a:ext cx="2053489" cy="1829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F87777D-E673-4E12-923F-C2C92EB3DA31}"/>
                </a:ext>
              </a:extLst>
            </p:cNvPr>
            <p:cNvSpPr txBox="1"/>
            <p:nvPr/>
          </p:nvSpPr>
          <p:spPr>
            <a:xfrm>
              <a:off x="5045793" y="2154161"/>
              <a:ext cx="1181391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Hiếu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học</a:t>
              </a:r>
              <a:endParaRPr lang="en-US" sz="3200" dirty="0">
                <a:solidFill>
                  <a:prstClr val="black"/>
                </a:solidFill>
                <a:latin typeface="Arial" panose="020F0502020204030204"/>
                <a:ea typeface="微软雅黑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A211A13-983D-4CD4-A01F-E3EA19C991B1}"/>
              </a:ext>
            </a:extLst>
          </p:cNvPr>
          <p:cNvGrpSpPr/>
          <p:nvPr/>
        </p:nvGrpSpPr>
        <p:grpSpPr>
          <a:xfrm>
            <a:off x="8896306" y="2291206"/>
            <a:ext cx="2439583" cy="2737985"/>
            <a:chOff x="6672229" y="1718404"/>
            <a:chExt cx="1829687" cy="2053489"/>
          </a:xfrm>
        </p:grpSpPr>
        <p:pic>
          <p:nvPicPr>
            <p:cNvPr id="21" name="Google Shape;38;p3" descr="11">
              <a:extLst>
                <a:ext uri="{FF2B5EF4-FFF2-40B4-BE49-F238E27FC236}">
                  <a16:creationId xmlns:a16="http://schemas.microsoft.com/office/drawing/2014/main" xmlns="" id="{99E5C83E-F25D-4EEE-ACB8-81797613EF1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200000" flipH="1">
              <a:off x="6560328" y="1830305"/>
              <a:ext cx="2053489" cy="1829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7344161-5E2E-4F15-9DAC-1580B959EC0C}"/>
                </a:ext>
              </a:extLst>
            </p:cNvPr>
            <p:cNvSpPr txBox="1"/>
            <p:nvPr/>
          </p:nvSpPr>
          <p:spPr>
            <a:xfrm>
              <a:off x="7070067" y="1835513"/>
              <a:ext cx="118139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Tương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thân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tương</a:t>
              </a:r>
              <a:r>
                <a:rPr lang="en-US" sz="3200" dirty="0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F0502020204030204"/>
                  <a:ea typeface="微软雅黑"/>
                </a:rPr>
                <a:t>ái</a:t>
              </a:r>
              <a:endParaRPr lang="en-US" sz="3200" dirty="0">
                <a:solidFill>
                  <a:prstClr val="black"/>
                </a:solidFill>
                <a:latin typeface="Arial" panose="020F0502020204030204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970194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xmlns="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6252" y="772222"/>
            <a:ext cx="8104958" cy="44492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4F7C351-8070-40F3-A534-4BA185BF2041}"/>
              </a:ext>
            </a:extLst>
          </p:cNvPr>
          <p:cNvSpPr/>
          <p:nvPr/>
        </p:nvSpPr>
        <p:spPr>
          <a:xfrm>
            <a:off x="2258267" y="2167480"/>
            <a:ext cx="609456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29544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SINH HOẠT</a:t>
            </a:r>
          </a:p>
          <a:p>
            <a:pPr algn="ctr" defTabSz="829544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 THEO CHỦ ĐỀ</a:t>
            </a:r>
            <a:endParaRPr lang="zh-CN" altLang="en-US" sz="4400" b="1" dirty="0">
              <a:solidFill>
                <a:srgbClr val="C00000"/>
              </a:solidFill>
              <a:latin typeface="Arial-SGK-TV" pitchFamily="2" charset="0"/>
              <a:ea typeface="Times" panose="020B0500000000000000" pitchFamily="34" charset="0"/>
              <a:cs typeface="Arial-SGK-TV" pitchFamily="2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892FFC1A-52EE-4BEF-A83F-4B1B8400C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EA192695-A1C0-4D75-9D7F-2BBD20B5D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4419EEAB-ABD0-49B2-93BC-215CDA333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DB4BA1B1-D865-46FD-974B-754E0A5D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7556938E-0FA4-4DA8-9DD3-36C5F0A37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6D58A45D-BEDA-4B33-AB39-D7A02D7F0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E9026F8E-B305-4CE3-BFE4-B5A19F503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906D43A-B62E-434C-83AA-2780EE640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F6584F6D-CCE2-4F01-BC5A-5224FCA88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547" y="3669867"/>
            <a:ext cx="5214319" cy="2888768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xmlns="" id="{D261C328-1A9D-4735-AB42-1BD21E89E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xmlns="" id="{4B941015-A767-4DBE-8B90-3F3280BD3F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xmlns="" id="{B123BB8D-4CF2-4C7B-89BE-712BD5942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499A2F4-CDB6-45A0-BE92-1A806A1E6378}"/>
              </a:ext>
            </a:extLst>
          </p:cNvPr>
          <p:cNvSpPr/>
          <p:nvPr/>
        </p:nvSpPr>
        <p:spPr>
          <a:xfrm>
            <a:off x="2031571" y="1672619"/>
            <a:ext cx="70118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F23933C-1987-4081-BDE4-14DF15565B95}"/>
              </a:ext>
            </a:extLst>
          </p:cNvPr>
          <p:cNvSpPr/>
          <p:nvPr/>
        </p:nvSpPr>
        <p:spPr>
          <a:xfrm>
            <a:off x="373956" y="2625076"/>
            <a:ext cx="109105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Hát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“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Bầu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bí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5611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DE4C0B5-6BD0-45CD-A43E-4327BA7E70AF}"/>
              </a:ext>
            </a:extLst>
          </p:cNvPr>
          <p:cNvSpPr/>
          <p:nvPr/>
        </p:nvSpPr>
        <p:spPr>
          <a:xfrm>
            <a:off x="459697" y="152773"/>
            <a:ext cx="11062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8D6F1-F0C7-4F29-8B6D-96972B4DA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0" y="1603230"/>
            <a:ext cx="8398873" cy="5254770"/>
          </a:xfrm>
          <a:prstGeom prst="rect">
            <a:avLst/>
          </a:prstGeom>
        </p:spPr>
      </p:pic>
      <p:pic>
        <p:nvPicPr>
          <p:cNvPr id="4" name="BauVaBi-VA-4641118">
            <a:hlinkClick r:id="" action="ppaction://media"/>
            <a:extLst>
              <a:ext uri="{FF2B5EF4-FFF2-40B4-BE49-F238E27FC236}">
                <a16:creationId xmlns:a16="http://schemas.microsoft.com/office/drawing/2014/main" xmlns="" id="{8A1CD9AE-F8EE-4135-A81C-A823C3E6F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485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43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4207</TotalTime>
  <Words>438</Words>
  <Application>Microsoft Office PowerPoint</Application>
  <PresentationFormat>Custom</PresentationFormat>
  <Paragraphs>58</Paragraphs>
  <Slides>24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www.33ppt.com</vt:lpstr>
      <vt:lpstr>1_Office 主题</vt:lpstr>
      <vt:lpstr>3_Office 主题​​</vt:lpstr>
      <vt:lpstr>Organic</vt:lpstr>
      <vt:lpstr>Office 主题</vt:lpstr>
      <vt:lpstr>Office Theme</vt:lpstr>
      <vt:lpstr>Office 主题​​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351</cp:revision>
  <dcterms:created xsi:type="dcterms:W3CDTF">2020-10-03T06:01:09Z</dcterms:created>
  <dcterms:modified xsi:type="dcterms:W3CDTF">2024-12-13T03:54:50Z</dcterms:modified>
</cp:coreProperties>
</file>