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13" r:id="rId4"/>
    <p:sldMasterId id="2147483739" r:id="rId5"/>
    <p:sldMasterId id="2147483751" r:id="rId6"/>
    <p:sldMasterId id="2147483788" r:id="rId7"/>
  </p:sldMasterIdLst>
  <p:notesMasterIdLst>
    <p:notesMasterId r:id="rId28"/>
  </p:notesMasterIdLst>
  <p:sldIdLst>
    <p:sldId id="257" r:id="rId8"/>
    <p:sldId id="261" r:id="rId9"/>
    <p:sldId id="295" r:id="rId10"/>
    <p:sldId id="296" r:id="rId11"/>
    <p:sldId id="298" r:id="rId12"/>
    <p:sldId id="299" r:id="rId13"/>
    <p:sldId id="300" r:id="rId14"/>
    <p:sldId id="267" r:id="rId15"/>
    <p:sldId id="303" r:id="rId16"/>
    <p:sldId id="310" r:id="rId17"/>
    <p:sldId id="639" r:id="rId18"/>
    <p:sldId id="311" r:id="rId19"/>
    <p:sldId id="641" r:id="rId20"/>
    <p:sldId id="645" r:id="rId21"/>
    <p:sldId id="651" r:id="rId22"/>
    <p:sldId id="647" r:id="rId23"/>
    <p:sldId id="649" r:id="rId24"/>
    <p:sldId id="648" r:id="rId25"/>
    <p:sldId id="650" r:id="rId26"/>
    <p:sldId id="652" r:id="rId27"/>
  </p:sldIdLst>
  <p:sldSz cx="12215813" cy="6858000"/>
  <p:notesSz cx="6858000" cy="9144000"/>
  <p:custDataLst>
    <p:tags r:id="rId29"/>
  </p:custDataLst>
  <p:defaultTextStyle>
    <a:defPPr>
      <a:defRPr lang="en-US"/>
    </a:defPPr>
    <a:lvl1pPr marL="0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653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307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960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61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26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922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578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232" algn="l" defTabSz="91330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36" y="-102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98DA9-4D57-4324-927E-051AEA57A2F5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1AD0A-68FE-481B-9250-584BE76C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3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7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60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1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6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22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78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32" algn="l" defTabSz="91330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bánh bao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200">
              <a:defRPr/>
            </a:pPr>
            <a:fld id="{7668C749-B8B9-485D-8F86-F09B48B7D4FA}" type="slidenum">
              <a:rPr lang="vi-VN" smtClean="0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9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93" y="1122363"/>
            <a:ext cx="91618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3" y="3602038"/>
            <a:ext cx="91618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53" indent="0" algn="ctr">
              <a:buNone/>
              <a:defRPr sz="2000"/>
            </a:lvl2pPr>
            <a:lvl3pPr marL="913307" indent="0" algn="ctr">
              <a:buNone/>
              <a:defRPr sz="1800"/>
            </a:lvl3pPr>
            <a:lvl4pPr marL="1369960" indent="0" algn="ctr">
              <a:buNone/>
              <a:defRPr sz="1600"/>
            </a:lvl4pPr>
            <a:lvl5pPr marL="1826618" indent="0" algn="ctr">
              <a:buNone/>
              <a:defRPr sz="1600"/>
            </a:lvl5pPr>
            <a:lvl6pPr marL="2283268" indent="0" algn="ctr">
              <a:buNone/>
              <a:defRPr sz="1600"/>
            </a:lvl6pPr>
            <a:lvl7pPr marL="2739922" indent="0" algn="ctr">
              <a:buNone/>
              <a:defRPr sz="1600"/>
            </a:lvl7pPr>
            <a:lvl8pPr marL="3196578" indent="0" algn="ctr">
              <a:buNone/>
              <a:defRPr sz="1600"/>
            </a:lvl8pPr>
            <a:lvl9pPr marL="36532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7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6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41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54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6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92" y="1122363"/>
            <a:ext cx="91618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2" y="3602038"/>
            <a:ext cx="91618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85" indent="0" algn="ctr">
              <a:buNone/>
              <a:defRPr sz="2000"/>
            </a:lvl2pPr>
            <a:lvl3pPr marL="913371" indent="0" algn="ctr">
              <a:buNone/>
              <a:defRPr sz="1800"/>
            </a:lvl3pPr>
            <a:lvl4pPr marL="1370057" indent="0" algn="ctr">
              <a:buNone/>
              <a:defRPr sz="1600"/>
            </a:lvl4pPr>
            <a:lvl5pPr marL="1826747" indent="0" algn="ctr">
              <a:buNone/>
              <a:defRPr sz="1600"/>
            </a:lvl5pPr>
            <a:lvl6pPr marL="2283429" indent="0" algn="ctr">
              <a:buNone/>
              <a:defRPr sz="1600"/>
            </a:lvl6pPr>
            <a:lvl7pPr marL="2740114" indent="0" algn="ctr">
              <a:buNone/>
              <a:defRPr sz="1600"/>
            </a:lvl7pPr>
            <a:lvl8pPr marL="3196802" indent="0" algn="ctr">
              <a:buNone/>
              <a:defRPr sz="1600"/>
            </a:lvl8pPr>
            <a:lvl9pPr marL="36534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7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4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" y="1709755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75" y="4589466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40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37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71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47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28" y="365126"/>
            <a:ext cx="1053613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45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1" indent="0">
              <a:buNone/>
              <a:defRPr sz="1800" b="1"/>
            </a:lvl3pPr>
            <a:lvl4pPr marL="1370057" indent="0">
              <a:buNone/>
              <a:defRPr sz="1600" b="1"/>
            </a:lvl4pPr>
            <a:lvl5pPr marL="1826747" indent="0">
              <a:buNone/>
              <a:defRPr sz="1600" b="1"/>
            </a:lvl5pPr>
            <a:lvl6pPr marL="2283429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802" indent="0">
              <a:buNone/>
              <a:defRPr sz="1600" b="1"/>
            </a:lvl8pPr>
            <a:lvl9pPr marL="36534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45" y="2505091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263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1" indent="0">
              <a:buNone/>
              <a:defRPr sz="1800" b="1"/>
            </a:lvl3pPr>
            <a:lvl4pPr marL="1370057" indent="0">
              <a:buNone/>
              <a:defRPr sz="1600" b="1"/>
            </a:lvl4pPr>
            <a:lvl5pPr marL="1826747" indent="0">
              <a:buNone/>
              <a:defRPr sz="1600" b="1"/>
            </a:lvl5pPr>
            <a:lvl6pPr marL="2283429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802" indent="0">
              <a:buNone/>
              <a:defRPr sz="1600" b="1"/>
            </a:lvl8pPr>
            <a:lvl9pPr marL="36534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263" y="2505091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46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08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5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5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12" y="987442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5" y="2057416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5" indent="0">
              <a:buNone/>
              <a:defRPr sz="1400"/>
            </a:lvl2pPr>
            <a:lvl3pPr marL="913371" indent="0">
              <a:buNone/>
              <a:defRPr sz="1200"/>
            </a:lvl3pPr>
            <a:lvl4pPr marL="1370057" indent="0">
              <a:buNone/>
              <a:defRPr sz="1000"/>
            </a:lvl4pPr>
            <a:lvl5pPr marL="1826747" indent="0">
              <a:buNone/>
              <a:defRPr sz="1000"/>
            </a:lvl5pPr>
            <a:lvl6pPr marL="2283429" indent="0">
              <a:buNone/>
              <a:defRPr sz="1000"/>
            </a:lvl6pPr>
            <a:lvl7pPr marL="2740114" indent="0">
              <a:buNone/>
              <a:defRPr sz="1000"/>
            </a:lvl7pPr>
            <a:lvl8pPr marL="3196802" indent="0">
              <a:buNone/>
              <a:defRPr sz="1000"/>
            </a:lvl8pPr>
            <a:lvl9pPr marL="36534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2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5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3312" y="987442"/>
            <a:ext cx="618425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85" indent="0">
              <a:buNone/>
              <a:defRPr sz="2800"/>
            </a:lvl2pPr>
            <a:lvl3pPr marL="913371" indent="0">
              <a:buNone/>
              <a:defRPr sz="2400"/>
            </a:lvl3pPr>
            <a:lvl4pPr marL="1370057" indent="0">
              <a:buNone/>
              <a:defRPr sz="2000"/>
            </a:lvl4pPr>
            <a:lvl5pPr marL="1826747" indent="0">
              <a:buNone/>
              <a:defRPr sz="2000"/>
            </a:lvl5pPr>
            <a:lvl6pPr marL="2283429" indent="0">
              <a:buNone/>
              <a:defRPr sz="2000"/>
            </a:lvl6pPr>
            <a:lvl7pPr marL="2740114" indent="0">
              <a:buNone/>
              <a:defRPr sz="2000"/>
            </a:lvl7pPr>
            <a:lvl8pPr marL="3196802" indent="0">
              <a:buNone/>
              <a:defRPr sz="2000"/>
            </a:lvl8pPr>
            <a:lvl9pPr marL="365348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5" y="2057416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5" indent="0">
              <a:buNone/>
              <a:defRPr sz="1400"/>
            </a:lvl2pPr>
            <a:lvl3pPr marL="913371" indent="0">
              <a:buNone/>
              <a:defRPr sz="1200"/>
            </a:lvl3pPr>
            <a:lvl4pPr marL="1370057" indent="0">
              <a:buNone/>
              <a:defRPr sz="1000"/>
            </a:lvl4pPr>
            <a:lvl5pPr marL="1826747" indent="0">
              <a:buNone/>
              <a:defRPr sz="1000"/>
            </a:lvl5pPr>
            <a:lvl6pPr marL="2283429" indent="0">
              <a:buNone/>
              <a:defRPr sz="1000"/>
            </a:lvl6pPr>
            <a:lvl7pPr marL="2740114" indent="0">
              <a:buNone/>
              <a:defRPr sz="1000"/>
            </a:lvl7pPr>
            <a:lvl8pPr marL="3196802" indent="0">
              <a:buNone/>
              <a:defRPr sz="1000"/>
            </a:lvl8pPr>
            <a:lvl9pPr marL="365348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33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9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41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53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93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30/11/2024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9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93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9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83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1" y="2130445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89" y="3886204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24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8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30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00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01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0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0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0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0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0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3" y="1600220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21" y="1600220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13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535116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07" indent="0">
              <a:buNone/>
              <a:defRPr sz="2800" b="1"/>
            </a:lvl2pPr>
            <a:lvl3pPr marL="1294016" indent="0">
              <a:buNone/>
              <a:defRPr sz="2600" b="1"/>
            </a:lvl3pPr>
            <a:lvl4pPr marL="1941022" indent="0">
              <a:buNone/>
              <a:defRPr sz="2300" b="1"/>
            </a:lvl4pPr>
            <a:lvl5pPr marL="2588030" indent="0">
              <a:buNone/>
              <a:defRPr sz="2300" b="1"/>
            </a:lvl5pPr>
            <a:lvl6pPr marL="3235039" indent="0">
              <a:buNone/>
              <a:defRPr sz="2300" b="1"/>
            </a:lvl6pPr>
            <a:lvl7pPr marL="3882044" indent="0">
              <a:buNone/>
              <a:defRPr sz="2300" b="1"/>
            </a:lvl7pPr>
            <a:lvl8pPr marL="4529052" indent="0">
              <a:buNone/>
              <a:defRPr sz="2300" b="1"/>
            </a:lvl8pPr>
            <a:lvl9pPr marL="517605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4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82" y="1535116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007" indent="0">
              <a:buNone/>
              <a:defRPr sz="2800" b="1"/>
            </a:lvl2pPr>
            <a:lvl3pPr marL="1294016" indent="0">
              <a:buNone/>
              <a:defRPr sz="2600" b="1"/>
            </a:lvl3pPr>
            <a:lvl4pPr marL="1941022" indent="0">
              <a:buNone/>
              <a:defRPr sz="2300" b="1"/>
            </a:lvl4pPr>
            <a:lvl5pPr marL="2588030" indent="0">
              <a:buNone/>
              <a:defRPr sz="2300" b="1"/>
            </a:lvl5pPr>
            <a:lvl6pPr marL="3235039" indent="0">
              <a:buNone/>
              <a:defRPr sz="2300" b="1"/>
            </a:lvl6pPr>
            <a:lvl7pPr marL="3882044" indent="0">
              <a:buNone/>
              <a:defRPr sz="2300" b="1"/>
            </a:lvl7pPr>
            <a:lvl8pPr marL="4529052" indent="0">
              <a:buNone/>
              <a:defRPr sz="2300" b="1"/>
            </a:lvl8pPr>
            <a:lvl9pPr marL="517605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82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53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23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" y="1709756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75" y="4589466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9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45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4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61" y="273070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4" y="1435120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007" indent="0">
              <a:buNone/>
              <a:defRPr sz="1800"/>
            </a:lvl2pPr>
            <a:lvl3pPr marL="1294016" indent="0">
              <a:buNone/>
              <a:defRPr sz="1400"/>
            </a:lvl3pPr>
            <a:lvl4pPr marL="1941022" indent="0">
              <a:buNone/>
              <a:defRPr sz="1200"/>
            </a:lvl4pPr>
            <a:lvl5pPr marL="2588030" indent="0">
              <a:buNone/>
              <a:defRPr sz="1200"/>
            </a:lvl5pPr>
            <a:lvl6pPr marL="3235039" indent="0">
              <a:buNone/>
              <a:defRPr sz="1200"/>
            </a:lvl6pPr>
            <a:lvl7pPr marL="3882044" indent="0">
              <a:buNone/>
              <a:defRPr sz="1200"/>
            </a:lvl7pPr>
            <a:lvl8pPr marL="4529052" indent="0">
              <a:buNone/>
              <a:defRPr sz="1200"/>
            </a:lvl8pPr>
            <a:lvl9pPr marL="51760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8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7" y="4800604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7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007" indent="0">
              <a:buNone/>
              <a:defRPr sz="3800"/>
            </a:lvl2pPr>
            <a:lvl3pPr marL="1294016" indent="0">
              <a:buNone/>
              <a:defRPr sz="3400"/>
            </a:lvl3pPr>
            <a:lvl4pPr marL="1941022" indent="0">
              <a:buNone/>
              <a:defRPr sz="2800"/>
            </a:lvl4pPr>
            <a:lvl5pPr marL="2588030" indent="0">
              <a:buNone/>
              <a:defRPr sz="2800"/>
            </a:lvl5pPr>
            <a:lvl6pPr marL="3235039" indent="0">
              <a:buNone/>
              <a:defRPr sz="2800"/>
            </a:lvl6pPr>
            <a:lvl7pPr marL="3882044" indent="0">
              <a:buNone/>
              <a:defRPr sz="2800"/>
            </a:lvl7pPr>
            <a:lvl8pPr marL="4529052" indent="0">
              <a:buNone/>
              <a:defRPr sz="2800"/>
            </a:lvl8pPr>
            <a:lvl9pPr marL="517605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7" y="5367355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007" indent="0">
              <a:buNone/>
              <a:defRPr sz="1800"/>
            </a:lvl2pPr>
            <a:lvl3pPr marL="1294016" indent="0">
              <a:buNone/>
              <a:defRPr sz="1400"/>
            </a:lvl3pPr>
            <a:lvl4pPr marL="1941022" indent="0">
              <a:buNone/>
              <a:defRPr sz="1200"/>
            </a:lvl4pPr>
            <a:lvl5pPr marL="2588030" indent="0">
              <a:buNone/>
              <a:defRPr sz="1200"/>
            </a:lvl5pPr>
            <a:lvl6pPr marL="3235039" indent="0">
              <a:buNone/>
              <a:defRPr sz="1200"/>
            </a:lvl6pPr>
            <a:lvl7pPr marL="3882044" indent="0">
              <a:buNone/>
              <a:defRPr sz="1200"/>
            </a:lvl7pPr>
            <a:lvl8pPr marL="4529052" indent="0">
              <a:buNone/>
              <a:defRPr sz="1200"/>
            </a:lvl8pPr>
            <a:lvl9pPr marL="517605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86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9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79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5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66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1" y="2130446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90" y="3886204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8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77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3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9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31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96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39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08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78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48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87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56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2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3" y="1600221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22" y="1600221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535116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962" indent="0">
              <a:buNone/>
              <a:defRPr sz="2800" b="1"/>
            </a:lvl2pPr>
            <a:lvl3pPr marL="1293925" indent="0">
              <a:buNone/>
              <a:defRPr sz="2600" b="1"/>
            </a:lvl3pPr>
            <a:lvl4pPr marL="1940886" indent="0">
              <a:buNone/>
              <a:defRPr sz="2300" b="1"/>
            </a:lvl4pPr>
            <a:lvl5pPr marL="2587848" indent="0">
              <a:buNone/>
              <a:defRPr sz="2300" b="1"/>
            </a:lvl5pPr>
            <a:lvl6pPr marL="3234811" indent="0">
              <a:buNone/>
              <a:defRPr sz="2300" b="1"/>
            </a:lvl6pPr>
            <a:lvl7pPr marL="3881771" indent="0">
              <a:buNone/>
              <a:defRPr sz="2300" b="1"/>
            </a:lvl7pPr>
            <a:lvl8pPr marL="4528733" indent="0">
              <a:buNone/>
              <a:defRPr sz="2300" b="1"/>
            </a:lvl8pPr>
            <a:lvl9pPr marL="51756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4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83" y="1535116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962" indent="0">
              <a:buNone/>
              <a:defRPr sz="2800" b="1"/>
            </a:lvl2pPr>
            <a:lvl3pPr marL="1293925" indent="0">
              <a:buNone/>
              <a:defRPr sz="2600" b="1"/>
            </a:lvl3pPr>
            <a:lvl4pPr marL="1940886" indent="0">
              <a:buNone/>
              <a:defRPr sz="2300" b="1"/>
            </a:lvl4pPr>
            <a:lvl5pPr marL="2587848" indent="0">
              <a:buNone/>
              <a:defRPr sz="2300" b="1"/>
            </a:lvl5pPr>
            <a:lvl6pPr marL="3234811" indent="0">
              <a:buNone/>
              <a:defRPr sz="2300" b="1"/>
            </a:lvl6pPr>
            <a:lvl7pPr marL="3881771" indent="0">
              <a:buNone/>
              <a:defRPr sz="2300" b="1"/>
            </a:lvl7pPr>
            <a:lvl8pPr marL="4528733" indent="0">
              <a:buNone/>
              <a:defRPr sz="2300" b="1"/>
            </a:lvl8pPr>
            <a:lvl9pPr marL="517569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83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21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7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37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72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41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4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62" y="273071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4" y="1435121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962" indent="0">
              <a:buNone/>
              <a:defRPr sz="1800"/>
            </a:lvl2pPr>
            <a:lvl3pPr marL="1293925" indent="0">
              <a:buNone/>
              <a:defRPr sz="1400"/>
            </a:lvl3pPr>
            <a:lvl4pPr marL="1940886" indent="0">
              <a:buNone/>
              <a:defRPr sz="1200"/>
            </a:lvl4pPr>
            <a:lvl5pPr marL="2587848" indent="0">
              <a:buNone/>
              <a:defRPr sz="1200"/>
            </a:lvl5pPr>
            <a:lvl6pPr marL="3234811" indent="0">
              <a:buNone/>
              <a:defRPr sz="1200"/>
            </a:lvl6pPr>
            <a:lvl7pPr marL="3881771" indent="0">
              <a:buNone/>
              <a:defRPr sz="1200"/>
            </a:lvl7pPr>
            <a:lvl8pPr marL="4528733" indent="0">
              <a:buNone/>
              <a:defRPr sz="1200"/>
            </a:lvl8pPr>
            <a:lvl9pPr marL="51756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65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7" y="4800604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7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962" indent="0">
              <a:buNone/>
              <a:defRPr sz="3800"/>
            </a:lvl2pPr>
            <a:lvl3pPr marL="1293925" indent="0">
              <a:buNone/>
              <a:defRPr sz="3400"/>
            </a:lvl3pPr>
            <a:lvl4pPr marL="1940886" indent="0">
              <a:buNone/>
              <a:defRPr sz="2800"/>
            </a:lvl4pPr>
            <a:lvl5pPr marL="2587848" indent="0">
              <a:buNone/>
              <a:defRPr sz="2800"/>
            </a:lvl5pPr>
            <a:lvl6pPr marL="3234811" indent="0">
              <a:buNone/>
              <a:defRPr sz="2800"/>
            </a:lvl6pPr>
            <a:lvl7pPr marL="3881771" indent="0">
              <a:buNone/>
              <a:defRPr sz="2800"/>
            </a:lvl7pPr>
            <a:lvl8pPr marL="4528733" indent="0">
              <a:buNone/>
              <a:defRPr sz="2800"/>
            </a:lvl8pPr>
            <a:lvl9pPr marL="517569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7" y="5367355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962" indent="0">
              <a:buNone/>
              <a:defRPr sz="1800"/>
            </a:lvl2pPr>
            <a:lvl3pPr marL="1293925" indent="0">
              <a:buNone/>
              <a:defRPr sz="1400"/>
            </a:lvl3pPr>
            <a:lvl4pPr marL="1940886" indent="0">
              <a:buNone/>
              <a:defRPr sz="1200"/>
            </a:lvl4pPr>
            <a:lvl5pPr marL="2587848" indent="0">
              <a:buNone/>
              <a:defRPr sz="1200"/>
            </a:lvl5pPr>
            <a:lvl6pPr marL="3234811" indent="0">
              <a:buNone/>
              <a:defRPr sz="1200"/>
            </a:lvl6pPr>
            <a:lvl7pPr marL="3881771" indent="0">
              <a:buNone/>
              <a:defRPr sz="1200"/>
            </a:lvl7pPr>
            <a:lvl8pPr marL="4528733" indent="0">
              <a:buNone/>
              <a:defRPr sz="1200"/>
            </a:lvl8pPr>
            <a:lvl9pPr marL="51756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51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6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80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6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5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643" y="-46891"/>
            <a:ext cx="12309781" cy="6940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46" y="-50785"/>
            <a:ext cx="12231475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1467" y="287870"/>
            <a:ext cx="11774686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41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4" y="2130441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82" y="3886206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3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0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37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4" y="4406914"/>
            <a:ext cx="1038343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4" y="2906723"/>
            <a:ext cx="1038343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725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5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7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90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62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35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0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80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4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4" y="1600213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14" y="1600213"/>
            <a:ext cx="5395316" cy="452596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7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28" y="365126"/>
            <a:ext cx="105361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46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3" indent="0">
              <a:buNone/>
              <a:defRPr sz="2000" b="1"/>
            </a:lvl2pPr>
            <a:lvl3pPr marL="913307" indent="0">
              <a:buNone/>
              <a:defRPr sz="1800" b="1"/>
            </a:lvl3pPr>
            <a:lvl4pPr marL="1369960" indent="0">
              <a:buNone/>
              <a:defRPr sz="1600" b="1"/>
            </a:lvl4pPr>
            <a:lvl5pPr marL="1826618" indent="0">
              <a:buNone/>
              <a:defRPr sz="1600" b="1"/>
            </a:lvl5pPr>
            <a:lvl6pPr marL="2283268" indent="0">
              <a:buNone/>
              <a:defRPr sz="1600" b="1"/>
            </a:lvl6pPr>
            <a:lvl7pPr marL="2739922" indent="0">
              <a:buNone/>
              <a:defRPr sz="1600" b="1"/>
            </a:lvl7pPr>
            <a:lvl8pPr marL="3196578" indent="0">
              <a:buNone/>
              <a:defRPr sz="1600" b="1"/>
            </a:lvl8pPr>
            <a:lvl9pPr marL="365323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46" y="2505092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263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3" indent="0">
              <a:buNone/>
              <a:defRPr sz="2000" b="1"/>
            </a:lvl2pPr>
            <a:lvl3pPr marL="913307" indent="0">
              <a:buNone/>
              <a:defRPr sz="1800" b="1"/>
            </a:lvl3pPr>
            <a:lvl4pPr marL="1369960" indent="0">
              <a:buNone/>
              <a:defRPr sz="1600" b="1"/>
            </a:lvl4pPr>
            <a:lvl5pPr marL="1826618" indent="0">
              <a:buNone/>
              <a:defRPr sz="1600" b="1"/>
            </a:lvl5pPr>
            <a:lvl6pPr marL="2283268" indent="0">
              <a:buNone/>
              <a:defRPr sz="1600" b="1"/>
            </a:lvl6pPr>
            <a:lvl7pPr marL="2739922" indent="0">
              <a:buNone/>
              <a:defRPr sz="1600" b="1"/>
            </a:lvl7pPr>
            <a:lvl8pPr marL="3196578" indent="0">
              <a:buNone/>
              <a:defRPr sz="1600" b="1"/>
            </a:lvl8pPr>
            <a:lvl9pPr marL="365323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263" y="2505092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35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5" y="1535118"/>
            <a:ext cx="5397440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255" indent="0">
              <a:buNone/>
              <a:defRPr sz="2800" b="1"/>
            </a:lvl2pPr>
            <a:lvl3pPr marL="1294508" indent="0">
              <a:buNone/>
              <a:defRPr sz="2600" b="1"/>
            </a:lvl3pPr>
            <a:lvl4pPr marL="1941763" indent="0">
              <a:buNone/>
              <a:defRPr sz="2300" b="1"/>
            </a:lvl4pPr>
            <a:lvl5pPr marL="2589017" indent="0">
              <a:buNone/>
              <a:defRPr sz="2300" b="1"/>
            </a:lvl5pPr>
            <a:lvl6pPr marL="3236275" indent="0">
              <a:buNone/>
              <a:defRPr sz="2300" b="1"/>
            </a:lvl6pPr>
            <a:lvl7pPr marL="3883526" indent="0">
              <a:buNone/>
              <a:defRPr sz="2300" b="1"/>
            </a:lvl7pPr>
            <a:lvl8pPr marL="4530778" indent="0">
              <a:buNone/>
              <a:defRPr sz="2300" b="1"/>
            </a:lvl8pPr>
            <a:lvl9pPr marL="51780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5" y="2174875"/>
            <a:ext cx="5397440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6" y="1535118"/>
            <a:ext cx="5399559" cy="63976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7255" indent="0">
              <a:buNone/>
              <a:defRPr sz="2800" b="1"/>
            </a:lvl2pPr>
            <a:lvl3pPr marL="1294508" indent="0">
              <a:buNone/>
              <a:defRPr sz="2600" b="1"/>
            </a:lvl3pPr>
            <a:lvl4pPr marL="1941763" indent="0">
              <a:buNone/>
              <a:defRPr sz="2300" b="1"/>
            </a:lvl4pPr>
            <a:lvl5pPr marL="2589017" indent="0">
              <a:buNone/>
              <a:defRPr sz="2300" b="1"/>
            </a:lvl5pPr>
            <a:lvl6pPr marL="3236275" indent="0">
              <a:buNone/>
              <a:defRPr sz="2300" b="1"/>
            </a:lvl6pPr>
            <a:lvl7pPr marL="3883526" indent="0">
              <a:buNone/>
              <a:defRPr sz="2300" b="1"/>
            </a:lvl7pPr>
            <a:lvl8pPr marL="4530778" indent="0">
              <a:buNone/>
              <a:defRPr sz="2300" b="1"/>
            </a:lvl8pPr>
            <a:lvl9pPr marL="517803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6" y="2174875"/>
            <a:ext cx="5399559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24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75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0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6" y="273050"/>
            <a:ext cx="4018918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7" y="273066"/>
            <a:ext cx="6828979" cy="5853113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6" y="1435117"/>
            <a:ext cx="4018918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7255" indent="0">
              <a:buNone/>
              <a:defRPr sz="1800"/>
            </a:lvl2pPr>
            <a:lvl3pPr marL="1294508" indent="0">
              <a:buNone/>
              <a:defRPr sz="1400"/>
            </a:lvl3pPr>
            <a:lvl4pPr marL="1941763" indent="0">
              <a:buNone/>
              <a:defRPr sz="1200"/>
            </a:lvl4pPr>
            <a:lvl5pPr marL="2589017" indent="0">
              <a:buNone/>
              <a:defRPr sz="1200"/>
            </a:lvl5pPr>
            <a:lvl6pPr marL="3236275" indent="0">
              <a:buNone/>
              <a:defRPr sz="1200"/>
            </a:lvl6pPr>
            <a:lvl7pPr marL="3883526" indent="0">
              <a:buNone/>
              <a:defRPr sz="1200"/>
            </a:lvl7pPr>
            <a:lvl8pPr marL="4530778" indent="0">
              <a:buNone/>
              <a:defRPr sz="1200"/>
            </a:lvl8pPr>
            <a:lvl9pPr marL="51780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50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8" y="4800606"/>
            <a:ext cx="7329488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8" y="612775"/>
            <a:ext cx="7329488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7255" indent="0">
              <a:buNone/>
              <a:defRPr sz="3800"/>
            </a:lvl2pPr>
            <a:lvl3pPr marL="1294508" indent="0">
              <a:buNone/>
              <a:defRPr sz="3400"/>
            </a:lvl3pPr>
            <a:lvl4pPr marL="1941763" indent="0">
              <a:buNone/>
              <a:defRPr sz="2800"/>
            </a:lvl4pPr>
            <a:lvl5pPr marL="2589017" indent="0">
              <a:buNone/>
              <a:defRPr sz="2800"/>
            </a:lvl5pPr>
            <a:lvl6pPr marL="3236275" indent="0">
              <a:buNone/>
              <a:defRPr sz="2800"/>
            </a:lvl6pPr>
            <a:lvl7pPr marL="3883526" indent="0">
              <a:buNone/>
              <a:defRPr sz="2800"/>
            </a:lvl7pPr>
            <a:lvl8pPr marL="4530778" indent="0">
              <a:buNone/>
              <a:defRPr sz="2800"/>
            </a:lvl8pPr>
            <a:lvl9pPr marL="517803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8" y="5367349"/>
            <a:ext cx="7329488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7255" indent="0">
              <a:buNone/>
              <a:defRPr sz="1800"/>
            </a:lvl2pPr>
            <a:lvl3pPr marL="1294508" indent="0">
              <a:buNone/>
              <a:defRPr sz="1400"/>
            </a:lvl3pPr>
            <a:lvl4pPr marL="1941763" indent="0">
              <a:buNone/>
              <a:defRPr sz="1200"/>
            </a:lvl4pPr>
            <a:lvl5pPr marL="2589017" indent="0">
              <a:buNone/>
              <a:defRPr sz="1200"/>
            </a:lvl5pPr>
            <a:lvl6pPr marL="3236275" indent="0">
              <a:buNone/>
              <a:defRPr sz="1200"/>
            </a:lvl6pPr>
            <a:lvl7pPr marL="3883526" indent="0">
              <a:buNone/>
              <a:defRPr sz="1200"/>
            </a:lvl7pPr>
            <a:lvl8pPr marL="4530778" indent="0">
              <a:buNone/>
              <a:defRPr sz="1200"/>
            </a:lvl8pPr>
            <a:lvl9pPr marL="51780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13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56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72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1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49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3" y="2130433"/>
            <a:ext cx="1038344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73" y="3886200"/>
            <a:ext cx="855106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06" indent="0" algn="ctr">
              <a:buNone/>
              <a:defRPr/>
            </a:lvl2pPr>
            <a:lvl3pPr marL="914014" indent="0" algn="ctr">
              <a:buNone/>
              <a:defRPr/>
            </a:lvl3pPr>
            <a:lvl4pPr marL="1371020" indent="0" algn="ctr">
              <a:buNone/>
              <a:defRPr/>
            </a:lvl4pPr>
            <a:lvl5pPr marL="1828030" indent="0" algn="ctr">
              <a:buNone/>
              <a:defRPr/>
            </a:lvl5pPr>
            <a:lvl6pPr marL="2285034" indent="0" algn="ctr">
              <a:buNone/>
              <a:defRPr/>
            </a:lvl6pPr>
            <a:lvl7pPr marL="2742042" indent="0" algn="ctr">
              <a:buNone/>
              <a:defRPr/>
            </a:lvl7pPr>
            <a:lvl8pPr marL="3199051" indent="0" algn="ctr">
              <a:buNone/>
              <a:defRPr/>
            </a:lvl8pPr>
            <a:lvl9pPr marL="365605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75252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0054"/>
      </p:ext>
    </p:extLst>
  </p:cSld>
  <p:clrMapOvr>
    <a:masterClrMapping/>
  </p:clrMapOvr>
  <p:transition advTm="6645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1" y="4406902"/>
            <a:ext cx="1038344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1" y="2906720"/>
            <a:ext cx="1038344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06" indent="0">
              <a:buNone/>
              <a:defRPr sz="1800"/>
            </a:lvl2pPr>
            <a:lvl3pPr marL="914014" indent="0">
              <a:buNone/>
              <a:defRPr sz="1600"/>
            </a:lvl3pPr>
            <a:lvl4pPr marL="1371020" indent="0">
              <a:buNone/>
              <a:defRPr sz="1400"/>
            </a:lvl4pPr>
            <a:lvl5pPr marL="1828030" indent="0">
              <a:buNone/>
              <a:defRPr sz="1400"/>
            </a:lvl5pPr>
            <a:lvl6pPr marL="2285034" indent="0">
              <a:buNone/>
              <a:defRPr sz="1400"/>
            </a:lvl6pPr>
            <a:lvl7pPr marL="2742042" indent="0">
              <a:buNone/>
              <a:defRPr sz="1400"/>
            </a:lvl7pPr>
            <a:lvl8pPr marL="3199051" indent="0">
              <a:buNone/>
              <a:defRPr sz="1400"/>
            </a:lvl8pPr>
            <a:lvl9pPr marL="365605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52874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99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7" y="1600207"/>
            <a:ext cx="53953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05" y="1600207"/>
            <a:ext cx="539531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6413"/>
      </p:ext>
    </p:extLst>
  </p:cSld>
  <p:clrMapOvr>
    <a:masterClrMapping/>
  </p:clrMapOvr>
  <p:transition advTm="6645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7" y="1535113"/>
            <a:ext cx="53974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4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30" indent="0">
              <a:buNone/>
              <a:defRPr sz="1600" b="1"/>
            </a:lvl5pPr>
            <a:lvl6pPr marL="2285034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0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7" y="2174875"/>
            <a:ext cx="53974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1" y="1535113"/>
            <a:ext cx="539955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4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30" indent="0">
              <a:buNone/>
              <a:defRPr sz="1600" b="1"/>
            </a:lvl5pPr>
            <a:lvl6pPr marL="2285034" indent="0">
              <a:buNone/>
              <a:defRPr sz="1600" b="1"/>
            </a:lvl6pPr>
            <a:lvl7pPr marL="2742042" indent="0">
              <a:buNone/>
              <a:defRPr sz="1600" b="1"/>
            </a:lvl7pPr>
            <a:lvl8pPr marL="3199051" indent="0">
              <a:buNone/>
              <a:defRPr sz="1600" b="1"/>
            </a:lvl8pPr>
            <a:lvl9pPr marL="365605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1" y="2174875"/>
            <a:ext cx="53995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5751"/>
      </p:ext>
    </p:extLst>
  </p:cSld>
  <p:clrMapOvr>
    <a:masterClrMapping/>
  </p:clrMapOvr>
  <p:transition advTm="6645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80823"/>
      </p:ext>
    </p:extLst>
  </p:cSld>
  <p:clrMapOvr>
    <a:masterClrMapping/>
  </p:clrMapOvr>
  <p:transition advTm="6645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5022"/>
      </p:ext>
    </p:extLst>
  </p:cSld>
  <p:clrMapOvr>
    <a:masterClrMapping/>
  </p:clrMapOvr>
  <p:transition advTm="6645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2" y="273050"/>
            <a:ext cx="401891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0" y="273058"/>
            <a:ext cx="68289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2" y="1435108"/>
            <a:ext cx="401891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4" indent="0">
              <a:buNone/>
              <a:defRPr sz="1000"/>
            </a:lvl3pPr>
            <a:lvl4pPr marL="1371020" indent="0">
              <a:buNone/>
              <a:defRPr sz="900"/>
            </a:lvl4pPr>
            <a:lvl5pPr marL="1828030" indent="0">
              <a:buNone/>
              <a:defRPr sz="900"/>
            </a:lvl5pPr>
            <a:lvl6pPr marL="2285034" indent="0">
              <a:buNone/>
              <a:defRPr sz="900"/>
            </a:lvl6pPr>
            <a:lvl7pPr marL="2742042" indent="0">
              <a:buNone/>
              <a:defRPr sz="900"/>
            </a:lvl7pPr>
            <a:lvl8pPr marL="3199051" indent="0">
              <a:buNone/>
              <a:defRPr sz="900"/>
            </a:lvl8pPr>
            <a:lvl9pPr marL="36560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03138"/>
      </p:ext>
    </p:extLst>
  </p:cSld>
  <p:clrMapOvr>
    <a:masterClrMapping/>
  </p:clrMapOvr>
  <p:transition advTm="6645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4" y="4800600"/>
            <a:ext cx="732948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4" y="612775"/>
            <a:ext cx="732948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4" indent="0">
              <a:buNone/>
              <a:defRPr sz="2400"/>
            </a:lvl3pPr>
            <a:lvl4pPr marL="1371020" indent="0">
              <a:buNone/>
              <a:defRPr sz="2000"/>
            </a:lvl4pPr>
            <a:lvl5pPr marL="1828030" indent="0">
              <a:buNone/>
              <a:defRPr sz="2000"/>
            </a:lvl5pPr>
            <a:lvl6pPr marL="2285034" indent="0">
              <a:buNone/>
              <a:defRPr sz="2000"/>
            </a:lvl6pPr>
            <a:lvl7pPr marL="2742042" indent="0">
              <a:buNone/>
              <a:defRPr sz="2000"/>
            </a:lvl7pPr>
            <a:lvl8pPr marL="3199051" indent="0">
              <a:buNone/>
              <a:defRPr sz="2000"/>
            </a:lvl8pPr>
            <a:lvl9pPr marL="365605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4" y="5367338"/>
            <a:ext cx="73294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4" indent="0">
              <a:buNone/>
              <a:defRPr sz="1000"/>
            </a:lvl3pPr>
            <a:lvl4pPr marL="1371020" indent="0">
              <a:buNone/>
              <a:defRPr sz="900"/>
            </a:lvl4pPr>
            <a:lvl5pPr marL="1828030" indent="0">
              <a:buNone/>
              <a:defRPr sz="900"/>
            </a:lvl5pPr>
            <a:lvl6pPr marL="2285034" indent="0">
              <a:buNone/>
              <a:defRPr sz="900"/>
            </a:lvl6pPr>
            <a:lvl7pPr marL="2742042" indent="0">
              <a:buNone/>
              <a:defRPr sz="900"/>
            </a:lvl7pPr>
            <a:lvl8pPr marL="3199051" indent="0">
              <a:buNone/>
              <a:defRPr sz="900"/>
            </a:lvl8pPr>
            <a:lvl9pPr marL="36560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9140"/>
      </p:ext>
    </p:extLst>
  </p:cSld>
  <p:clrMapOvr>
    <a:masterClrMapping/>
  </p:clrMapOvr>
  <p:transition advTm="6645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64063"/>
      </p:ext>
    </p:extLst>
  </p:cSld>
  <p:clrMapOvr>
    <a:masterClrMapping/>
  </p:clrMapOvr>
  <p:transition advTm="6645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64" y="274640"/>
            <a:ext cx="274855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791" y="274640"/>
            <a:ext cx="804207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59203"/>
      </p:ext>
    </p:extLst>
  </p:cSld>
  <p:clrMapOvr>
    <a:masterClrMapping/>
  </p:clrMapOvr>
  <p:transition advTm="6645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0792" y="274640"/>
            <a:ext cx="10994232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0791" y="6245225"/>
            <a:ext cx="2850356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3737" y="6245225"/>
            <a:ext cx="3868341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54666" y="6245225"/>
            <a:ext cx="2850356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71965"/>
      </p:ext>
    </p:extLst>
  </p:cSld>
  <p:clrMapOvr>
    <a:masterClrMapping/>
  </p:clrMapOvr>
  <p:transition advTm="6645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194" y="2130435"/>
            <a:ext cx="1038343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76" y="3886206"/>
            <a:ext cx="855107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3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270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83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2" y="4406908"/>
            <a:ext cx="10383439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2" y="2906718"/>
            <a:ext cx="10383439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033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794" y="1600206"/>
            <a:ext cx="5395316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08" y="1600206"/>
            <a:ext cx="5395316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29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5" y="1535118"/>
            <a:ext cx="5397440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5" y="2174875"/>
            <a:ext cx="5397440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70" y="1535118"/>
            <a:ext cx="5399559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70" y="2174875"/>
            <a:ext cx="5399559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160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42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63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6" y="273050"/>
            <a:ext cx="4018918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51" y="273060"/>
            <a:ext cx="6828979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6" y="1435111"/>
            <a:ext cx="4018918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781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8" y="4800606"/>
            <a:ext cx="7329488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8" y="612775"/>
            <a:ext cx="7329488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8" y="5367343"/>
            <a:ext cx="7329488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58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29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66" y="274642"/>
            <a:ext cx="274855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795" y="274642"/>
            <a:ext cx="804207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5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6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12" y="987443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6" y="2057417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53" indent="0">
              <a:buNone/>
              <a:defRPr sz="1400"/>
            </a:lvl2pPr>
            <a:lvl3pPr marL="913307" indent="0">
              <a:buNone/>
              <a:defRPr sz="1200"/>
            </a:lvl3pPr>
            <a:lvl4pPr marL="1369960" indent="0">
              <a:buNone/>
              <a:defRPr sz="1000"/>
            </a:lvl4pPr>
            <a:lvl5pPr marL="1826618" indent="0">
              <a:buNone/>
              <a:defRPr sz="1000"/>
            </a:lvl5pPr>
            <a:lvl6pPr marL="2283268" indent="0">
              <a:buNone/>
              <a:defRPr sz="1000"/>
            </a:lvl6pPr>
            <a:lvl7pPr marL="2739922" indent="0">
              <a:buNone/>
              <a:defRPr sz="1000"/>
            </a:lvl7pPr>
            <a:lvl8pPr marL="3196578" indent="0">
              <a:buNone/>
              <a:defRPr sz="1000"/>
            </a:lvl8pPr>
            <a:lvl9pPr marL="365323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9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6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93312" y="987443"/>
            <a:ext cx="61842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53" indent="0">
              <a:buNone/>
              <a:defRPr sz="2800"/>
            </a:lvl2pPr>
            <a:lvl3pPr marL="913307" indent="0">
              <a:buNone/>
              <a:defRPr sz="2400"/>
            </a:lvl3pPr>
            <a:lvl4pPr marL="1369960" indent="0">
              <a:buNone/>
              <a:defRPr sz="2000"/>
            </a:lvl4pPr>
            <a:lvl5pPr marL="1826618" indent="0">
              <a:buNone/>
              <a:defRPr sz="2000"/>
            </a:lvl5pPr>
            <a:lvl6pPr marL="2283268" indent="0">
              <a:buNone/>
              <a:defRPr sz="2000"/>
            </a:lvl6pPr>
            <a:lvl7pPr marL="2739922" indent="0">
              <a:buNone/>
              <a:defRPr sz="2000"/>
            </a:lvl7pPr>
            <a:lvl8pPr marL="3196578" indent="0">
              <a:buNone/>
              <a:defRPr sz="2000"/>
            </a:lvl8pPr>
            <a:lvl9pPr marL="36532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6" y="2057417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53" indent="0">
              <a:buNone/>
              <a:defRPr sz="1400"/>
            </a:lvl2pPr>
            <a:lvl3pPr marL="913307" indent="0">
              <a:buNone/>
              <a:defRPr sz="1200"/>
            </a:lvl3pPr>
            <a:lvl4pPr marL="1369960" indent="0">
              <a:buNone/>
              <a:defRPr sz="1000"/>
            </a:lvl4pPr>
            <a:lvl5pPr marL="1826618" indent="0">
              <a:buNone/>
              <a:defRPr sz="1000"/>
            </a:lvl5pPr>
            <a:lvl6pPr marL="2283268" indent="0">
              <a:buNone/>
              <a:defRPr sz="1000"/>
            </a:lvl6pPr>
            <a:lvl7pPr marL="2739922" indent="0">
              <a:buNone/>
              <a:defRPr sz="1000"/>
            </a:lvl7pPr>
            <a:lvl8pPr marL="3196578" indent="0">
              <a:buNone/>
              <a:defRPr sz="1000"/>
            </a:lvl8pPr>
            <a:lvl9pPr marL="365323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37" y="365126"/>
            <a:ext cx="10536139" cy="1325563"/>
          </a:xfrm>
          <a:prstGeom prst="rect">
            <a:avLst/>
          </a:prstGeom>
        </p:spPr>
        <p:txBody>
          <a:bodyPr vert="horz" lIns="91330" tIns="45669" rIns="91330" bIns="4566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7" y="1825625"/>
            <a:ext cx="10536139" cy="4351338"/>
          </a:xfrm>
          <a:prstGeom prst="rect">
            <a:avLst/>
          </a:prstGeom>
        </p:spPr>
        <p:txBody>
          <a:bodyPr vert="horz" lIns="91330" tIns="45669" rIns="91330" bIns="456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24244-935A-452E-BA38-1A9433C8E79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35" y="6356351"/>
            <a:ext cx="2748558" cy="365125"/>
          </a:xfrm>
          <a:prstGeom prst="rect">
            <a:avLst/>
          </a:prstGeom>
        </p:spPr>
        <p:txBody>
          <a:bodyPr vert="horz" lIns="91330" tIns="45669" rIns="91330" bIns="456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DF221-99C5-4133-8A03-5E716A6F5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0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30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7" indent="-228327" algn="l" defTabSz="9133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80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634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88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43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96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249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04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559" indent="-228327" algn="l" defTabSz="91330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07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0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1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6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22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78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32" algn="l" defTabSz="913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37" y="365126"/>
            <a:ext cx="10536139" cy="1325563"/>
          </a:xfrm>
          <a:prstGeom prst="rect">
            <a:avLst/>
          </a:prstGeom>
        </p:spPr>
        <p:txBody>
          <a:bodyPr vert="horz" lIns="92542" tIns="46269" rIns="92542" bIns="462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37" y="1825625"/>
            <a:ext cx="10536139" cy="4351338"/>
          </a:xfrm>
          <a:prstGeom prst="rect">
            <a:avLst/>
          </a:prstGeom>
        </p:spPr>
        <p:txBody>
          <a:bodyPr vert="horz" lIns="92542" tIns="46269" rIns="92542" bIns="462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37" y="6356351"/>
            <a:ext cx="2748558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85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51"/>
            <a:ext cx="4122837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34" y="6356351"/>
            <a:ext cx="2748558" cy="365125"/>
          </a:xfrm>
          <a:prstGeom prst="rect">
            <a:avLst/>
          </a:prstGeom>
        </p:spPr>
        <p:txBody>
          <a:bodyPr vert="horz" lIns="92542" tIns="46269" rIns="92542" bIns="462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78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7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0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337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3" indent="-228343" algn="l" defTabSz="9133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28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14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00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87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8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32" indent="-228343" algn="l" defTabSz="9133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5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1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7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7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9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4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02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8" algn="l" defTabSz="913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6" y="274655"/>
            <a:ext cx="10994233" cy="1143000"/>
          </a:xfrm>
          <a:prstGeom prst="rect">
            <a:avLst/>
          </a:prstGeom>
        </p:spPr>
        <p:txBody>
          <a:bodyPr vert="horz" lIns="96794" tIns="48396" rIns="96794" bIns="483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6" y="1600220"/>
            <a:ext cx="10994233" cy="4525963"/>
          </a:xfrm>
          <a:prstGeom prst="rect">
            <a:avLst/>
          </a:prstGeom>
        </p:spPr>
        <p:txBody>
          <a:bodyPr vert="horz" lIns="96794" tIns="48396" rIns="96794" bIns="483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5" y="6356354"/>
            <a:ext cx="2850357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2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52" y="6356354"/>
            <a:ext cx="3868342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83" y="6356354"/>
            <a:ext cx="2850357" cy="365125"/>
          </a:xfrm>
          <a:prstGeom prst="rect">
            <a:avLst/>
          </a:prstGeom>
        </p:spPr>
        <p:txBody>
          <a:bodyPr vert="horz" lIns="96794" tIns="48396" rIns="96794" bIns="4839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92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9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94016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255" indent="-485255" algn="l" defTabSz="129401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387" indent="-404379" algn="l" defTabSz="1294016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7516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525" indent="-323504" algn="l" defTabSz="12940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531" indent="-323504" algn="l" defTabSz="129401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540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547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2554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9567" indent="-323504" algn="l" defTabSz="129401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07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016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022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030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039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044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052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59" algn="l" defTabSz="129401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7" y="274656"/>
            <a:ext cx="10994233" cy="1143000"/>
          </a:xfrm>
          <a:prstGeom prst="rect">
            <a:avLst/>
          </a:prstGeom>
        </p:spPr>
        <p:txBody>
          <a:bodyPr vert="horz" lIns="96788" tIns="48393" rIns="96788" bIns="483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7" y="1600221"/>
            <a:ext cx="10994233" cy="4525963"/>
          </a:xfrm>
          <a:prstGeom prst="rect">
            <a:avLst/>
          </a:prstGeom>
        </p:spPr>
        <p:txBody>
          <a:bodyPr vert="horz" lIns="96788" tIns="48393" rIns="96788" bIns="483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6" y="6356354"/>
            <a:ext cx="2850357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853">
                <a:defRPr/>
              </a:pPr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53" y="6356354"/>
            <a:ext cx="3868342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84" y="6356354"/>
            <a:ext cx="2850357" cy="365125"/>
          </a:xfrm>
          <a:prstGeom prst="rect">
            <a:avLst/>
          </a:prstGeom>
        </p:spPr>
        <p:txBody>
          <a:bodyPr vert="horz" lIns="96788" tIns="48393" rIns="96788" bIns="4839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53">
              <a:defRPr/>
            </a:pPr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78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5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293925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221" indent="-485221" algn="l" defTabSz="1293925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313" indent="-404350" algn="l" defTabSz="1293925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7402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4366" indent="-323481" algn="l" defTabSz="129392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1326" indent="-323481" algn="l" defTabSz="1293925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8290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5251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2213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9181" indent="-323481" algn="l" defTabSz="1293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962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925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886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7848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811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771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8733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95" algn="l" defTabSz="1293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800" y="274650"/>
            <a:ext cx="10994233" cy="1143000"/>
          </a:xfrm>
          <a:prstGeom prst="rect">
            <a:avLst/>
          </a:prstGeom>
        </p:spPr>
        <p:txBody>
          <a:bodyPr vert="horz" lIns="96829" tIns="48414" rIns="96829" bIns="484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0" y="1600213"/>
            <a:ext cx="10994233" cy="4525963"/>
          </a:xfrm>
          <a:prstGeom prst="rect">
            <a:avLst/>
          </a:prstGeom>
        </p:spPr>
        <p:txBody>
          <a:bodyPr vert="horz" lIns="96829" tIns="48414" rIns="96829" bIns="484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801" y="6356354"/>
            <a:ext cx="2850357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6356354"/>
            <a:ext cx="3868342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79" y="6356354"/>
            <a:ext cx="2850357" cy="365125"/>
          </a:xfrm>
          <a:prstGeom prst="rect">
            <a:avLst/>
          </a:prstGeom>
        </p:spPr>
        <p:txBody>
          <a:bodyPr vert="horz" lIns="96829" tIns="48414" rIns="96829" bIns="48414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29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29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6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94508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441" indent="-485441" algn="l" defTabSz="1294508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1788" indent="-404534" algn="l" defTabSz="1294508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618132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5391" indent="-323628" algn="l" defTabSz="12945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2646" indent="-323628" algn="l" defTabSz="1294508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9900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7151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54405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1661" indent="-323628" algn="l" defTabSz="12945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255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508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763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9017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6275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3526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0778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034" algn="l" defTabSz="12945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792" y="274638"/>
            <a:ext cx="1099423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792" y="1600207"/>
            <a:ext cx="109942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791" y="6245225"/>
            <a:ext cx="285035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3737" y="6245225"/>
            <a:ext cx="38683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4666" y="6245225"/>
            <a:ext cx="2850356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1" tIns="45702" rIns="91401" bIns="4570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0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1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0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0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56" indent="-342756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36" indent="-28563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19" indent="-22850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525" indent="-22850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533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540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546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554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561" indent="-22850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4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30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4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2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51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8" algn="l" defTabSz="9140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794" y="274644"/>
            <a:ext cx="10994233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4" y="1600206"/>
            <a:ext cx="10994233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795" y="6356354"/>
            <a:ext cx="2850357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0" y="6356354"/>
            <a:ext cx="3868342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73" y="6356354"/>
            <a:ext cx="2850357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wmv"/><Relationship Id="rId7" Type="http://schemas.openxmlformats.org/officeDocument/2006/relationships/slideLayout" Target="../slideLayouts/slideLayout6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15.png"/><Relationship Id="rId5" Type="http://schemas.microsoft.com/office/2007/relationships/media" Target="../media/media3.wmv"/><Relationship Id="rId10" Type="http://schemas.openxmlformats.org/officeDocument/2006/relationships/image" Target="../media/image14.png"/><Relationship Id="rId4" Type="http://schemas.openxmlformats.org/officeDocument/2006/relationships/video" Target="../media/media2.wm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5" Type="http://schemas.openxmlformats.org/officeDocument/2006/relationships/audio" Target="../media/audio1.wav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34639" cy="6858001"/>
          </a:xfrm>
        </p:spPr>
      </p:pic>
      <p:sp>
        <p:nvSpPr>
          <p:cNvPr id="6" name="TextBox 5"/>
          <p:cNvSpPr txBox="1"/>
          <p:nvPr/>
        </p:nvSpPr>
        <p:spPr>
          <a:xfrm>
            <a:off x="2592255" y="268402"/>
            <a:ext cx="7928851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algn="ctr"/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40235" y="1658518"/>
            <a:ext cx="22613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6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5969" y="1219206"/>
            <a:ext cx="8245674" cy="4495800"/>
          </a:xfrm>
          <a:prstGeom prst="rect">
            <a:avLst/>
          </a:prstGeom>
        </p:spPr>
      </p:pic>
      <p:pic>
        <p:nvPicPr>
          <p:cNvPr id="2" name="e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2837" y="2686050"/>
            <a:ext cx="3970139" cy="1485900"/>
          </a:xfrm>
          <a:prstGeom prst="rect">
            <a:avLst/>
          </a:prstGeom>
        </p:spPr>
      </p:pic>
      <p:pic>
        <p:nvPicPr>
          <p:cNvPr id="4" name="em1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5970" y="1143001"/>
            <a:ext cx="8143875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76" y="75041"/>
            <a:ext cx="801371" cy="9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311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7377"/>
              </p:ext>
            </p:extLst>
          </p:nvPr>
        </p:nvGraphicFramePr>
        <p:xfrm>
          <a:off x="1383002" y="1531881"/>
          <a:ext cx="9837456" cy="3533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841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614841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223893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9550658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7136335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9900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04" y="90414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5" y="90414"/>
            <a:ext cx="1499782" cy="1016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AEFB9D-DA78-48D6-A771-A700D0F56D31}"/>
              </a:ext>
            </a:extLst>
          </p:cNvPr>
          <p:cNvSpPr txBox="1"/>
          <p:nvPr/>
        </p:nvSpPr>
        <p:spPr>
          <a:xfrm>
            <a:off x="762000" y="1816011"/>
            <a:ext cx="14001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6">
              <a:defRPr/>
            </a:pPr>
            <a:r>
              <a:rPr lang="el-GR" sz="176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7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nem</a:t>
            </a:r>
            <a:r>
              <a:rPr lang="en-US" sz="17600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7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chua</a:t>
            </a:r>
            <a:endParaRPr lang="en-US" sz="17600" dirty="0">
              <a:solidFill>
                <a:prstClr val="black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7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m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2737" y="768708"/>
            <a:ext cx="8143875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76" y="75041"/>
            <a:ext cx="801371" cy="92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4441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731288"/>
              </p:ext>
            </p:extLst>
          </p:nvPr>
        </p:nvGraphicFramePr>
        <p:xfrm>
          <a:off x="1382665" y="1531881"/>
          <a:ext cx="10351792" cy="3533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987">
                  <a:extLst>
                    <a:ext uri="{9D8B030D-6E8A-4147-A177-3AD203B41FA5}">
                      <a16:colId xmlns:a16="http://schemas.microsoft.com/office/drawing/2014/main" xmlns="" val="189516096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241996217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1337087442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1481220513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909310799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425198789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4294324764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678912067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2018419441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401022921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3679903894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101404223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326307267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2395798715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3350041768"/>
                    </a:ext>
                  </a:extLst>
                </a:gridCol>
                <a:gridCol w="646987">
                  <a:extLst>
                    <a:ext uri="{9D8B030D-6E8A-4147-A177-3AD203B41FA5}">
                      <a16:colId xmlns:a16="http://schemas.microsoft.com/office/drawing/2014/main" xmlns="" val="3616921658"/>
                    </a:ext>
                  </a:extLst>
                </a:gridCol>
              </a:tblGrid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223893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9550658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7136335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9900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4427997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621469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3886741"/>
                  </a:ext>
                </a:extLst>
              </a:tr>
              <a:tr h="41335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18" marB="45718"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129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04" y="90414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65" y="90414"/>
            <a:ext cx="1499782" cy="101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5045F4-244B-48D4-B3A9-338CFB5D6976}"/>
              </a:ext>
            </a:extLst>
          </p:cNvPr>
          <p:cNvSpPr txBox="1"/>
          <p:nvPr/>
        </p:nvSpPr>
        <p:spPr>
          <a:xfrm>
            <a:off x="1001665" y="1790876"/>
            <a:ext cx="14001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36">
              <a:defRPr/>
            </a:pPr>
            <a:r>
              <a:rPr lang="en-US" sz="17600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7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17600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7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nệm</a:t>
            </a:r>
            <a:endParaRPr kumimoji="0" lang="en-US" sz="17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0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-29555" y="-117987"/>
            <a:ext cx="12294625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84192" y="467986"/>
            <a:ext cx="7467165" cy="2084531"/>
          </a:xfrm>
          <a:prstGeom prst="rect">
            <a:avLst/>
          </a:prstGeom>
          <a:noFill/>
          <a:ln>
            <a:noFill/>
          </a:ln>
        </p:spPr>
        <p:txBody>
          <a:bodyPr wrap="square" lIns="91330" tIns="45669" rIns="91330" bIns="45669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49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977" y="-364592"/>
            <a:ext cx="12210754" cy="685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83" y="2311400"/>
            <a:ext cx="4751397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1009404" y="4826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3027160" y="482601"/>
            <a:ext cx="1323380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14" y="2300515"/>
            <a:ext cx="5656175" cy="425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916186" y="119674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tem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2866427" y="1182453"/>
            <a:ext cx="1323380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62" y="1878228"/>
            <a:ext cx="5955209" cy="497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630528" y="482601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têm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6570734" y="468313"/>
            <a:ext cx="1237388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52" y="2084917"/>
            <a:ext cx="2939430" cy="477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700713" y="1211029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8008965" y="1211029"/>
            <a:ext cx="1135590" cy="784984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1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2039532" y="177780"/>
            <a:ext cx="1966789" cy="943848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5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1029512" y="1063864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7366445" y="214775"/>
            <a:ext cx="1844866" cy="943848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53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53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6992834" y="1092201"/>
            <a:ext cx="2899007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nệm</a:t>
            </a:r>
            <a:endParaRPr lang="en-US" sz="43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1009404" y="2230457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916186" y="3144629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6578328" y="2444777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3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6648512" y="3430389"/>
            <a:ext cx="4040324" cy="779700"/>
          </a:xfrm>
          <a:prstGeom prst="rect">
            <a:avLst/>
          </a:prstGeom>
        </p:spPr>
        <p:txBody>
          <a:bodyPr wrap="square" lIns="122072" tIns="61036" rIns="122072" bIns="61036">
            <a:spAutoFit/>
          </a:bodyPr>
          <a:lstStyle/>
          <a:p>
            <a:pPr algn="ctr"/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endParaRPr lang="en-US" sz="43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7029" y="866899"/>
            <a:ext cx="11605022" cy="5189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2072" tIns="61036" rIns="122072" bIns="61036" rtlCol="0" anchor="ctr"/>
          <a:lstStyle/>
          <a:p>
            <a:pPr algn="ctr"/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300" b="1" dirty="0">
                <a:latin typeface="VNI-Avo" pitchFamily="2" charset="0"/>
              </a:rPr>
              <a:t> </a:t>
            </a:r>
            <a:r>
              <a:rPr lang="en-US" sz="4300" b="1" dirty="0" smtClean="0">
                <a:latin typeface="VNI-Avo" pitchFamily="2" charset="0"/>
              </a:rPr>
              <a:t> 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29" y="2360827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763" y="2346005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57517" y="3262657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98780" y="4114917"/>
            <a:ext cx="61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29543" y="3169268"/>
            <a:ext cx="87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859549" y="3159062"/>
            <a:ext cx="1175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82239" y="4102986"/>
            <a:ext cx="1175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23313" y="5729473"/>
            <a:ext cx="8668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35835-9A16-4801-B879-6555C6F3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A643A72-D198-4710-BFCD-DDEF39B5D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" y="0"/>
            <a:ext cx="12191743" cy="6754971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C60E74-C856-45C9-8E32-934FDF3057F1}"/>
              </a:ext>
            </a:extLst>
          </p:cNvPr>
          <p:cNvSpPr txBox="1"/>
          <p:nvPr/>
        </p:nvSpPr>
        <p:spPr>
          <a:xfrm>
            <a:off x="1080546" y="4285243"/>
            <a:ext cx="9513680" cy="1041283"/>
          </a:xfrm>
          <a:prstGeom prst="rect">
            <a:avLst/>
          </a:prstGeom>
          <a:noFill/>
        </p:spPr>
        <p:txBody>
          <a:bodyPr wrap="square" lIns="92750" tIns="46375" rIns="92750" bIns="46375">
            <a:spAutoFit/>
          </a:bodyPr>
          <a:lstStyle/>
          <a:p>
            <a:endParaRPr lang="en-US" sz="6100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0FBA29-0306-460A-9261-6FCD0B11B455}"/>
              </a:ext>
            </a:extLst>
          </p:cNvPr>
          <p:cNvSpPr txBox="1"/>
          <p:nvPr/>
        </p:nvSpPr>
        <p:spPr>
          <a:xfrm>
            <a:off x="363580" y="4070838"/>
            <a:ext cx="12666621" cy="1037388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bé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1A4460-5E35-4785-BC65-97CBC0710E1E}"/>
              </a:ext>
            </a:extLst>
          </p:cNvPr>
          <p:cNvSpPr txBox="1"/>
          <p:nvPr/>
        </p:nvSpPr>
        <p:spPr>
          <a:xfrm>
            <a:off x="937027" y="1362550"/>
            <a:ext cx="11904632" cy="1037388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hài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gói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nem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ăn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kem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922A0F-2EF8-4D1E-B52B-14E03F1A68E2}"/>
              </a:ext>
            </a:extLst>
          </p:cNvPr>
          <p:cNvSpPr txBox="1"/>
          <p:nvPr/>
        </p:nvSpPr>
        <p:spPr>
          <a:xfrm>
            <a:off x="360339" y="2699465"/>
            <a:ext cx="11904632" cy="1032374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tối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êm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đềm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ghế</a:t>
            </a:r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1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nệm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0FBA29-0306-460A-9261-6FCD0B11B455}"/>
              </a:ext>
            </a:extLst>
          </p:cNvPr>
          <p:cNvSpPr txBox="1"/>
          <p:nvPr/>
        </p:nvSpPr>
        <p:spPr>
          <a:xfrm>
            <a:off x="64197" y="5363375"/>
            <a:ext cx="12165057" cy="1124707"/>
          </a:xfrm>
          <a:prstGeom prst="rect">
            <a:avLst/>
          </a:prstGeom>
          <a:noFill/>
        </p:spPr>
        <p:txBody>
          <a:bodyPr wrap="square" lIns="92750" tIns="46375" rIns="92750" bIns="46375" rtlCol="0">
            <a:spAutoFit/>
          </a:bodyPr>
          <a:lstStyle/>
          <a:p>
            <a:r>
              <a:rPr lang="en-US" sz="61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</a:t>
            </a:r>
            <a:r>
              <a:rPr lang="en-US" sz="6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</a:t>
            </a:r>
            <a:r>
              <a:rPr lang="en-US" sz="6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	N	                  </a:t>
            </a:r>
            <a:endParaRPr lang="en-US" sz="61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3951" y="255674"/>
            <a:ext cx="2392750" cy="1015560"/>
          </a:xfrm>
          <a:prstGeom prst="rect">
            <a:avLst/>
          </a:prstGeom>
          <a:noFill/>
        </p:spPr>
        <p:txBody>
          <a:bodyPr wrap="square" lIns="91330" tIns="45669" rIns="91330" bIns="45669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10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5212" y="1353461"/>
            <a:ext cx="7795503" cy="2662164"/>
          </a:xfrm>
          <a:prstGeom prst="rect">
            <a:avLst/>
          </a:prstGeom>
          <a:noFill/>
        </p:spPr>
        <p:txBody>
          <a:bodyPr wrap="none" lIns="91330" tIns="45669" rIns="91330" bIns="45669">
            <a:spAutoFit/>
          </a:bodyPr>
          <a:lstStyle/>
          <a:p>
            <a:pPr algn="ctr"/>
            <a:r>
              <a:rPr lang="en-US" sz="16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7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167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Mầm Non Tập Thể Dục Buổi Sáng - Nhạc Thiếu Nhi - Music for kid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175" y="360484"/>
            <a:ext cx="9764404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3079247" y="1015204"/>
            <a:ext cx="5664703" cy="3448200"/>
          </a:xfrm>
          <a:prstGeom prst="rect">
            <a:avLst/>
          </a:prstGeom>
          <a:noFill/>
          <a:ln>
            <a:noFill/>
          </a:ln>
        </p:spPr>
        <p:txBody>
          <a:bodyPr wrap="square" lIns="92536" tIns="46266" rIns="92536" bIns="46266" rtlCol="0">
            <a:spAutoFit/>
          </a:bodyPr>
          <a:lstStyle/>
          <a:p>
            <a:pPr algn="ctr" defTabSz="1217783">
              <a:buClr>
                <a:srgbClr val="000000"/>
              </a:buClr>
              <a:defRPr/>
            </a:pPr>
            <a:r>
              <a:rPr lang="en-GB" sz="21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endParaRPr lang="en-GB" sz="21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" y="78625"/>
            <a:ext cx="1242708" cy="12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1052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42838" y="5038615"/>
            <a:ext cx="7104398" cy="1216093"/>
          </a:xfrm>
          <a:prstGeom prst="rect">
            <a:avLst/>
          </a:prstGeom>
          <a:noFill/>
        </p:spPr>
        <p:txBody>
          <a:bodyPr wrap="square" lIns="92548" tIns="46273" rIns="92548" bIns="46273" rtlCol="0">
            <a:spAutoFit/>
          </a:bodyPr>
          <a:lstStyle/>
          <a:p>
            <a:pPr marL="483927" lvl="1" defTabSz="967853"/>
            <a:r>
              <a:rPr lang="en-US" sz="7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7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40" y="2626510"/>
            <a:ext cx="5685575" cy="372063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9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/>
              <a:r>
                <a:rPr lang="en-US" sz="97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97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9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60" y="218683"/>
            <a:ext cx="1188981" cy="1167614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350150" y="356297"/>
            <a:ext cx="5250890" cy="2120367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endParaRPr lang="en-GB" sz="1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64413" r="61421" b="20939"/>
          <a:stretch/>
        </p:blipFill>
        <p:spPr>
          <a:xfrm>
            <a:off x="6342838" y="477934"/>
            <a:ext cx="5722438" cy="42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136" y="203313"/>
            <a:ext cx="9260442" cy="6366568"/>
          </a:xfrm>
          <a:prstGeom prst="rect">
            <a:avLst/>
          </a:prstGeom>
        </p:spPr>
      </p:pic>
      <p:sp>
        <p:nvSpPr>
          <p:cNvPr id="2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3610833" y="1627659"/>
            <a:ext cx="5030615" cy="2894216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8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êm</a:t>
            </a:r>
            <a:endParaRPr lang="en-GB" sz="18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68" y="203329"/>
            <a:ext cx="1296090" cy="12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219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28685" y="4553985"/>
            <a:ext cx="5867741" cy="1601555"/>
          </a:xfrm>
          <a:prstGeom prst="rect">
            <a:avLst/>
          </a:prstGeom>
          <a:noFill/>
        </p:spPr>
        <p:txBody>
          <a:bodyPr wrap="square" lIns="92548" tIns="46273" rIns="92548" bIns="46273" rtlCol="0">
            <a:spAutoFit/>
          </a:bodyPr>
          <a:lstStyle/>
          <a:p>
            <a:pPr marL="483927" lvl="1" defTabSz="967853">
              <a:defRPr/>
            </a:pPr>
            <a:r>
              <a:rPr lang="en-US" sz="98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nệm</a:t>
            </a:r>
            <a:endParaRPr lang="en-US" sz="8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547" y="2503310"/>
            <a:ext cx="5921138" cy="3720638"/>
            <a:chOff x="6679345" y="2634855"/>
            <a:chExt cx="3931921" cy="22685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êm</a:t>
              </a:r>
              <a:endParaRPr lang="en-US" sz="10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7853">
                <a:defRPr/>
              </a:pPr>
              <a:r>
                <a:rPr lang="en-US" sz="10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nệm</a:t>
              </a:r>
              <a:endParaRPr lang="en-US" sz="10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60" y="218683"/>
            <a:ext cx="1188981" cy="1167614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698472" y="218699"/>
            <a:ext cx="5250890" cy="2120367"/>
          </a:xfrm>
          <a:prstGeom prst="rect">
            <a:avLst/>
          </a:prstGeom>
          <a:noFill/>
          <a:ln>
            <a:noFill/>
          </a:ln>
        </p:spPr>
        <p:txBody>
          <a:bodyPr wrap="square" lIns="92548" tIns="46273" rIns="92548" bIns="46273" rtlCol="0">
            <a:spAutoFit/>
          </a:bodyPr>
          <a:lstStyle/>
          <a:p>
            <a:pPr algn="ctr" defTabSz="1217953">
              <a:buClr>
                <a:srgbClr val="000000"/>
              </a:buClr>
              <a:defRPr/>
            </a:pPr>
            <a:r>
              <a:rPr lang="en-GB" sz="1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êm</a:t>
            </a:r>
            <a:endParaRPr lang="en-GB" sz="1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2" t="67418" r="5809" b="21477"/>
          <a:stretch/>
        </p:blipFill>
        <p:spPr>
          <a:xfrm>
            <a:off x="6386766" y="332847"/>
            <a:ext cx="5681062" cy="4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矩形 2123"/>
          <p:cNvSpPr/>
          <p:nvPr/>
        </p:nvSpPr>
        <p:spPr>
          <a:xfrm>
            <a:off x="2464361" y="1916843"/>
            <a:ext cx="3314122" cy="2470696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117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0" name="组合 2129"/>
          <p:cNvGrpSpPr/>
          <p:nvPr/>
        </p:nvGrpSpPr>
        <p:grpSpPr>
          <a:xfrm>
            <a:off x="2923655" y="4852181"/>
            <a:ext cx="224174" cy="326126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131" name="AutoShape 113"/>
            <p:cNvSpPr>
              <a:spLocks/>
            </p:cNvSpPr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834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32" name="AutoShape 114"/>
            <p:cNvSpPr>
              <a:spLocks/>
            </p:cNvSpPr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8804" tIns="18804" rIns="18804" bIns="18804" anchor="ctr"/>
            <a:lstStyle/>
            <a:p>
              <a:pPr algn="ctr" defTabSz="228343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81" name="矩形 2123"/>
          <p:cNvSpPr/>
          <p:nvPr/>
        </p:nvSpPr>
        <p:spPr>
          <a:xfrm>
            <a:off x="7055873" y="1928628"/>
            <a:ext cx="3064535" cy="2782951"/>
          </a:xfrm>
          <a:prstGeom prst="rect">
            <a:avLst/>
          </a:prstGeom>
        </p:spPr>
        <p:txBody>
          <a:bodyPr wrap="square" lIns="92542" tIns="46269" rIns="92542" bIns="46269">
            <a:spAutoFit/>
          </a:bodyPr>
          <a:lstStyle/>
          <a:p>
            <a:pPr defTabSz="913371">
              <a:lnSpc>
                <a:spcPct val="150000"/>
              </a:lnSpc>
              <a:defRPr/>
            </a:pPr>
            <a:r>
              <a:rPr lang="en-US" altLang="zh-CN" sz="117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altLang="zh-CN" sz="11700" b="1" kern="0" dirty="0">
              <a:solidFill>
                <a:srgbClr val="E600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8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6956" y="949921"/>
            <a:ext cx="3720387" cy="1763485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7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" y="5387339"/>
            <a:ext cx="5820796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5133" y="-165438"/>
            <a:ext cx="5820796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1154" y="5387338"/>
            <a:ext cx="5284078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7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nệm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8444" y="-133122"/>
            <a:ext cx="5284078" cy="1169551"/>
          </a:xfrm>
          <a:prstGeom prst="rect">
            <a:avLst/>
          </a:prstGeom>
          <a:noFill/>
        </p:spPr>
        <p:txBody>
          <a:bodyPr wrap="square" lIns="91330" tIns="45669" rIns="91330" bIns="45669" rtlCol="0">
            <a:spAutoFit/>
          </a:bodyPr>
          <a:lstStyle/>
          <a:p>
            <a:pPr lvl="1"/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64413" r="61421" b="20939"/>
          <a:stretch/>
        </p:blipFill>
        <p:spPr>
          <a:xfrm>
            <a:off x="319087" y="2862480"/>
            <a:ext cx="3542297" cy="26130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2" t="67418" r="5809" b="21477"/>
          <a:stretch/>
        </p:blipFill>
        <p:spPr>
          <a:xfrm>
            <a:off x="8126182" y="2875549"/>
            <a:ext cx="3543315" cy="251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34" y="1"/>
            <a:ext cx="123218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634" y="2042888"/>
            <a:ext cx="10526468" cy="2463685"/>
          </a:xfrm>
          <a:prstGeom prst="rect">
            <a:avLst/>
          </a:prstGeom>
          <a:noFill/>
        </p:spPr>
        <p:txBody>
          <a:bodyPr wrap="square" lIns="123770" tIns="61883" rIns="123770" bIns="61883">
            <a:spAutoFit/>
          </a:bodyPr>
          <a:lstStyle/>
          <a:p>
            <a:pPr algn="ctr" defTabSz="968223"/>
            <a:r>
              <a:rPr lang="en-US" sz="152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152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152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52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5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13&quot;&gt;&lt;property id=&quot;20148&quot; value=&quot;5&quot;/&gt;&lt;property id=&quot;20300&quot; value=&quot;Slide 5&quot;/&gt;&lt;property id=&quot;20307&quot; value=&quot;261&quot;/&gt;&lt;/object&gt;&lt;object type=&quot;3&quot; unique_id=&quot;10019&quot;&gt;&lt;property id=&quot;20148&quot; value=&quot;5&quot;/&gt;&lt;property id=&quot;20300&quot; value=&quot;Slide 13&quot;/&gt;&lt;property id=&quot;20307&quot; value=&quot;267&quot;/&gt;&lt;/object&gt;&lt;object type=&quot;3&quot; unique_id=&quot;10020&quot;&gt;&lt;property id=&quot;20148&quot; value=&quot;5&quot;/&gt;&lt;property id=&quot;20300&quot; value=&quot;Slide 14&quot;/&gt;&lt;property id=&quot;20307&quot; value=&quot;268&quot;/&gt;&lt;/object&gt;&lt;object type=&quot;3&quot; unique_id=&quot;10021&quot;&gt;&lt;property id=&quot;20148&quot; value=&quot;5&quot;/&gt;&lt;property id=&quot;20300&quot; value=&quot;Slide 15&quot;/&gt;&lt;property id=&quot;20307&quot; value=&quot;269&quot;/&gt;&lt;/object&gt;&lt;object type=&quot;3&quot; unique_id=&quot;10526&quot;&gt;&lt;property id=&quot;20148&quot; value=&quot;5&quot;/&gt;&lt;property id=&quot;20300&quot; value=&quot;Slide 4&quot;/&gt;&lt;property id=&quot;20307&quot; value=&quot;293&quot;/&gt;&lt;/object&gt;&lt;object type=&quot;3&quot; unique_id=&quot;10771&quot;&gt;&lt;property id=&quot;20148&quot; value=&quot;5&quot;/&gt;&lt;property id=&quot;20300&quot; value=&quot;Slide 7&quot;/&gt;&lt;property id=&quot;20307&quot; value=&quot;295&quot;/&gt;&lt;/object&gt;&lt;object type=&quot;3&quot; unique_id=&quot;10772&quot;&gt;&lt;property id=&quot;20148&quot; value=&quot;5&quot;/&gt;&lt;property id=&quot;20300&quot; value=&quot;Slide 8&quot;/&gt;&lt;property id=&quot;20307&quot; value=&quot;296&quot;/&gt;&lt;/object&gt;&lt;object type=&quot;3&quot; unique_id=&quot;10774&quot;&gt;&lt;property id=&quot;20148&quot; value=&quot;5&quot;/&gt;&lt;property id=&quot;20300&quot; value=&quot;Slide 10&quot;/&gt;&lt;property id=&quot;20307&quot; value=&quot;298&quot;/&gt;&lt;/object&gt;&lt;object type=&quot;3&quot; unique_id=&quot;10775&quot;&gt;&lt;property id=&quot;20148&quot; value=&quot;5&quot;/&gt;&lt;property id=&quot;20300&quot; value=&quot;Slide 11&quot;/&gt;&lt;property id=&quot;20307&quot; value=&quot;299&quot;/&gt;&lt;/object&gt;&lt;object type=&quot;3&quot; unique_id=&quot;10776&quot;&gt;&lt;property id=&quot;20148&quot; value=&quot;5&quot;/&gt;&lt;property id=&quot;20300&quot; value=&quot;Slide 12&quot;/&gt;&lt;property id=&quot;20307&quot; value=&quot;300&quot;/&gt;&lt;/object&gt;&lt;object type=&quot;3&quot; unique_id=&quot;10942&quot;&gt;&lt;property id=&quot;20148&quot; value=&quot;5&quot;/&gt;&lt;property id=&quot;20300&quot; value=&quot;Slide 6&quot;/&gt;&lt;property id=&quot;20307&quot; value=&quot;301&quot;/&gt;&lt;/object&gt;&lt;object type=&quot;3&quot; unique_id=&quot;10943&quot;&gt;&lt;property id=&quot;20148&quot; value=&quot;5&quot;/&gt;&lt;property id=&quot;20300&quot; value=&quot;Slide 9&quot;/&gt;&lt;property id=&quot;20307&quot; value=&quot;302&quot;/&gt;&lt;/object&gt;&lt;object type=&quot;3&quot; unique_id=&quot;11711&quot;&gt;&lt;property id=&quot;20148&quot; value=&quot;5&quot;/&gt;&lt;property id=&quot;20300&quot; value=&quot;Slide 16&quot;/&gt;&lt;property id=&quot;20307&quot; value=&quot;303&quot;/&gt;&lt;/object&gt;&lt;object type=&quot;3&quot; unique_id=&quot;11712&quot;&gt;&lt;property id=&quot;20148&quot; value=&quot;5&quot;/&gt;&lt;property id=&quot;20300&quot; value=&quot;Slide 17&quot;/&gt;&lt;property id=&quot;20307&quot; value=&quot;310&quot;/&gt;&lt;/object&gt;&lt;object type=&quot;3&quot; unique_id=&quot;11713&quot;&gt;&lt;property id=&quot;20148&quot; value=&quot;5&quot;/&gt;&lt;property id=&quot;20300&quot; value=&quot;Slide 18&quot;/&gt;&lt;property id=&quot;20307&quot; value=&quot;305&quot;/&gt;&lt;/object&gt;&lt;object type=&quot;3&quot; unique_id=&quot;11714&quot;&gt;&lt;property id=&quot;20148&quot; value=&quot;5&quot;/&gt;&lt;property id=&quot;20300&quot; value=&quot;Slide 19&quot;/&gt;&lt;property id=&quot;20307&quot; value=&quot;311&quot;/&gt;&lt;/object&gt;&lt;object type=&quot;3&quot; unique_id=&quot;11715&quot;&gt;&lt;property id=&quot;20148&quot; value=&quot;5&quot;/&gt;&lt;property id=&quot;20300&quot; value=&quot;Slide 20&quot;/&gt;&lt;property id=&quot;20307&quot; value=&quot;307&quot;/&gt;&lt;/object&gt;&lt;object type=&quot;3&quot; unique_id=&quot;11716&quot;&gt;&lt;property id=&quot;20148&quot; value=&quot;5&quot;/&gt;&lt;property id=&quot;20300&quot; value=&quot;Slide 21&quot;/&gt;&lt;property id=&quot;20307&quot; value=&quot;308&quot;/&gt;&lt;/object&gt;&lt;object type=&quot;3&quot; unique_id=&quot;11956&quot;&gt;&lt;property id=&quot;20148&quot; value=&quot;5&quot;/&gt;&lt;property id=&quot;20300&quot; value=&quot;Slide 22&quot;/&gt;&lt;property id=&quot;20307&quot; value=&quot;312&quot;/&gt;&lt;/object&gt;&lt;object type=&quot;3&quot; unique_id=&quot;12056&quot;&gt;&lt;property id=&quot;20148&quot; value=&quot;5&quot;/&gt;&lt;property id=&quot;20300&quot; value=&quot;Slide 23&quot;/&gt;&lt;property id=&quot;20307&quot; value=&quot;313&quot;/&gt;&lt;/object&gt;&lt;object type=&quot;3&quot; unique_id=&quot;434851&quot;&gt;&lt;property id=&quot;20148&quot; value=&quot;5&quot;/&gt;&lt;property id=&quot;20300&quot; value=&quot;Slide 3&quot;/&gt;&lt;property id=&quot;20307&quot; value=&quot;314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161</Words>
  <Application>Microsoft Office PowerPoint</Application>
  <PresentationFormat>Custom</PresentationFormat>
  <Paragraphs>62</Paragraphs>
  <Slides>20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Office Theme</vt:lpstr>
      <vt:lpstr>1_Office Theme</vt:lpstr>
      <vt:lpstr>2_Office Theme</vt:lpstr>
      <vt:lpstr>6_Office Theme</vt:lpstr>
      <vt:lpstr>4_Office Theme</vt:lpstr>
      <vt:lpstr>1_Default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83</cp:revision>
  <dcterms:created xsi:type="dcterms:W3CDTF">2020-10-29T15:25:04Z</dcterms:created>
  <dcterms:modified xsi:type="dcterms:W3CDTF">2024-12-01T05:25:52Z</dcterms:modified>
</cp:coreProperties>
</file>