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2" r:id="rId7"/>
    <p:sldId id="279" r:id="rId8"/>
    <p:sldId id="280" r:id="rId9"/>
    <p:sldId id="281" r:id="rId10"/>
    <p:sldId id="266" r:id="rId11"/>
    <p:sldId id="282" r:id="rId12"/>
    <p:sldId id="283" r:id="rId13"/>
    <p:sldId id="271" r:id="rId14"/>
    <p:sldId id="284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8000"/>
    <a:srgbClr val="CC3300"/>
    <a:srgbClr val="FF6600"/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84394" autoAdjust="0"/>
  </p:normalViewPr>
  <p:slideViewPr>
    <p:cSldViewPr snapToGrid="0">
      <p:cViewPr varScale="1">
        <p:scale>
          <a:sx n="68" d="100"/>
          <a:sy n="68" d="100"/>
        </p:scale>
        <p:origin x="616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033B9-43CF-4E5B-9092-82065EDEE9E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15A5C-FA13-4B0D-98B2-6E0E9A3C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6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0B5D0-75CD-4729-8843-29781F990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8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0B5D0-75CD-4729-8843-29781F990F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8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4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4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82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3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4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3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CB60C9A-15AF-38A5-7736-946F87226D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2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828499" y="106471"/>
            <a:ext cx="2043424" cy="1079011"/>
          </a:xfrm>
          <a:prstGeom prst="cloudCallout">
            <a:avLst>
              <a:gd name="adj1" fmla="val -63372"/>
              <a:gd name="adj2" fmla="val 3027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43126" y="409495"/>
            <a:ext cx="1414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SFU Futura_05" panose="00000800000000000000" pitchFamily="2" charset="0"/>
              </a:rPr>
              <a:t>TOÁN</a:t>
            </a:r>
            <a:endParaRPr lang="en-US" sz="3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SFU Futura_05" panose="000008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B0E42-9647-A1C7-D3F2-94026D05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549" y="1266517"/>
            <a:ext cx="6017274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2602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967" cy="6858000"/>
          </a:xfrm>
          <a:prstGeom prst="rect">
            <a:avLst/>
          </a:prstGeom>
        </p:spPr>
      </p:pic>
      <p:pic>
        <p:nvPicPr>
          <p:cNvPr id="8" name="Picture 2" descr="Free vector pile of stones on white backgrou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81" y="4287076"/>
            <a:ext cx="3373999" cy="25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-1"/>
            <a:ext cx="12186960" cy="710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43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99844 0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389 L -1 -0.0044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9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0351 -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773197" y="64277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467437" y="602627"/>
            <a:ext cx="98867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các cặp biểu thức có giá trị bằng nhau.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7C61E-47D4-A5AF-9CAD-FADA5872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5" y="2369942"/>
            <a:ext cx="11062776" cy="20281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1CCF10-4F40-41E6-639A-399774D3810B}"/>
              </a:ext>
            </a:extLst>
          </p:cNvPr>
          <p:cNvCxnSpPr>
            <a:cxnSpLocks/>
          </p:cNvCxnSpPr>
          <p:nvPr/>
        </p:nvCxnSpPr>
        <p:spPr>
          <a:xfrm>
            <a:off x="3429000" y="3124200"/>
            <a:ext cx="6210300" cy="4572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9CF950-5563-023A-0DE5-50DCBB3B6B85}"/>
              </a:ext>
            </a:extLst>
          </p:cNvPr>
          <p:cNvCxnSpPr>
            <a:cxnSpLocks/>
          </p:cNvCxnSpPr>
          <p:nvPr/>
        </p:nvCxnSpPr>
        <p:spPr>
          <a:xfrm flipH="1">
            <a:off x="2266950" y="3155438"/>
            <a:ext cx="3450411" cy="4572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CA9BC5-FDD6-11D3-CE1F-A7929E414223}"/>
              </a:ext>
            </a:extLst>
          </p:cNvPr>
          <p:cNvCxnSpPr>
            <a:cxnSpLocks/>
          </p:cNvCxnSpPr>
          <p:nvPr/>
        </p:nvCxnSpPr>
        <p:spPr>
          <a:xfrm flipH="1">
            <a:off x="6534150" y="3092962"/>
            <a:ext cx="3450411" cy="45720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042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773197" y="64277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076291" y="1652004"/>
            <a:ext cx="10563259" cy="3313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a) </a:t>
            </a:r>
            <a:r>
              <a:rPr lang="vi-VN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Chia một số cho 0,1 tức là nhân số đó với </a:t>
            </a:r>
            <a:r>
              <a:rPr lang="vi-VN" sz="3600" dirty="0">
                <a:solidFill>
                  <a:srgbClr val="2680FF"/>
                </a:solidFill>
                <a:latin typeface="+mj-lt"/>
                <a:cs typeface="Arial" panose="020B0604020202020204" pitchFamily="34" charset="0"/>
              </a:rPr>
              <a:t>.?.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b) </a:t>
            </a:r>
            <a:r>
              <a:rPr lang="vi-VN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Chia một số cho 0,2 tức là nhân số đó với </a:t>
            </a:r>
            <a:r>
              <a:rPr lang="vi-VN" sz="3600" dirty="0">
                <a:solidFill>
                  <a:srgbClr val="2680FF"/>
                </a:solidFill>
                <a:latin typeface="+mj-lt"/>
                <a:cs typeface="Arial" panose="020B0604020202020204" pitchFamily="34" charset="0"/>
              </a:rPr>
              <a:t>.?.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c) </a:t>
            </a:r>
            <a:r>
              <a:rPr lang="vi-VN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Chia một số cho 0,5 tức là nhân số đó với </a:t>
            </a:r>
            <a:r>
              <a:rPr lang="vi-VN" sz="3600" dirty="0">
                <a:solidFill>
                  <a:srgbClr val="2680FF"/>
                </a:solidFill>
                <a:latin typeface="+mj-lt"/>
                <a:cs typeface="Arial" panose="020B0604020202020204" pitchFamily="34" charset="0"/>
              </a:rPr>
              <a:t>.?.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d) </a:t>
            </a:r>
            <a:r>
              <a:rPr lang="vi-VN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Chia một số cho 0,25 tức là nhân số đó với </a:t>
            </a:r>
            <a:r>
              <a:rPr lang="vi-VN" sz="3600" dirty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ình chữ nhật 12">
            <a:extLst>
              <a:ext uri="{FF2B5EF4-FFF2-40B4-BE49-F238E27FC236}">
                <a16:creationId xmlns:a16="http://schemas.microsoft.com/office/drawing/2014/main" id="{6181D11C-D4D5-B41D-E576-F5BC2EBBF92B}"/>
              </a:ext>
            </a:extLst>
          </p:cNvPr>
          <p:cNvSpPr/>
          <p:nvPr/>
        </p:nvSpPr>
        <p:spPr>
          <a:xfrm>
            <a:off x="1541309" y="479507"/>
            <a:ext cx="10563259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Số?</a:t>
            </a:r>
          </a:p>
        </p:txBody>
      </p:sp>
      <p:sp>
        <p:nvSpPr>
          <p:cNvPr id="3" name="Hình chữ nhật 12">
            <a:extLst>
              <a:ext uri="{FF2B5EF4-FFF2-40B4-BE49-F238E27FC236}">
                <a16:creationId xmlns:a16="http://schemas.microsoft.com/office/drawing/2014/main" id="{EA168CE3-FD4D-D34A-8B6C-AC4B2A61BA5E}"/>
              </a:ext>
            </a:extLst>
          </p:cNvPr>
          <p:cNvSpPr/>
          <p:nvPr/>
        </p:nvSpPr>
        <p:spPr>
          <a:xfrm>
            <a:off x="10209058" y="1652004"/>
            <a:ext cx="828710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12">
            <a:extLst>
              <a:ext uri="{FF2B5EF4-FFF2-40B4-BE49-F238E27FC236}">
                <a16:creationId xmlns:a16="http://schemas.microsoft.com/office/drawing/2014/main" id="{958D6A9A-8EB5-6EFF-7421-0BF9A707AF3D}"/>
              </a:ext>
            </a:extLst>
          </p:cNvPr>
          <p:cNvSpPr/>
          <p:nvPr/>
        </p:nvSpPr>
        <p:spPr>
          <a:xfrm>
            <a:off x="10333753" y="2488162"/>
            <a:ext cx="828710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2">
            <a:extLst>
              <a:ext uri="{FF2B5EF4-FFF2-40B4-BE49-F238E27FC236}">
                <a16:creationId xmlns:a16="http://schemas.microsoft.com/office/drawing/2014/main" id="{5DFC1552-3912-1BA9-3EF7-FA1F30CE12D3}"/>
              </a:ext>
            </a:extLst>
          </p:cNvPr>
          <p:cNvSpPr/>
          <p:nvPr/>
        </p:nvSpPr>
        <p:spPr>
          <a:xfrm rot="21244228">
            <a:off x="10296558" y="3284093"/>
            <a:ext cx="828710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12">
            <a:extLst>
              <a:ext uri="{FF2B5EF4-FFF2-40B4-BE49-F238E27FC236}">
                <a16:creationId xmlns:a16="http://schemas.microsoft.com/office/drawing/2014/main" id="{1975AB60-A756-3E5B-72BC-A865ED64132D}"/>
              </a:ext>
            </a:extLst>
          </p:cNvPr>
          <p:cNvSpPr/>
          <p:nvPr/>
        </p:nvSpPr>
        <p:spPr>
          <a:xfrm>
            <a:off x="10333753" y="4099074"/>
            <a:ext cx="10941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50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4" descr="Vector water spill puddle blue liquid various shape in flat cartoon style vector fluid design element isolted on white backgroun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1" y="4454251"/>
            <a:ext cx="5043567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0"/>
            <a:ext cx="12193057" cy="7004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4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926 L -1 -0.0037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0351 -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773197" y="64277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 12">
            <a:extLst>
              <a:ext uri="{FF2B5EF4-FFF2-40B4-BE49-F238E27FC236}">
                <a16:creationId xmlns:a16="http://schemas.microsoft.com/office/drawing/2014/main" id="{6181D11C-D4D5-B41D-E576-F5BC2EBBF92B}"/>
              </a:ext>
            </a:extLst>
          </p:cNvPr>
          <p:cNvSpPr/>
          <p:nvPr/>
        </p:nvSpPr>
        <p:spPr>
          <a:xfrm>
            <a:off x="1541309" y="479507"/>
            <a:ext cx="10563259" cy="820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E83D5-80CF-5EAF-B11D-67E140A25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0" y="1793935"/>
            <a:ext cx="11107839" cy="1001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78F5AB-D7A6-A9CE-E865-81EE5C671100}"/>
              </a:ext>
            </a:extLst>
          </p:cNvPr>
          <p:cNvSpPr txBox="1"/>
          <p:nvPr/>
        </p:nvSpPr>
        <p:spPr>
          <a:xfrm>
            <a:off x="665806" y="2105615"/>
            <a:ext cx="11699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72ABE-D3A5-27B6-19EA-26BAA531EF0D}"/>
              </a:ext>
            </a:extLst>
          </p:cNvPr>
          <p:cNvSpPr txBox="1"/>
          <p:nvPr/>
        </p:nvSpPr>
        <p:spPr>
          <a:xfrm>
            <a:off x="7104706" y="2083172"/>
            <a:ext cx="11699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B11B5-BACD-5D3E-8213-292910E4377A}"/>
              </a:ext>
            </a:extLst>
          </p:cNvPr>
          <p:cNvSpPr txBox="1"/>
          <p:nvPr/>
        </p:nvSpPr>
        <p:spPr>
          <a:xfrm>
            <a:off x="3896592" y="2083171"/>
            <a:ext cx="11699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8FC648-8545-F012-6EF1-28E1B0110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3943341" y="3713475"/>
            <a:ext cx="4322618" cy="33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1"/>
            <a:ext cx="12184969" cy="6858001"/>
          </a:xfrm>
          <a:prstGeom prst="rect">
            <a:avLst/>
          </a:prstGeom>
        </p:spPr>
      </p:pic>
      <p:pic>
        <p:nvPicPr>
          <p:cNvPr id="12" name="Picture 6" descr="Free vector tre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61" y="2536688"/>
            <a:ext cx="5194169" cy="444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156"/>
            <a:ext cx="12184969" cy="6853844"/>
          </a:xfrm>
          <a:prstGeom prst="rect">
            <a:avLst/>
          </a:prstGeom>
        </p:spPr>
      </p:pic>
      <p:pic>
        <p:nvPicPr>
          <p:cNvPr id="17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0" y="6966856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71950" y="1313382"/>
            <a:ext cx="63246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Nokia" panose="02040603050506020204" pitchFamily="18" charset="0"/>
              </a:rPr>
              <a:t>Chúc</a:t>
            </a:r>
            <a:r>
              <a:rPr lang="en-US" sz="3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Nokia" panose="02040603050506020204" pitchFamily="18" charset="0"/>
              </a:rPr>
              <a:t> </a:t>
            </a:r>
            <a:r>
              <a:rPr lang="en-US" sz="3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Nokia" panose="02040603050506020204" pitchFamily="18" charset="0"/>
              </a:rPr>
              <a:t>mừng</a:t>
            </a:r>
            <a:r>
              <a:rPr lang="en-US" sz="3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Nokia" panose="02040603050506020204" pitchFamily="18" charset="0"/>
              </a:rPr>
              <a:t> </a:t>
            </a:r>
            <a:r>
              <a:rPr lang="en-US" sz="3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Nokia" panose="02040603050506020204" pitchFamily="18" charset="0"/>
              </a:rPr>
              <a:t>bạn</a:t>
            </a:r>
            <a:endParaRPr lang="en-US" sz="3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Nokia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9550" y="2273268"/>
            <a:ext cx="6477000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đã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giúp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các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bạn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thú</a:t>
            </a:r>
            <a:endParaRPr lang="en-US" sz="4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5 Dear Saturday" panose="02000505000000020004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45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vượt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qua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các</a:t>
            </a:r>
            <a:r>
              <a:rPr lang="en-US" sz="4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chướng</a:t>
            </a:r>
            <a:endParaRPr lang="en-US" sz="45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5 Dear Saturday" panose="02000505000000020004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45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n</a:t>
            </a:r>
            <a:r>
              <a:rPr lang="en-US" sz="45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gại</a:t>
            </a:r>
            <a:r>
              <a:rPr lang="en-US" sz="4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 </a:t>
            </a:r>
            <a:r>
              <a:rPr lang="en-US" sz="45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5 Dear Saturday" panose="02000505000000020004" pitchFamily="2" charset="0"/>
              </a:rPr>
              <a:t>vật</a:t>
            </a:r>
            <a:endParaRPr lang="en-US" sz="4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5 Dear Saturd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79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99974 0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1 -0.00023 " pathEditMode="relative" rAng="0" ptsTypes="AA">
                                      <p:cBhvr>
                                        <p:cTn id="18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60" fill="hold">
                                          <p:stCondLst>
                                            <p:cond delay="8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60" fill="hold">
                                          <p:stCondLst>
                                            <p:cond delay="17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60" fill="hold">
                                          <p:stCondLst>
                                            <p:cond delay="25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60" fill="hold">
                                          <p:stCondLst>
                                            <p:cond delay="34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E5BF5C-9151-412B-56A7-A4102B82A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04" y="1363268"/>
            <a:ext cx="5809992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85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iều kỳ lạ quanh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66" y="425787"/>
            <a:ext cx="10714132" cy="59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8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00"/>
            <a:ext cx="12192000" cy="691020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6899563" y="66678"/>
            <a:ext cx="5181740" cy="1291067"/>
          </a:xfrm>
          <a:prstGeom prst="wedgeRoundRectCallout">
            <a:avLst>
              <a:gd name="adj1" fmla="val -8400"/>
              <a:gd name="adj2" fmla="val 70794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2116" y="6162242"/>
            <a:ext cx="609600" cy="6957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66D25-689C-E862-B500-41ADE730A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9954" y="1680630"/>
            <a:ext cx="716951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04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24982"/>
            <a:ext cx="12205250" cy="6882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0" y="696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93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.00486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.00052 0.00185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2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6575 0.002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2734938" y="773437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3429178" y="733294"/>
            <a:ext cx="60278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D7FDCCA-31F0-ED86-6315-965928F7090B}"/>
              </a:ext>
            </a:extLst>
          </p:cNvPr>
          <p:cNvSpPr/>
          <p:nvPr/>
        </p:nvSpPr>
        <p:spPr>
          <a:xfrm>
            <a:off x="835721" y="137962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304977" y="2253172"/>
            <a:ext cx="3466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18,75 : 15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8C51AC92-0C97-C1AF-F458-F3FABD558DA4}"/>
              </a:ext>
            </a:extLst>
          </p:cNvPr>
          <p:cNvSpPr/>
          <p:nvPr/>
        </p:nvSpPr>
        <p:spPr>
          <a:xfrm>
            <a:off x="900862" y="3608273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Hình chữ nhật 12">
            <a:extLst>
              <a:ext uri="{FF2B5EF4-FFF2-40B4-BE49-F238E27FC236}">
                <a16:creationId xmlns:a16="http://schemas.microsoft.com/office/drawing/2014/main" id="{9E80BC53-33A2-2844-E81B-D4B595B3AC0C}"/>
              </a:ext>
            </a:extLst>
          </p:cNvPr>
          <p:cNvSpPr/>
          <p:nvPr/>
        </p:nvSpPr>
        <p:spPr>
          <a:xfrm>
            <a:off x="1696123" y="4480039"/>
            <a:ext cx="3466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25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9BED9E42-8FBC-650A-6458-1507D05E618A}"/>
              </a:ext>
            </a:extLst>
          </p:cNvPr>
          <p:cNvSpPr/>
          <p:nvPr/>
        </p:nvSpPr>
        <p:spPr>
          <a:xfrm>
            <a:off x="6395914" y="3769489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256ABB2D-F84F-6347-229F-28BD5409C052}"/>
              </a:ext>
            </a:extLst>
          </p:cNvPr>
          <p:cNvSpPr/>
          <p:nvPr/>
        </p:nvSpPr>
        <p:spPr>
          <a:xfrm>
            <a:off x="6461056" y="141907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 12">
            <a:extLst>
              <a:ext uri="{FF2B5EF4-FFF2-40B4-BE49-F238E27FC236}">
                <a16:creationId xmlns:a16="http://schemas.microsoft.com/office/drawing/2014/main" id="{2D87CB30-9076-60E1-8E45-F8214ABBFC0F}"/>
              </a:ext>
            </a:extLst>
          </p:cNvPr>
          <p:cNvSpPr/>
          <p:nvPr/>
        </p:nvSpPr>
        <p:spPr>
          <a:xfrm>
            <a:off x="7139064" y="1729502"/>
            <a:ext cx="33137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endParaRPr lang="pt-B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3,2 </a:t>
            </a:r>
          </a:p>
        </p:txBody>
      </p:sp>
      <p:sp>
        <p:nvSpPr>
          <p:cNvPr id="17" name="Hình chữ nhật 12">
            <a:extLst>
              <a:ext uri="{FF2B5EF4-FFF2-40B4-BE49-F238E27FC236}">
                <a16:creationId xmlns:a16="http://schemas.microsoft.com/office/drawing/2014/main" id="{B841964F-EE09-8291-80A8-64732BD3A436}"/>
              </a:ext>
            </a:extLst>
          </p:cNvPr>
          <p:cNvSpPr/>
          <p:nvPr/>
        </p:nvSpPr>
        <p:spPr>
          <a:xfrm>
            <a:off x="6952429" y="4697000"/>
            <a:ext cx="33137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2,436 : 0,42</a:t>
            </a:r>
            <a:endParaRPr lang="vi-VN" sz="3300" b="1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686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7" y="295708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2B264CD-B289-BD05-A365-E616F8ADA1A5}"/>
              </a:ext>
            </a:extLst>
          </p:cNvPr>
          <p:cNvSpPr/>
          <p:nvPr/>
        </p:nvSpPr>
        <p:spPr>
          <a:xfrm>
            <a:off x="1045271" y="57952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 12">
            <a:extLst>
              <a:ext uri="{FF2B5EF4-FFF2-40B4-BE49-F238E27FC236}">
                <a16:creationId xmlns:a16="http://schemas.microsoft.com/office/drawing/2014/main" id="{4C726800-9C0C-15F0-0F47-AA4F8906EB02}"/>
              </a:ext>
            </a:extLst>
          </p:cNvPr>
          <p:cNvSpPr/>
          <p:nvPr/>
        </p:nvSpPr>
        <p:spPr>
          <a:xfrm>
            <a:off x="1514527" y="1453072"/>
            <a:ext cx="3466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18,75 : 15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3F564E-7593-DE47-6A4D-8AFDE25EAC27}"/>
              </a:ext>
            </a:extLst>
          </p:cNvPr>
          <p:cNvCxnSpPr/>
          <p:nvPr/>
        </p:nvCxnSpPr>
        <p:spPr>
          <a:xfrm>
            <a:off x="6096000" y="579525"/>
            <a:ext cx="0" cy="5821275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4">
            <a:extLst>
              <a:ext uri="{FF2B5EF4-FFF2-40B4-BE49-F238E27FC236}">
                <a16:creationId xmlns:a16="http://schemas.microsoft.com/office/drawing/2014/main" id="{0BB968C9-CBA0-0E43-9378-5998BC6677BF}"/>
              </a:ext>
            </a:extLst>
          </p:cNvPr>
          <p:cNvSpPr/>
          <p:nvPr/>
        </p:nvSpPr>
        <p:spPr>
          <a:xfrm>
            <a:off x="6885358" y="57952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2">
            <a:extLst>
              <a:ext uri="{FF2B5EF4-FFF2-40B4-BE49-F238E27FC236}">
                <a16:creationId xmlns:a16="http://schemas.microsoft.com/office/drawing/2014/main" id="{CD15986D-F2CE-A171-AC30-B67EFE0E32E8}"/>
              </a:ext>
            </a:extLst>
          </p:cNvPr>
          <p:cNvSpPr/>
          <p:nvPr/>
        </p:nvSpPr>
        <p:spPr>
          <a:xfrm>
            <a:off x="7680619" y="1451291"/>
            <a:ext cx="34661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25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5F89FC-DA8B-336B-04D7-A94E34C0B82F}"/>
              </a:ext>
            </a:extLst>
          </p:cNvPr>
          <p:cNvGrpSpPr>
            <a:grpSpLocks/>
          </p:cNvGrpSpPr>
          <p:nvPr/>
        </p:nvGrpSpPr>
        <p:grpSpPr>
          <a:xfrm>
            <a:off x="1709615" y="3224926"/>
            <a:ext cx="3870224" cy="2936709"/>
            <a:chOff x="0" y="0"/>
            <a:chExt cx="809815" cy="614484"/>
          </a:xfrm>
        </p:grpSpPr>
        <p:pic>
          <p:nvPicPr>
            <p:cNvPr id="13" name="Image 1764">
              <a:extLst>
                <a:ext uri="{FF2B5EF4-FFF2-40B4-BE49-F238E27FC236}">
                  <a16:creationId xmlns:a16="http://schemas.microsoft.com/office/drawing/2014/main" id="{01755114-BF71-BD06-6D21-7180FC4EC65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09815" cy="61448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3C31B-6D73-E7A0-AB27-2CB2D1FB68B7}"/>
              </a:ext>
            </a:extLst>
          </p:cNvPr>
          <p:cNvGrpSpPr>
            <a:grpSpLocks/>
          </p:cNvGrpSpPr>
          <p:nvPr/>
        </p:nvGrpSpPr>
        <p:grpSpPr>
          <a:xfrm>
            <a:off x="8074600" y="3327283"/>
            <a:ext cx="3072128" cy="3062387"/>
            <a:chOff x="0" y="0"/>
            <a:chExt cx="643043" cy="641004"/>
          </a:xfrm>
        </p:grpSpPr>
        <p:pic>
          <p:nvPicPr>
            <p:cNvPr id="18" name="Image 1766">
              <a:extLst>
                <a:ext uri="{FF2B5EF4-FFF2-40B4-BE49-F238E27FC236}">
                  <a16:creationId xmlns:a16="http://schemas.microsoft.com/office/drawing/2014/main" id="{43131808-543E-2D1C-6929-6AA182423B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43043" cy="641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806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57" y="295708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2B264CD-B289-BD05-A365-E616F8ADA1A5}"/>
              </a:ext>
            </a:extLst>
          </p:cNvPr>
          <p:cNvSpPr/>
          <p:nvPr/>
        </p:nvSpPr>
        <p:spPr>
          <a:xfrm>
            <a:off x="1045271" y="57952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ình chữ nhật 12">
            <a:extLst>
              <a:ext uri="{FF2B5EF4-FFF2-40B4-BE49-F238E27FC236}">
                <a16:creationId xmlns:a16="http://schemas.microsoft.com/office/drawing/2014/main" id="{4C726800-9C0C-15F0-0F47-AA4F8906EB02}"/>
              </a:ext>
            </a:extLst>
          </p:cNvPr>
          <p:cNvSpPr/>
          <p:nvPr/>
        </p:nvSpPr>
        <p:spPr>
          <a:xfrm>
            <a:off x="1514527" y="1453072"/>
            <a:ext cx="34661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pt-BR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3,2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3F564E-7593-DE47-6A4D-8AFDE25EAC27}"/>
              </a:ext>
            </a:extLst>
          </p:cNvPr>
          <p:cNvCxnSpPr/>
          <p:nvPr/>
        </p:nvCxnSpPr>
        <p:spPr>
          <a:xfrm>
            <a:off x="6096000" y="579525"/>
            <a:ext cx="0" cy="5821275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4">
            <a:extLst>
              <a:ext uri="{FF2B5EF4-FFF2-40B4-BE49-F238E27FC236}">
                <a16:creationId xmlns:a16="http://schemas.microsoft.com/office/drawing/2014/main" id="{0BB968C9-CBA0-0E43-9378-5998BC6677BF}"/>
              </a:ext>
            </a:extLst>
          </p:cNvPr>
          <p:cNvSpPr/>
          <p:nvPr/>
        </p:nvSpPr>
        <p:spPr>
          <a:xfrm>
            <a:off x="6885358" y="579525"/>
            <a:ext cx="3870225" cy="2389864"/>
          </a:xfrm>
          <a:custGeom>
            <a:avLst/>
            <a:gdLst/>
            <a:ahLst/>
            <a:cxnLst/>
            <a:rect l="l" t="t" r="r" b="b"/>
            <a:pathLst>
              <a:path w="13327287" h="8229600">
                <a:moveTo>
                  <a:pt x="0" y="0"/>
                </a:moveTo>
                <a:lnTo>
                  <a:pt x="13327288" y="0"/>
                </a:lnTo>
                <a:lnTo>
                  <a:pt x="133272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2">
            <a:extLst>
              <a:ext uri="{FF2B5EF4-FFF2-40B4-BE49-F238E27FC236}">
                <a16:creationId xmlns:a16="http://schemas.microsoft.com/office/drawing/2014/main" id="{CD15986D-F2CE-A171-AC30-B67EFE0E32E8}"/>
              </a:ext>
            </a:extLst>
          </p:cNvPr>
          <p:cNvSpPr/>
          <p:nvPr/>
        </p:nvSpPr>
        <p:spPr>
          <a:xfrm>
            <a:off x="7289473" y="1483849"/>
            <a:ext cx="34661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pt-BR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pt-BR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2,436 : 0,42</a:t>
            </a:r>
            <a:endParaRPr lang="vi-VN" sz="3600" b="1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8265F0-9E6A-66F0-F89B-AF3A867E1AC4}"/>
              </a:ext>
            </a:extLst>
          </p:cNvPr>
          <p:cNvGrpSpPr>
            <a:grpSpLocks/>
          </p:cNvGrpSpPr>
          <p:nvPr/>
        </p:nvGrpSpPr>
        <p:grpSpPr>
          <a:xfrm>
            <a:off x="2051185" y="3217518"/>
            <a:ext cx="2929452" cy="3041922"/>
            <a:chOff x="0" y="0"/>
            <a:chExt cx="657389" cy="682628"/>
          </a:xfrm>
        </p:grpSpPr>
        <p:pic>
          <p:nvPicPr>
            <p:cNvPr id="8" name="Image 1768">
              <a:extLst>
                <a:ext uri="{FF2B5EF4-FFF2-40B4-BE49-F238E27FC236}">
                  <a16:creationId xmlns:a16="http://schemas.microsoft.com/office/drawing/2014/main" id="{09B79C34-3258-9E04-3A88-3A7FA6F428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57389" cy="68262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CF8432-F5A8-6800-C29D-89FEE3D388BD}"/>
              </a:ext>
            </a:extLst>
          </p:cNvPr>
          <p:cNvGrpSpPr>
            <a:grpSpLocks/>
          </p:cNvGrpSpPr>
          <p:nvPr/>
        </p:nvGrpSpPr>
        <p:grpSpPr>
          <a:xfrm>
            <a:off x="7162572" y="3366400"/>
            <a:ext cx="3593011" cy="2247900"/>
            <a:chOff x="0" y="0"/>
            <a:chExt cx="806296" cy="504444"/>
          </a:xfrm>
        </p:grpSpPr>
        <p:pic>
          <p:nvPicPr>
            <p:cNvPr id="10" name="Image 1770">
              <a:extLst>
                <a:ext uri="{FF2B5EF4-FFF2-40B4-BE49-F238E27FC236}">
                  <a16:creationId xmlns:a16="http://schemas.microsoft.com/office/drawing/2014/main" id="{4296822D-45E4-0C38-D755-4E2D0E5D88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06296" cy="504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173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2734938" y="773437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3429178" y="733294"/>
            <a:ext cx="60278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Tính nhẩm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021384-D1EA-02F5-F3EC-E04FF91E1078}"/>
              </a:ext>
            </a:extLst>
          </p:cNvPr>
          <p:cNvGrpSpPr/>
          <p:nvPr/>
        </p:nvGrpSpPr>
        <p:grpSpPr>
          <a:xfrm>
            <a:off x="684030" y="1419774"/>
            <a:ext cx="4708003" cy="1882566"/>
            <a:chOff x="730129" y="1546434"/>
            <a:chExt cx="4708003" cy="188256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8FA8344-7173-B574-DDB9-18D3597398AC}"/>
                </a:ext>
              </a:extLst>
            </p:cNvPr>
            <p:cNvSpPr/>
            <p:nvPr/>
          </p:nvSpPr>
          <p:spPr>
            <a:xfrm>
              <a:off x="730129" y="1546434"/>
              <a:ext cx="4708003" cy="1882566"/>
            </a:xfrm>
            <a:custGeom>
              <a:avLst/>
              <a:gdLst/>
              <a:ahLst/>
              <a:cxnLst/>
              <a:rect l="l" t="t" r="r" b="b"/>
              <a:pathLst>
                <a:path w="7315200" h="4059936">
                  <a:moveTo>
                    <a:pt x="0" y="0"/>
                  </a:moveTo>
                  <a:lnTo>
                    <a:pt x="7315200" y="0"/>
                  </a:lnTo>
                  <a:lnTo>
                    <a:pt x="7315200" y="4059936"/>
                  </a:lnTo>
                  <a:lnTo>
                    <a:pt x="0" y="405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1D1982-FCEC-3569-FE38-FD9CAC99126D}"/>
                </a:ext>
              </a:extLst>
            </p:cNvPr>
            <p:cNvSpPr/>
            <p:nvPr/>
          </p:nvSpPr>
          <p:spPr>
            <a:xfrm>
              <a:off x="1805708" y="1862115"/>
              <a:ext cx="2489257" cy="1145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C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Hình chữ nhật 12">
            <a:extLst>
              <a:ext uri="{FF2B5EF4-FFF2-40B4-BE49-F238E27FC236}">
                <a16:creationId xmlns:a16="http://schemas.microsoft.com/office/drawing/2014/main" id="{731B5055-9B68-33CD-01CD-8EFDFA9927C2}"/>
              </a:ext>
            </a:extLst>
          </p:cNvPr>
          <p:cNvSpPr/>
          <p:nvPr/>
        </p:nvSpPr>
        <p:spPr>
          <a:xfrm>
            <a:off x="1931515" y="1984925"/>
            <a:ext cx="28192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4,1 : 0,1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4028E4-2C3D-ABCB-9CA9-B48CCB1C75E6}"/>
              </a:ext>
            </a:extLst>
          </p:cNvPr>
          <p:cNvGrpSpPr/>
          <p:nvPr/>
        </p:nvGrpSpPr>
        <p:grpSpPr>
          <a:xfrm>
            <a:off x="6395915" y="1327435"/>
            <a:ext cx="4708003" cy="1882566"/>
            <a:chOff x="730129" y="1546434"/>
            <a:chExt cx="4708003" cy="188256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BBE0EFC-7EE0-07A4-A585-0DE2A515FF7D}"/>
                </a:ext>
              </a:extLst>
            </p:cNvPr>
            <p:cNvSpPr/>
            <p:nvPr/>
          </p:nvSpPr>
          <p:spPr>
            <a:xfrm>
              <a:off x="730129" y="1546434"/>
              <a:ext cx="4708003" cy="1882566"/>
            </a:xfrm>
            <a:custGeom>
              <a:avLst/>
              <a:gdLst/>
              <a:ahLst/>
              <a:cxnLst/>
              <a:rect l="l" t="t" r="r" b="b"/>
              <a:pathLst>
                <a:path w="7315200" h="4059936">
                  <a:moveTo>
                    <a:pt x="0" y="0"/>
                  </a:moveTo>
                  <a:lnTo>
                    <a:pt x="7315200" y="0"/>
                  </a:lnTo>
                  <a:lnTo>
                    <a:pt x="7315200" y="4059936"/>
                  </a:lnTo>
                  <a:lnTo>
                    <a:pt x="0" y="405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C709BD-834A-CF17-D7B6-3202A4A1125E}"/>
                </a:ext>
              </a:extLst>
            </p:cNvPr>
            <p:cNvSpPr/>
            <p:nvPr/>
          </p:nvSpPr>
          <p:spPr>
            <a:xfrm>
              <a:off x="1805708" y="1862115"/>
              <a:ext cx="2489257" cy="1145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C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311B2A-D1A2-5DCB-6835-0F50C65D058F}"/>
              </a:ext>
            </a:extLst>
          </p:cNvPr>
          <p:cNvGrpSpPr/>
          <p:nvPr/>
        </p:nvGrpSpPr>
        <p:grpSpPr>
          <a:xfrm>
            <a:off x="603757" y="4201997"/>
            <a:ext cx="5413770" cy="2164778"/>
            <a:chOff x="730129" y="1546434"/>
            <a:chExt cx="4708003" cy="188256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89D240A-9A25-3944-A3A4-EB9134544243}"/>
                </a:ext>
              </a:extLst>
            </p:cNvPr>
            <p:cNvSpPr/>
            <p:nvPr/>
          </p:nvSpPr>
          <p:spPr>
            <a:xfrm>
              <a:off x="730129" y="1546434"/>
              <a:ext cx="4708003" cy="1882566"/>
            </a:xfrm>
            <a:custGeom>
              <a:avLst/>
              <a:gdLst/>
              <a:ahLst/>
              <a:cxnLst/>
              <a:rect l="l" t="t" r="r" b="b"/>
              <a:pathLst>
                <a:path w="7315200" h="4059936">
                  <a:moveTo>
                    <a:pt x="0" y="0"/>
                  </a:moveTo>
                  <a:lnTo>
                    <a:pt x="7315200" y="0"/>
                  </a:lnTo>
                  <a:lnTo>
                    <a:pt x="7315200" y="4059936"/>
                  </a:lnTo>
                  <a:lnTo>
                    <a:pt x="0" y="405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E16D24-8444-E610-24BE-50216E561174}"/>
                </a:ext>
              </a:extLst>
            </p:cNvPr>
            <p:cNvSpPr/>
            <p:nvPr/>
          </p:nvSpPr>
          <p:spPr>
            <a:xfrm>
              <a:off x="1805708" y="1862115"/>
              <a:ext cx="2489257" cy="1145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C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79CC4A-7B30-A5E7-E90F-96ED511D087F}"/>
              </a:ext>
            </a:extLst>
          </p:cNvPr>
          <p:cNvGrpSpPr/>
          <p:nvPr/>
        </p:nvGrpSpPr>
        <p:grpSpPr>
          <a:xfrm>
            <a:off x="6024300" y="4141091"/>
            <a:ext cx="5793311" cy="2164778"/>
            <a:chOff x="730129" y="1546434"/>
            <a:chExt cx="4708003" cy="188256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A30658B-A181-E0EF-FEB6-588942C23AB9}"/>
                </a:ext>
              </a:extLst>
            </p:cNvPr>
            <p:cNvSpPr/>
            <p:nvPr/>
          </p:nvSpPr>
          <p:spPr>
            <a:xfrm>
              <a:off x="730129" y="1546434"/>
              <a:ext cx="4708003" cy="1882566"/>
            </a:xfrm>
            <a:custGeom>
              <a:avLst/>
              <a:gdLst/>
              <a:ahLst/>
              <a:cxnLst/>
              <a:rect l="l" t="t" r="r" b="b"/>
              <a:pathLst>
                <a:path w="7315200" h="4059936">
                  <a:moveTo>
                    <a:pt x="0" y="0"/>
                  </a:moveTo>
                  <a:lnTo>
                    <a:pt x="7315200" y="0"/>
                  </a:lnTo>
                  <a:lnTo>
                    <a:pt x="7315200" y="4059936"/>
                  </a:lnTo>
                  <a:lnTo>
                    <a:pt x="0" y="405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6F9847-C4F1-F905-927E-29CDFEB0A4D8}"/>
                </a:ext>
              </a:extLst>
            </p:cNvPr>
            <p:cNvSpPr/>
            <p:nvPr/>
          </p:nvSpPr>
          <p:spPr>
            <a:xfrm>
              <a:off x="1805708" y="1862115"/>
              <a:ext cx="2489257" cy="1145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C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12">
            <a:extLst>
              <a:ext uri="{FF2B5EF4-FFF2-40B4-BE49-F238E27FC236}">
                <a16:creationId xmlns:a16="http://schemas.microsoft.com/office/drawing/2014/main" id="{A3A34834-4441-1C72-9A99-98623243F4C9}"/>
              </a:ext>
            </a:extLst>
          </p:cNvPr>
          <p:cNvSpPr/>
          <p:nvPr/>
        </p:nvSpPr>
        <p:spPr>
          <a:xfrm>
            <a:off x="7686642" y="1919537"/>
            <a:ext cx="24892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39 : 0,1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Hình chữ nhật 12">
            <a:extLst>
              <a:ext uri="{FF2B5EF4-FFF2-40B4-BE49-F238E27FC236}">
                <a16:creationId xmlns:a16="http://schemas.microsoft.com/office/drawing/2014/main" id="{804A66E8-BA16-533C-F6E8-700E0B6DE6A4}"/>
              </a:ext>
            </a:extLst>
          </p:cNvPr>
          <p:cNvSpPr/>
          <p:nvPr/>
        </p:nvSpPr>
        <p:spPr>
          <a:xfrm>
            <a:off x="1805708" y="4884234"/>
            <a:ext cx="60278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1,25 : 0,01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2">
            <a:extLst>
              <a:ext uri="{FF2B5EF4-FFF2-40B4-BE49-F238E27FC236}">
                <a16:creationId xmlns:a16="http://schemas.microsoft.com/office/drawing/2014/main" id="{CBB8660F-9BA5-CE92-4658-AC3696397130}"/>
              </a:ext>
            </a:extLst>
          </p:cNvPr>
          <p:cNvSpPr/>
          <p:nvPr/>
        </p:nvSpPr>
        <p:spPr>
          <a:xfrm>
            <a:off x="7250168" y="4895473"/>
            <a:ext cx="34753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0,982 : 0,001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51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389" y="290947"/>
            <a:ext cx="11427086" cy="62665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2734938" y="773437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3429178" y="733294"/>
            <a:ext cx="60278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 nhẩm.</a:t>
            </a:r>
          </a:p>
        </p:txBody>
      </p:sp>
      <p:sp>
        <p:nvSpPr>
          <p:cNvPr id="11" name="Hình chữ nhật 12">
            <a:extLst>
              <a:ext uri="{FF2B5EF4-FFF2-40B4-BE49-F238E27FC236}">
                <a16:creationId xmlns:a16="http://schemas.microsoft.com/office/drawing/2014/main" id="{731B5055-9B68-33CD-01CD-8EFDFA9927C2}"/>
              </a:ext>
            </a:extLst>
          </p:cNvPr>
          <p:cNvSpPr/>
          <p:nvPr/>
        </p:nvSpPr>
        <p:spPr>
          <a:xfrm>
            <a:off x="1150875" y="2516902"/>
            <a:ext cx="406882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4,1 : 0,1 =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 : 0,1 =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390</a:t>
            </a:r>
          </a:p>
        </p:txBody>
      </p:sp>
      <p:sp>
        <p:nvSpPr>
          <p:cNvPr id="2" name="Hình chữ nhật 12">
            <a:extLst>
              <a:ext uri="{FF2B5EF4-FFF2-40B4-BE49-F238E27FC236}">
                <a16:creationId xmlns:a16="http://schemas.microsoft.com/office/drawing/2014/main" id="{B692C192-8BAE-543F-4546-A92C7C0DA69A}"/>
              </a:ext>
            </a:extLst>
          </p:cNvPr>
          <p:cNvSpPr/>
          <p:nvPr/>
        </p:nvSpPr>
        <p:spPr>
          <a:xfrm>
            <a:off x="6287318" y="2501577"/>
            <a:ext cx="59046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1,25 : 0,01 =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0,982 : 0,001 =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982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EA947-D0FC-7290-48ED-D94233E3E630}"/>
              </a:ext>
            </a:extLst>
          </p:cNvPr>
          <p:cNvSpPr/>
          <p:nvPr/>
        </p:nvSpPr>
        <p:spPr>
          <a:xfrm>
            <a:off x="3752850" y="2516901"/>
            <a:ext cx="14668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E19A6-282C-B29E-FB04-2858A60E8070}"/>
              </a:ext>
            </a:extLst>
          </p:cNvPr>
          <p:cNvSpPr/>
          <p:nvPr/>
        </p:nvSpPr>
        <p:spPr>
          <a:xfrm>
            <a:off x="3553234" y="3809563"/>
            <a:ext cx="14668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B710E-A0FD-408D-14DB-8A05641E13FB}"/>
              </a:ext>
            </a:extLst>
          </p:cNvPr>
          <p:cNvSpPr/>
          <p:nvPr/>
        </p:nvSpPr>
        <p:spPr>
          <a:xfrm>
            <a:off x="9457062" y="2516901"/>
            <a:ext cx="14668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99A162-5D22-5CD3-72DF-BC766A7D464E}"/>
              </a:ext>
            </a:extLst>
          </p:cNvPr>
          <p:cNvSpPr/>
          <p:nvPr/>
        </p:nvSpPr>
        <p:spPr>
          <a:xfrm>
            <a:off x="9982609" y="3750797"/>
            <a:ext cx="14668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6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686</TotalTime>
  <Words>206</Words>
  <Application>Microsoft Office PowerPoint</Application>
  <PresentationFormat>Widescreen</PresentationFormat>
  <Paragraphs>50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Nokia</vt:lpstr>
      <vt:lpstr>#9Slide03 SFU Futura_05</vt:lpstr>
      <vt:lpstr>#9Slide05 Dear Saturday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5</cp:revision>
  <dcterms:created xsi:type="dcterms:W3CDTF">2023-12-26T14:46:41Z</dcterms:created>
  <dcterms:modified xsi:type="dcterms:W3CDTF">2024-12-04T07:42:49Z</dcterms:modified>
  <cp:category>9Slide.vn</cp:category>
</cp:coreProperties>
</file>