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32" r:id="rId3"/>
    <p:sldMasterId id="2147483816" r:id="rId4"/>
    <p:sldMasterId id="2147483912" r:id="rId5"/>
    <p:sldMasterId id="2147484024" r:id="rId6"/>
    <p:sldMasterId id="2147484050" r:id="rId7"/>
    <p:sldMasterId id="2147484101" r:id="rId8"/>
    <p:sldMasterId id="2147484188" r:id="rId9"/>
    <p:sldMasterId id="2147484213" r:id="rId10"/>
    <p:sldMasterId id="2147484237" r:id="rId11"/>
    <p:sldMasterId id="2147484249" r:id="rId12"/>
  </p:sldMasterIdLst>
  <p:notesMasterIdLst>
    <p:notesMasterId r:id="rId40"/>
  </p:notesMasterIdLst>
  <p:sldIdLst>
    <p:sldId id="592" r:id="rId13"/>
    <p:sldId id="647" r:id="rId14"/>
    <p:sldId id="596" r:id="rId15"/>
    <p:sldId id="595" r:id="rId16"/>
    <p:sldId id="457" r:id="rId17"/>
    <p:sldId id="432" r:id="rId18"/>
    <p:sldId id="544" r:id="rId19"/>
    <p:sldId id="545" r:id="rId20"/>
    <p:sldId id="625" r:id="rId21"/>
    <p:sldId id="602" r:id="rId22"/>
    <p:sldId id="461" r:id="rId23"/>
    <p:sldId id="519" r:id="rId24"/>
    <p:sldId id="639" r:id="rId25"/>
    <p:sldId id="462" r:id="rId26"/>
    <p:sldId id="640" r:id="rId27"/>
    <p:sldId id="642" r:id="rId28"/>
    <p:sldId id="646" r:id="rId29"/>
    <p:sldId id="606" r:id="rId30"/>
    <p:sldId id="627" r:id="rId31"/>
    <p:sldId id="628" r:id="rId32"/>
    <p:sldId id="629" r:id="rId33"/>
    <p:sldId id="630" r:id="rId34"/>
    <p:sldId id="631" r:id="rId35"/>
    <p:sldId id="633" r:id="rId36"/>
    <p:sldId id="607" r:id="rId37"/>
    <p:sldId id="644" r:id="rId38"/>
    <p:sldId id="645" r:id="rId39"/>
  </p:sldIdLst>
  <p:sldSz cx="12033250" cy="6769100"/>
  <p:notesSz cx="6858000" cy="9144000"/>
  <p:custDataLst>
    <p:tags r:id="rId41"/>
  </p:custDataLst>
  <p:defaultTextStyle>
    <a:defPPr>
      <a:defRPr lang="en-US"/>
    </a:defPPr>
    <a:lvl1pPr marL="0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75989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52018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428031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904041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80048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856057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332065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808075" algn="l" defTabSz="952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3EB5A"/>
    <a:srgbClr val="CCFFFF"/>
    <a:srgbClr val="E65A04"/>
    <a:srgbClr val="48CC48"/>
    <a:srgbClr val="6DC15F"/>
    <a:srgbClr val="46DA54"/>
    <a:srgbClr val="4CEA81"/>
    <a:srgbClr val="38FE5E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 varScale="1">
        <p:scale>
          <a:sx n="63" d="100"/>
          <a:sy n="63" d="100"/>
        </p:scale>
        <p:origin x="836" y="32"/>
      </p:cViewPr>
      <p:guideLst>
        <p:guide orient="horz" pos="2132"/>
        <p:guide pos="3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0" Type="http://schemas.openxmlformats.org/officeDocument/2006/relationships/slide" Target="slides/slide8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5989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2018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28031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04041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80048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56057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32065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08075" algn="l" defTabSz="95201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1552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92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E17770C-03F7-48A3-A3E4-0A7959F6EA3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914400">
                <a:defRPr/>
              </a:pPr>
              <a:t>24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4952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58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10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0816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48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3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hướng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HS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viết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vần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bảng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73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8761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3804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,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qua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Ô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7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emf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51" y="2102866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2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6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2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09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45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8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18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54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91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71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15731" y="974644"/>
            <a:ext cx="6091831" cy="4810447"/>
          </a:xfrm>
        </p:spPr>
        <p:txBody>
          <a:bodyPr/>
          <a:lstStyle>
            <a:lvl1pPr marL="0" indent="0">
              <a:buNone/>
              <a:defRPr sz="3200"/>
            </a:lvl1pPr>
            <a:lvl2pPr marL="449014" indent="0">
              <a:buNone/>
              <a:defRPr sz="2800"/>
            </a:lvl2pPr>
            <a:lvl3pPr marL="898023" indent="0">
              <a:buNone/>
              <a:defRPr sz="2400"/>
            </a:lvl3pPr>
            <a:lvl4pPr marL="1347023" indent="0">
              <a:buNone/>
              <a:defRPr sz="2000"/>
            </a:lvl4pPr>
            <a:lvl5pPr marL="1796044" indent="0">
              <a:buNone/>
              <a:defRPr sz="2000"/>
            </a:lvl5pPr>
            <a:lvl6pPr marL="2245046" indent="0">
              <a:buNone/>
              <a:defRPr sz="2000"/>
            </a:lvl6pPr>
            <a:lvl7pPr marL="2694045" indent="0">
              <a:buNone/>
              <a:defRPr sz="2000"/>
            </a:lvl7pPr>
            <a:lvl8pPr marL="3143071" indent="0">
              <a:buNone/>
              <a:defRPr sz="2000"/>
            </a:lvl8pPr>
            <a:lvl9pPr marL="359208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71" y="2030778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014" indent="0">
              <a:buNone/>
              <a:defRPr sz="1400"/>
            </a:lvl2pPr>
            <a:lvl3pPr marL="898023" indent="0">
              <a:buNone/>
              <a:defRPr sz="1200"/>
            </a:lvl3pPr>
            <a:lvl4pPr marL="1347023" indent="0">
              <a:buNone/>
              <a:defRPr sz="1100"/>
            </a:lvl4pPr>
            <a:lvl5pPr marL="1796044" indent="0">
              <a:buNone/>
              <a:defRPr sz="1100"/>
            </a:lvl5pPr>
            <a:lvl6pPr marL="2245046" indent="0">
              <a:buNone/>
              <a:defRPr sz="1100"/>
            </a:lvl6pPr>
            <a:lvl7pPr marL="2694045" indent="0">
              <a:buNone/>
              <a:defRPr sz="1100"/>
            </a:lvl7pPr>
            <a:lvl8pPr marL="3143071" indent="0">
              <a:buNone/>
              <a:defRPr sz="1100"/>
            </a:lvl8pPr>
            <a:lvl9pPr marL="359208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0497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737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334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647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20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56" y="1107815"/>
            <a:ext cx="9024938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56" y="3555346"/>
            <a:ext cx="9024938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0841" indent="0" algn="ctr">
              <a:buNone/>
              <a:defRPr sz="2000"/>
            </a:lvl2pPr>
            <a:lvl3pPr marL="901675" indent="0" algn="ctr">
              <a:buNone/>
              <a:defRPr sz="1800"/>
            </a:lvl3pPr>
            <a:lvl4pPr marL="1352514" indent="0" algn="ctr">
              <a:buNone/>
              <a:defRPr sz="1600"/>
            </a:lvl4pPr>
            <a:lvl5pPr marL="1803349" indent="0" algn="ctr">
              <a:buNone/>
              <a:defRPr sz="1600"/>
            </a:lvl5pPr>
            <a:lvl6pPr marL="2254187" indent="0" algn="ctr">
              <a:buNone/>
              <a:defRPr sz="1600"/>
            </a:lvl6pPr>
            <a:lvl7pPr marL="2705026" indent="0" algn="ctr">
              <a:buNone/>
              <a:defRPr sz="1600"/>
            </a:lvl7pPr>
            <a:lvl8pPr marL="3155863" indent="0" algn="ctr">
              <a:buNone/>
              <a:defRPr sz="1600"/>
            </a:lvl8pPr>
            <a:lvl9pPr marL="36066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1675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1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1675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361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1675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1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1675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082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19" y="1687587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08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16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52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3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41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50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58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6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1675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1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1675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350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1675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1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1675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224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841" indent="0">
              <a:buNone/>
              <a:defRPr sz="2000" b="1"/>
            </a:lvl2pPr>
            <a:lvl3pPr marL="901675" indent="0">
              <a:buNone/>
              <a:defRPr sz="1800" b="1"/>
            </a:lvl3pPr>
            <a:lvl4pPr marL="1352514" indent="0">
              <a:buNone/>
              <a:defRPr sz="1600" b="1"/>
            </a:lvl4pPr>
            <a:lvl5pPr marL="1803349" indent="0">
              <a:buNone/>
              <a:defRPr sz="1600" b="1"/>
            </a:lvl5pPr>
            <a:lvl6pPr marL="2254187" indent="0">
              <a:buNone/>
              <a:defRPr sz="1600" b="1"/>
            </a:lvl6pPr>
            <a:lvl7pPr marL="2705026" indent="0">
              <a:buNone/>
              <a:defRPr sz="1600" b="1"/>
            </a:lvl7pPr>
            <a:lvl8pPr marL="3155863" indent="0">
              <a:buNone/>
              <a:defRPr sz="1600" b="1"/>
            </a:lvl8pPr>
            <a:lvl9pPr marL="36066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55" y="2472614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45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841" indent="0">
              <a:buNone/>
              <a:defRPr sz="2000" b="1"/>
            </a:lvl2pPr>
            <a:lvl3pPr marL="901675" indent="0">
              <a:buNone/>
              <a:defRPr sz="1800" b="1"/>
            </a:lvl3pPr>
            <a:lvl4pPr marL="1352514" indent="0">
              <a:buNone/>
              <a:defRPr sz="1600" b="1"/>
            </a:lvl4pPr>
            <a:lvl5pPr marL="1803349" indent="0">
              <a:buNone/>
              <a:defRPr sz="1600" b="1"/>
            </a:lvl5pPr>
            <a:lvl6pPr marL="2254187" indent="0">
              <a:buNone/>
              <a:defRPr sz="1600" b="1"/>
            </a:lvl6pPr>
            <a:lvl7pPr marL="2705026" indent="0">
              <a:buNone/>
              <a:defRPr sz="1600" b="1"/>
            </a:lvl7pPr>
            <a:lvl8pPr marL="3155863" indent="0">
              <a:buNone/>
              <a:defRPr sz="1600" b="1"/>
            </a:lvl8pPr>
            <a:lvl9pPr marL="36066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45" y="2472614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1675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1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1675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9261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1675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1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1675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58" y="271081"/>
            <a:ext cx="2707483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4" y="271081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1675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1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1675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10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3" y="2030742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0841" indent="0">
              <a:buNone/>
              <a:defRPr sz="1400"/>
            </a:lvl2pPr>
            <a:lvl3pPr marL="901675" indent="0">
              <a:buNone/>
              <a:defRPr sz="1200"/>
            </a:lvl3pPr>
            <a:lvl4pPr marL="1352514" indent="0">
              <a:buNone/>
              <a:defRPr sz="900"/>
            </a:lvl4pPr>
            <a:lvl5pPr marL="1803349" indent="0">
              <a:buNone/>
              <a:defRPr sz="900"/>
            </a:lvl5pPr>
            <a:lvl6pPr marL="2254187" indent="0">
              <a:buNone/>
              <a:defRPr sz="900"/>
            </a:lvl6pPr>
            <a:lvl7pPr marL="2705026" indent="0">
              <a:buNone/>
              <a:defRPr sz="900"/>
            </a:lvl7pPr>
            <a:lvl8pPr marL="3155863" indent="0">
              <a:buNone/>
              <a:defRPr sz="900"/>
            </a:lvl8pPr>
            <a:lvl9pPr marL="360669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1675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1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1675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853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27"/>
            <a:ext cx="6091833" cy="4810447"/>
          </a:xfrm>
        </p:spPr>
        <p:txBody>
          <a:bodyPr/>
          <a:lstStyle>
            <a:lvl1pPr marL="0" indent="0">
              <a:buNone/>
              <a:defRPr sz="3200"/>
            </a:lvl1pPr>
            <a:lvl2pPr marL="450841" indent="0">
              <a:buNone/>
              <a:defRPr sz="2800"/>
            </a:lvl2pPr>
            <a:lvl3pPr marL="901675" indent="0">
              <a:buNone/>
              <a:defRPr sz="2400"/>
            </a:lvl3pPr>
            <a:lvl4pPr marL="1352514" indent="0">
              <a:buNone/>
              <a:defRPr sz="2000"/>
            </a:lvl4pPr>
            <a:lvl5pPr marL="1803349" indent="0">
              <a:buNone/>
              <a:defRPr sz="2000"/>
            </a:lvl5pPr>
            <a:lvl6pPr marL="2254187" indent="0">
              <a:buNone/>
              <a:defRPr sz="2000"/>
            </a:lvl6pPr>
            <a:lvl7pPr marL="2705026" indent="0">
              <a:buNone/>
              <a:defRPr sz="2000"/>
            </a:lvl7pPr>
            <a:lvl8pPr marL="3155863" indent="0">
              <a:buNone/>
              <a:defRPr sz="2000"/>
            </a:lvl8pPr>
            <a:lvl9pPr marL="36066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3" y="2030742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0841" indent="0">
              <a:buNone/>
              <a:defRPr sz="1400"/>
            </a:lvl2pPr>
            <a:lvl3pPr marL="901675" indent="0">
              <a:buNone/>
              <a:defRPr sz="1200"/>
            </a:lvl3pPr>
            <a:lvl4pPr marL="1352514" indent="0">
              <a:buNone/>
              <a:defRPr sz="900"/>
            </a:lvl4pPr>
            <a:lvl5pPr marL="1803349" indent="0">
              <a:buNone/>
              <a:defRPr sz="900"/>
            </a:lvl5pPr>
            <a:lvl6pPr marL="2254187" indent="0">
              <a:buNone/>
              <a:defRPr sz="900"/>
            </a:lvl6pPr>
            <a:lvl7pPr marL="2705026" indent="0">
              <a:buNone/>
              <a:defRPr sz="900"/>
            </a:lvl7pPr>
            <a:lvl8pPr marL="3155863" indent="0">
              <a:buNone/>
              <a:defRPr sz="900"/>
            </a:lvl8pPr>
            <a:lvl9pPr marL="360669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1675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1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1675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284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1675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1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1675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563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29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1675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1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1675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771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841777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2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37965" indent="0" algn="ctr">
              <a:buNone/>
              <a:defRPr sz="1400"/>
            </a:lvl2pPr>
            <a:lvl3pPr marL="675888" indent="0" algn="ctr">
              <a:buNone/>
              <a:defRPr sz="1400"/>
            </a:lvl3pPr>
            <a:lvl4pPr marL="1013890" indent="0" algn="ctr">
              <a:buNone/>
              <a:defRPr sz="1200"/>
            </a:lvl4pPr>
            <a:lvl5pPr marL="1351824" indent="0" algn="ctr">
              <a:buNone/>
              <a:defRPr sz="1200"/>
            </a:lvl5pPr>
            <a:lvl6pPr marL="1689790" indent="0" algn="ctr">
              <a:buNone/>
              <a:defRPr sz="1200"/>
            </a:lvl6pPr>
            <a:lvl7pPr marL="2027734" indent="0" algn="ctr">
              <a:buNone/>
              <a:defRPr sz="1200"/>
            </a:lvl7pPr>
            <a:lvl8pPr marL="2365694" indent="0" algn="ctr">
              <a:buNone/>
              <a:defRPr sz="1200"/>
            </a:lvl8pPr>
            <a:lvl9pPr marL="270365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101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371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128248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0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37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7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138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18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897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277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656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036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515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993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273847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7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7965" indent="0">
              <a:buNone/>
              <a:defRPr sz="1400" b="1"/>
            </a:lvl2pPr>
            <a:lvl3pPr marL="675888" indent="0">
              <a:buNone/>
              <a:defRPr sz="1400" b="1"/>
            </a:lvl3pPr>
            <a:lvl4pPr marL="1013890" indent="0">
              <a:buNone/>
              <a:defRPr sz="1200" b="1"/>
            </a:lvl4pPr>
            <a:lvl5pPr marL="1351824" indent="0">
              <a:buNone/>
              <a:defRPr sz="1200" b="1"/>
            </a:lvl5pPr>
            <a:lvl6pPr marL="1689790" indent="0">
              <a:buNone/>
              <a:defRPr sz="1200" b="1"/>
            </a:lvl6pPr>
            <a:lvl7pPr marL="2027734" indent="0">
              <a:buNone/>
              <a:defRPr sz="1200" b="1"/>
            </a:lvl7pPr>
            <a:lvl8pPr marL="2365694" indent="0">
              <a:buNone/>
              <a:defRPr sz="1200" b="1"/>
            </a:lvl8pPr>
            <a:lvl9pPr marL="270365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25"/>
            <a:ext cx="3868340" cy="27634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330" y="1260877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7965" indent="0">
              <a:buNone/>
              <a:defRPr sz="1400" b="1"/>
            </a:lvl2pPr>
            <a:lvl3pPr marL="675888" indent="0">
              <a:buNone/>
              <a:defRPr sz="1400" b="1"/>
            </a:lvl3pPr>
            <a:lvl4pPr marL="1013890" indent="0">
              <a:buNone/>
              <a:defRPr sz="1200" b="1"/>
            </a:lvl4pPr>
            <a:lvl5pPr marL="1351824" indent="0">
              <a:buNone/>
              <a:defRPr sz="1200" b="1"/>
            </a:lvl5pPr>
            <a:lvl6pPr marL="1689790" indent="0">
              <a:buNone/>
              <a:defRPr sz="1200" b="1"/>
            </a:lvl6pPr>
            <a:lvl7pPr marL="2027734" indent="0">
              <a:buNone/>
              <a:defRPr sz="1200" b="1"/>
            </a:lvl7pPr>
            <a:lvl8pPr marL="2365694" indent="0">
              <a:buNone/>
              <a:defRPr sz="1200" b="1"/>
            </a:lvl8pPr>
            <a:lvl9pPr marL="270365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330" y="1878825"/>
            <a:ext cx="3887391" cy="27634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89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65"/>
            <a:ext cx="10228264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88" y="3835826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6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001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954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107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899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557" y="740577"/>
            <a:ext cx="4629149" cy="36552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6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7965" indent="0">
              <a:buNone/>
              <a:defRPr sz="1100"/>
            </a:lvl2pPr>
            <a:lvl3pPr marL="675888" indent="0">
              <a:buNone/>
              <a:defRPr sz="900"/>
            </a:lvl3pPr>
            <a:lvl4pPr marL="1013890" indent="0">
              <a:buNone/>
              <a:defRPr sz="700"/>
            </a:lvl4pPr>
            <a:lvl5pPr marL="1351824" indent="0">
              <a:buNone/>
              <a:defRPr sz="700"/>
            </a:lvl5pPr>
            <a:lvl6pPr marL="1689790" indent="0">
              <a:buNone/>
              <a:defRPr sz="700"/>
            </a:lvl6pPr>
            <a:lvl7pPr marL="2027734" indent="0">
              <a:buNone/>
              <a:defRPr sz="700"/>
            </a:lvl7pPr>
            <a:lvl8pPr marL="2365694" indent="0">
              <a:buNone/>
              <a:defRPr sz="700"/>
            </a:lvl8pPr>
            <a:lvl9pPr marL="2703659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770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899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557" y="740577"/>
            <a:ext cx="4629149" cy="3655218"/>
          </a:xfrm>
        </p:spPr>
        <p:txBody>
          <a:bodyPr anchor="t"/>
          <a:lstStyle>
            <a:lvl1pPr marL="0" indent="0">
              <a:buNone/>
              <a:defRPr sz="2400"/>
            </a:lvl1pPr>
            <a:lvl2pPr marL="337965" indent="0">
              <a:buNone/>
              <a:defRPr sz="2100"/>
            </a:lvl2pPr>
            <a:lvl3pPr marL="675888" indent="0">
              <a:buNone/>
              <a:defRPr sz="1800"/>
            </a:lvl3pPr>
            <a:lvl4pPr marL="1013890" indent="0">
              <a:buNone/>
              <a:defRPr sz="1400"/>
            </a:lvl4pPr>
            <a:lvl5pPr marL="1351824" indent="0">
              <a:buNone/>
              <a:defRPr sz="1400"/>
            </a:lvl5pPr>
            <a:lvl6pPr marL="1689790" indent="0">
              <a:buNone/>
              <a:defRPr sz="1400"/>
            </a:lvl6pPr>
            <a:lvl7pPr marL="2027734" indent="0">
              <a:buNone/>
              <a:defRPr sz="1400"/>
            </a:lvl7pPr>
            <a:lvl8pPr marL="2365694" indent="0">
              <a:buNone/>
              <a:defRPr sz="1400"/>
            </a:lvl8pPr>
            <a:lvl9pPr marL="2703659" indent="0">
              <a:buNone/>
              <a:defRPr sz="1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6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7965" indent="0">
              <a:buNone/>
              <a:defRPr sz="1100"/>
            </a:lvl2pPr>
            <a:lvl3pPr marL="675888" indent="0">
              <a:buNone/>
              <a:defRPr sz="900"/>
            </a:lvl3pPr>
            <a:lvl4pPr marL="1013890" indent="0">
              <a:buNone/>
              <a:defRPr sz="700"/>
            </a:lvl4pPr>
            <a:lvl5pPr marL="1351824" indent="0">
              <a:buNone/>
              <a:defRPr sz="700"/>
            </a:lvl5pPr>
            <a:lvl6pPr marL="1689790" indent="0">
              <a:buNone/>
              <a:defRPr sz="700"/>
            </a:lvl6pPr>
            <a:lvl7pPr marL="2027734" indent="0">
              <a:buNone/>
              <a:defRPr sz="700"/>
            </a:lvl7pPr>
            <a:lvl8pPr marL="2365694" indent="0">
              <a:buNone/>
              <a:defRPr sz="700"/>
            </a:lvl8pPr>
            <a:lvl9pPr marL="2703659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001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138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844" y="273848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32" y="273848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630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2" y="2102819"/>
            <a:ext cx="10228260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1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7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3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1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89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27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65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03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201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066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1" y="4349782"/>
            <a:ext cx="10228260" cy="1344419"/>
          </a:xfrm>
        </p:spPr>
        <p:txBody>
          <a:bodyPr anchor="t"/>
          <a:lstStyle>
            <a:lvl1pPr algn="l">
              <a:defRPr sz="560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1" y="2869039"/>
            <a:ext cx="10228260" cy="1480740"/>
          </a:xfrm>
        </p:spPr>
        <p:txBody>
          <a:bodyPr anchor="b"/>
          <a:lstStyle>
            <a:lvl1pPr marL="0" indent="0">
              <a:buNone/>
              <a:defRPr sz="2802">
                <a:solidFill>
                  <a:schemeClr val="tx1">
                    <a:tint val="75000"/>
                  </a:schemeClr>
                </a:solidFill>
              </a:defRPr>
            </a:lvl1pPr>
            <a:lvl2pPr marL="637881" indent="0">
              <a:buNone/>
              <a:defRPr sz="2535">
                <a:solidFill>
                  <a:schemeClr val="tx1">
                    <a:tint val="75000"/>
                  </a:schemeClr>
                </a:solidFill>
              </a:defRPr>
            </a:lvl2pPr>
            <a:lvl3pPr marL="1275759" indent="0">
              <a:buNone/>
              <a:defRPr sz="2269">
                <a:solidFill>
                  <a:schemeClr val="tx1">
                    <a:tint val="75000"/>
                  </a:schemeClr>
                </a:solidFill>
              </a:defRPr>
            </a:lvl3pPr>
            <a:lvl4pPr marL="1913639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4pPr>
            <a:lvl5pPr marL="2551516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5pPr>
            <a:lvl6pPr marL="3189397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6pPr>
            <a:lvl7pPr marL="3827276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7pPr>
            <a:lvl8pPr marL="4465153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8pPr>
            <a:lvl9pPr marL="5103033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213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3"/>
            <a:ext cx="5314684" cy="4467293"/>
          </a:xfrm>
        </p:spPr>
        <p:txBody>
          <a:bodyPr/>
          <a:lstStyle>
            <a:lvl1pPr>
              <a:defRPr sz="3869"/>
            </a:lvl1pPr>
            <a:lvl2pPr>
              <a:defRPr sz="3336"/>
            </a:lvl2pPr>
            <a:lvl3pPr>
              <a:defRPr sz="2802"/>
            </a:lvl3pPr>
            <a:lvl4pPr>
              <a:defRPr sz="2535"/>
            </a:lvl4pPr>
            <a:lvl5pPr>
              <a:defRPr sz="2535"/>
            </a:lvl5pPr>
            <a:lvl6pPr>
              <a:defRPr sz="2535"/>
            </a:lvl6pPr>
            <a:lvl7pPr>
              <a:defRPr sz="2535"/>
            </a:lvl7pPr>
            <a:lvl8pPr>
              <a:defRPr sz="2535"/>
            </a:lvl8pPr>
            <a:lvl9pPr>
              <a:defRPr sz="25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5" y="1579463"/>
            <a:ext cx="5314684" cy="4467293"/>
          </a:xfrm>
        </p:spPr>
        <p:txBody>
          <a:bodyPr/>
          <a:lstStyle>
            <a:lvl1pPr>
              <a:defRPr sz="3869"/>
            </a:lvl1pPr>
            <a:lvl2pPr>
              <a:defRPr sz="3336"/>
            </a:lvl2pPr>
            <a:lvl3pPr>
              <a:defRPr sz="2802"/>
            </a:lvl3pPr>
            <a:lvl4pPr>
              <a:defRPr sz="2535"/>
            </a:lvl4pPr>
            <a:lvl5pPr>
              <a:defRPr sz="2535"/>
            </a:lvl5pPr>
            <a:lvl6pPr>
              <a:defRPr sz="2535"/>
            </a:lvl6pPr>
            <a:lvl7pPr>
              <a:defRPr sz="2535"/>
            </a:lvl7pPr>
            <a:lvl8pPr>
              <a:defRPr sz="2535"/>
            </a:lvl8pPr>
            <a:lvl9pPr>
              <a:defRPr sz="25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01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652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36" b="1"/>
            </a:lvl1pPr>
            <a:lvl2pPr marL="637881" indent="0">
              <a:buNone/>
              <a:defRPr sz="2802" b="1"/>
            </a:lvl2pPr>
            <a:lvl3pPr marL="1275759" indent="0">
              <a:buNone/>
              <a:defRPr sz="2535" b="1"/>
            </a:lvl3pPr>
            <a:lvl4pPr marL="1913639" indent="0">
              <a:buNone/>
              <a:defRPr sz="2269" b="1"/>
            </a:lvl4pPr>
            <a:lvl5pPr marL="2551516" indent="0">
              <a:buNone/>
              <a:defRPr sz="2269" b="1"/>
            </a:lvl5pPr>
            <a:lvl6pPr marL="3189397" indent="0">
              <a:buNone/>
              <a:defRPr sz="2269" b="1"/>
            </a:lvl6pPr>
            <a:lvl7pPr marL="3827276" indent="0">
              <a:buNone/>
              <a:defRPr sz="2269" b="1"/>
            </a:lvl7pPr>
            <a:lvl8pPr marL="4465153" indent="0">
              <a:buNone/>
              <a:defRPr sz="2269" b="1"/>
            </a:lvl8pPr>
            <a:lvl9pPr marL="5103033" indent="0">
              <a:buNone/>
              <a:defRPr sz="22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36"/>
            </a:lvl1pPr>
            <a:lvl2pPr>
              <a:defRPr sz="2802"/>
            </a:lvl2pPr>
            <a:lvl3pPr>
              <a:defRPr sz="2535"/>
            </a:lvl3pPr>
            <a:lvl4pPr>
              <a:defRPr sz="2269"/>
            </a:lvl4pPr>
            <a:lvl5pPr>
              <a:defRPr sz="2269"/>
            </a:lvl5pPr>
            <a:lvl6pPr>
              <a:defRPr sz="2269"/>
            </a:lvl6pPr>
            <a:lvl7pPr>
              <a:defRPr sz="2269"/>
            </a:lvl7pPr>
            <a:lvl8pPr>
              <a:defRPr sz="2269"/>
            </a:lvl8pPr>
            <a:lvl9pPr>
              <a:defRPr sz="22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1" y="1515218"/>
            <a:ext cx="5318864" cy="631469"/>
          </a:xfrm>
        </p:spPr>
        <p:txBody>
          <a:bodyPr anchor="b"/>
          <a:lstStyle>
            <a:lvl1pPr marL="0" indent="0">
              <a:buNone/>
              <a:defRPr sz="3336" b="1"/>
            </a:lvl1pPr>
            <a:lvl2pPr marL="637881" indent="0">
              <a:buNone/>
              <a:defRPr sz="2802" b="1"/>
            </a:lvl2pPr>
            <a:lvl3pPr marL="1275759" indent="0">
              <a:buNone/>
              <a:defRPr sz="2535" b="1"/>
            </a:lvl3pPr>
            <a:lvl4pPr marL="1913639" indent="0">
              <a:buNone/>
              <a:defRPr sz="2269" b="1"/>
            </a:lvl4pPr>
            <a:lvl5pPr marL="2551516" indent="0">
              <a:buNone/>
              <a:defRPr sz="2269" b="1"/>
            </a:lvl5pPr>
            <a:lvl6pPr marL="3189397" indent="0">
              <a:buNone/>
              <a:defRPr sz="2269" b="1"/>
            </a:lvl6pPr>
            <a:lvl7pPr marL="3827276" indent="0">
              <a:buNone/>
              <a:defRPr sz="2269" b="1"/>
            </a:lvl7pPr>
            <a:lvl8pPr marL="4465153" indent="0">
              <a:buNone/>
              <a:defRPr sz="2269" b="1"/>
            </a:lvl8pPr>
            <a:lvl9pPr marL="5103033" indent="0">
              <a:buNone/>
              <a:defRPr sz="22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1" y="2146682"/>
            <a:ext cx="5318864" cy="3900068"/>
          </a:xfrm>
        </p:spPr>
        <p:txBody>
          <a:bodyPr/>
          <a:lstStyle>
            <a:lvl1pPr>
              <a:defRPr sz="3336"/>
            </a:lvl1pPr>
            <a:lvl2pPr>
              <a:defRPr sz="2802"/>
            </a:lvl2pPr>
            <a:lvl3pPr>
              <a:defRPr sz="2535"/>
            </a:lvl3pPr>
            <a:lvl4pPr>
              <a:defRPr sz="2269"/>
            </a:lvl4pPr>
            <a:lvl5pPr>
              <a:defRPr sz="2269"/>
            </a:lvl5pPr>
            <a:lvl6pPr>
              <a:defRPr sz="2269"/>
            </a:lvl6pPr>
            <a:lvl7pPr>
              <a:defRPr sz="2269"/>
            </a:lvl7pPr>
            <a:lvl8pPr>
              <a:defRPr sz="2269"/>
            </a:lvl8pPr>
            <a:lvl9pPr>
              <a:defRPr sz="22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031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618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663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4" y="269521"/>
            <a:ext cx="6726921" cy="5777239"/>
          </a:xfrm>
        </p:spPr>
        <p:txBody>
          <a:bodyPr/>
          <a:lstStyle>
            <a:lvl1pPr>
              <a:defRPr sz="4403"/>
            </a:lvl1pPr>
            <a:lvl2pPr>
              <a:defRPr sz="3869"/>
            </a:lvl2pPr>
            <a:lvl3pPr>
              <a:defRPr sz="3336"/>
            </a:lvl3pPr>
            <a:lvl4pPr>
              <a:defRPr sz="2802"/>
            </a:lvl4pPr>
            <a:lvl5pPr>
              <a:defRPr sz="2802"/>
            </a:lvl5pPr>
            <a:lvl6pPr>
              <a:defRPr sz="2802"/>
            </a:lvl6pPr>
            <a:lvl7pPr>
              <a:defRPr sz="2802"/>
            </a:lvl7pPr>
            <a:lvl8pPr>
              <a:defRPr sz="2802"/>
            </a:lvl8pPr>
            <a:lvl9pPr>
              <a:defRPr sz="28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8"/>
            <a:ext cx="3958856" cy="4630253"/>
          </a:xfrm>
        </p:spPr>
        <p:txBody>
          <a:bodyPr/>
          <a:lstStyle>
            <a:lvl1pPr marL="0" indent="0">
              <a:buNone/>
              <a:defRPr sz="2001"/>
            </a:lvl1pPr>
            <a:lvl2pPr marL="637881" indent="0">
              <a:buNone/>
              <a:defRPr sz="1735"/>
            </a:lvl2pPr>
            <a:lvl3pPr marL="1275759" indent="0">
              <a:buNone/>
              <a:defRPr sz="1335"/>
            </a:lvl3pPr>
            <a:lvl4pPr marL="1913639" indent="0">
              <a:buNone/>
              <a:defRPr sz="1201"/>
            </a:lvl4pPr>
            <a:lvl5pPr marL="2551516" indent="0">
              <a:buNone/>
              <a:defRPr sz="1201"/>
            </a:lvl5pPr>
            <a:lvl6pPr marL="3189397" indent="0">
              <a:buNone/>
              <a:defRPr sz="1201"/>
            </a:lvl6pPr>
            <a:lvl7pPr marL="3827276" indent="0">
              <a:buNone/>
              <a:defRPr sz="1201"/>
            </a:lvl7pPr>
            <a:lvl8pPr marL="4465153" indent="0">
              <a:buNone/>
              <a:defRPr sz="1201"/>
            </a:lvl8pPr>
            <a:lvl9pPr marL="5103033" indent="0">
              <a:buNone/>
              <a:defRPr sz="12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769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6"/>
            <a:ext cx="7219950" cy="559391"/>
          </a:xfrm>
        </p:spPr>
        <p:txBody>
          <a:bodyPr anchor="b"/>
          <a:lstStyle>
            <a:lvl1pPr algn="l">
              <a:defRPr sz="280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03"/>
            </a:lvl1pPr>
            <a:lvl2pPr marL="637881" indent="0">
              <a:buNone/>
              <a:defRPr sz="3869"/>
            </a:lvl2pPr>
            <a:lvl3pPr marL="1275759" indent="0">
              <a:buNone/>
              <a:defRPr sz="3336"/>
            </a:lvl3pPr>
            <a:lvl4pPr marL="1913639" indent="0">
              <a:buNone/>
              <a:defRPr sz="2802"/>
            </a:lvl4pPr>
            <a:lvl5pPr marL="2551516" indent="0">
              <a:buNone/>
              <a:defRPr sz="2802"/>
            </a:lvl5pPr>
            <a:lvl6pPr marL="3189397" indent="0">
              <a:buNone/>
              <a:defRPr sz="2802"/>
            </a:lvl6pPr>
            <a:lvl7pPr marL="3827276" indent="0">
              <a:buNone/>
              <a:defRPr sz="2802"/>
            </a:lvl7pPr>
            <a:lvl8pPr marL="4465153" indent="0">
              <a:buNone/>
              <a:defRPr sz="2802"/>
            </a:lvl8pPr>
            <a:lvl9pPr marL="5103033" indent="0">
              <a:buNone/>
              <a:defRPr sz="280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7"/>
            <a:ext cx="7219950" cy="794428"/>
          </a:xfrm>
        </p:spPr>
        <p:txBody>
          <a:bodyPr/>
          <a:lstStyle>
            <a:lvl1pPr marL="0" indent="0">
              <a:buNone/>
              <a:defRPr sz="2001"/>
            </a:lvl1pPr>
            <a:lvl2pPr marL="637881" indent="0">
              <a:buNone/>
              <a:defRPr sz="1735"/>
            </a:lvl2pPr>
            <a:lvl3pPr marL="1275759" indent="0">
              <a:buNone/>
              <a:defRPr sz="1335"/>
            </a:lvl3pPr>
            <a:lvl4pPr marL="1913639" indent="0">
              <a:buNone/>
              <a:defRPr sz="1201"/>
            </a:lvl4pPr>
            <a:lvl5pPr marL="2551516" indent="0">
              <a:buNone/>
              <a:defRPr sz="1201"/>
            </a:lvl5pPr>
            <a:lvl6pPr marL="3189397" indent="0">
              <a:buNone/>
              <a:defRPr sz="1201"/>
            </a:lvl6pPr>
            <a:lvl7pPr marL="3827276" indent="0">
              <a:buNone/>
              <a:defRPr sz="1201"/>
            </a:lvl7pPr>
            <a:lvl8pPr marL="4465153" indent="0">
              <a:buNone/>
              <a:defRPr sz="1201"/>
            </a:lvl8pPr>
            <a:lvl9pPr marL="5103033" indent="0">
              <a:buNone/>
              <a:defRPr sz="12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715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18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8" y="271082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7" y="271082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11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4" y="4349775"/>
            <a:ext cx="10228264" cy="1344418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4" y="2869044"/>
            <a:ext cx="10228264" cy="14807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2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7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9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6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4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7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9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37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76" y="1579468"/>
            <a:ext cx="5314685" cy="44672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15" y="1579468"/>
            <a:ext cx="5314685" cy="44672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08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4" y="1515215"/>
            <a:ext cx="5316775" cy="6314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256" indent="0">
              <a:buNone/>
              <a:defRPr sz="2000" b="1"/>
            </a:lvl2pPr>
            <a:lvl3pPr marL="898490" indent="0">
              <a:buNone/>
              <a:defRPr sz="1800" b="1"/>
            </a:lvl3pPr>
            <a:lvl4pPr marL="1347738" indent="0">
              <a:buNone/>
              <a:defRPr sz="1600" b="1"/>
            </a:lvl4pPr>
            <a:lvl5pPr marL="1796984" indent="0">
              <a:buNone/>
              <a:defRPr sz="1600" b="1"/>
            </a:lvl5pPr>
            <a:lvl6pPr marL="2246224" indent="0">
              <a:buNone/>
              <a:defRPr sz="1600" b="1"/>
            </a:lvl6pPr>
            <a:lvl7pPr marL="2695469" indent="0">
              <a:buNone/>
              <a:defRPr sz="1600" b="1"/>
            </a:lvl7pPr>
            <a:lvl8pPr marL="3144723" indent="0">
              <a:buNone/>
              <a:defRPr sz="1600" b="1"/>
            </a:lvl8pPr>
            <a:lvl9pPr marL="35939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4" y="2146682"/>
            <a:ext cx="5316775" cy="39000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40" y="1515215"/>
            <a:ext cx="5318864" cy="6314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256" indent="0">
              <a:buNone/>
              <a:defRPr sz="2000" b="1"/>
            </a:lvl2pPr>
            <a:lvl3pPr marL="898490" indent="0">
              <a:buNone/>
              <a:defRPr sz="1800" b="1"/>
            </a:lvl3pPr>
            <a:lvl4pPr marL="1347738" indent="0">
              <a:buNone/>
              <a:defRPr sz="1600" b="1"/>
            </a:lvl4pPr>
            <a:lvl5pPr marL="1796984" indent="0">
              <a:buNone/>
              <a:defRPr sz="1600" b="1"/>
            </a:lvl5pPr>
            <a:lvl6pPr marL="2246224" indent="0">
              <a:buNone/>
              <a:defRPr sz="1600" b="1"/>
            </a:lvl6pPr>
            <a:lvl7pPr marL="2695469" indent="0">
              <a:buNone/>
              <a:defRPr sz="1600" b="1"/>
            </a:lvl7pPr>
            <a:lvl8pPr marL="3144723" indent="0">
              <a:buNone/>
              <a:defRPr sz="1600" b="1"/>
            </a:lvl8pPr>
            <a:lvl9pPr marL="35939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40" y="2146682"/>
            <a:ext cx="5318864" cy="39000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60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96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14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7" y="269514"/>
            <a:ext cx="3958856" cy="11469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81" y="269514"/>
            <a:ext cx="6726921" cy="57772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7" y="1416550"/>
            <a:ext cx="3958856" cy="4630253"/>
          </a:xfrm>
        </p:spPr>
        <p:txBody>
          <a:bodyPr/>
          <a:lstStyle>
            <a:lvl1pPr marL="0" indent="0">
              <a:buNone/>
              <a:defRPr sz="1400"/>
            </a:lvl1pPr>
            <a:lvl2pPr marL="449256" indent="0">
              <a:buNone/>
              <a:defRPr sz="1200"/>
            </a:lvl2pPr>
            <a:lvl3pPr marL="898490" indent="0">
              <a:buNone/>
              <a:defRPr sz="900"/>
            </a:lvl3pPr>
            <a:lvl4pPr marL="1347738" indent="0">
              <a:buNone/>
              <a:defRPr sz="900"/>
            </a:lvl4pPr>
            <a:lvl5pPr marL="1796984" indent="0">
              <a:buNone/>
              <a:defRPr sz="900"/>
            </a:lvl5pPr>
            <a:lvl6pPr marL="2246224" indent="0">
              <a:buNone/>
              <a:defRPr sz="900"/>
            </a:lvl6pPr>
            <a:lvl7pPr marL="2695469" indent="0">
              <a:buNone/>
              <a:defRPr sz="900"/>
            </a:lvl7pPr>
            <a:lvl8pPr marL="3144723" indent="0">
              <a:buNone/>
              <a:defRPr sz="900"/>
            </a:lvl8pPr>
            <a:lvl9pPr marL="359397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415"/>
            <a:ext cx="7219950" cy="5593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3"/>
            <a:ext cx="7219950" cy="4061460"/>
          </a:xfrm>
        </p:spPr>
        <p:txBody>
          <a:bodyPr/>
          <a:lstStyle>
            <a:lvl1pPr marL="0" indent="0">
              <a:buNone/>
              <a:defRPr sz="3200"/>
            </a:lvl1pPr>
            <a:lvl2pPr marL="449256" indent="0">
              <a:buNone/>
              <a:defRPr sz="2800"/>
            </a:lvl2pPr>
            <a:lvl3pPr marL="898490" indent="0">
              <a:buNone/>
              <a:defRPr sz="2400"/>
            </a:lvl3pPr>
            <a:lvl4pPr marL="1347738" indent="0">
              <a:buNone/>
              <a:defRPr sz="2000"/>
            </a:lvl4pPr>
            <a:lvl5pPr marL="1796984" indent="0">
              <a:buNone/>
              <a:defRPr sz="2000"/>
            </a:lvl5pPr>
            <a:lvl6pPr marL="2246224" indent="0">
              <a:buNone/>
              <a:defRPr sz="2000"/>
            </a:lvl6pPr>
            <a:lvl7pPr marL="2695469" indent="0">
              <a:buNone/>
              <a:defRPr sz="2000"/>
            </a:lvl7pPr>
            <a:lvl8pPr marL="3144723" indent="0">
              <a:buNone/>
              <a:defRPr sz="2000"/>
            </a:lvl8pPr>
            <a:lvl9pPr marL="359397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806"/>
            <a:ext cx="7219950" cy="794429"/>
          </a:xfrm>
        </p:spPr>
        <p:txBody>
          <a:bodyPr/>
          <a:lstStyle>
            <a:lvl1pPr marL="0" indent="0">
              <a:buNone/>
              <a:defRPr sz="1400"/>
            </a:lvl1pPr>
            <a:lvl2pPr marL="449256" indent="0">
              <a:buNone/>
              <a:defRPr sz="1200"/>
            </a:lvl2pPr>
            <a:lvl3pPr marL="898490" indent="0">
              <a:buNone/>
              <a:defRPr sz="900"/>
            </a:lvl3pPr>
            <a:lvl4pPr marL="1347738" indent="0">
              <a:buNone/>
              <a:defRPr sz="900"/>
            </a:lvl4pPr>
            <a:lvl5pPr marL="1796984" indent="0">
              <a:buNone/>
              <a:defRPr sz="900"/>
            </a:lvl5pPr>
            <a:lvl6pPr marL="2246224" indent="0">
              <a:buNone/>
              <a:defRPr sz="900"/>
            </a:lvl6pPr>
            <a:lvl7pPr marL="2695469" indent="0">
              <a:buNone/>
              <a:defRPr sz="900"/>
            </a:lvl7pPr>
            <a:lvl8pPr marL="3144723" indent="0">
              <a:buNone/>
              <a:defRPr sz="900"/>
            </a:lvl8pPr>
            <a:lvl9pPr marL="359397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4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85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21" y="271079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4" y="271079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57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55" y="2102870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2" y="3835830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6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2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08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45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81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17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5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90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191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191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191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191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191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191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604" y="4349824"/>
            <a:ext cx="10228261" cy="1344419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604" y="2869048"/>
            <a:ext cx="10228261" cy="1480740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630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26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0892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452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815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178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541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0904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191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191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191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7" y="1579475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75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191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191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191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6306" indent="0">
              <a:buNone/>
              <a:defRPr sz="2800" b="1"/>
            </a:lvl2pPr>
            <a:lvl3pPr marL="1272615" indent="0">
              <a:buNone/>
              <a:defRPr sz="2500" b="1"/>
            </a:lvl3pPr>
            <a:lvl4pPr marL="1908922" indent="0">
              <a:buNone/>
              <a:defRPr sz="2200" b="1"/>
            </a:lvl4pPr>
            <a:lvl5pPr marL="2545231" indent="0">
              <a:buNone/>
              <a:defRPr sz="2200" b="1"/>
            </a:lvl5pPr>
            <a:lvl6pPr marL="3181535" indent="0">
              <a:buNone/>
              <a:defRPr sz="2200" b="1"/>
            </a:lvl6pPr>
            <a:lvl7pPr marL="3817841" indent="0">
              <a:buNone/>
              <a:defRPr sz="2200" b="1"/>
            </a:lvl7pPr>
            <a:lvl8pPr marL="4454145" indent="0">
              <a:buNone/>
              <a:defRPr sz="2200" b="1"/>
            </a:lvl8pPr>
            <a:lvl9pPr marL="5090454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44" y="1515218"/>
            <a:ext cx="5318864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6306" indent="0">
              <a:buNone/>
              <a:defRPr sz="2800" b="1"/>
            </a:lvl2pPr>
            <a:lvl3pPr marL="1272615" indent="0">
              <a:buNone/>
              <a:defRPr sz="2500" b="1"/>
            </a:lvl3pPr>
            <a:lvl4pPr marL="1908922" indent="0">
              <a:buNone/>
              <a:defRPr sz="2200" b="1"/>
            </a:lvl4pPr>
            <a:lvl5pPr marL="2545231" indent="0">
              <a:buNone/>
              <a:defRPr sz="2200" b="1"/>
            </a:lvl5pPr>
            <a:lvl6pPr marL="3181535" indent="0">
              <a:buNone/>
              <a:defRPr sz="2200" b="1"/>
            </a:lvl6pPr>
            <a:lvl7pPr marL="3817841" indent="0">
              <a:buNone/>
              <a:defRPr sz="2200" b="1"/>
            </a:lvl7pPr>
            <a:lvl8pPr marL="4454145" indent="0">
              <a:buNone/>
              <a:defRPr sz="2200" b="1"/>
            </a:lvl8pPr>
            <a:lvl9pPr marL="5090454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44" y="2146682"/>
            <a:ext cx="5318864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191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191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191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191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191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191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191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191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191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600" y="4349824"/>
            <a:ext cx="10228261" cy="1344419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600" y="2869045"/>
            <a:ext cx="10228261" cy="1480740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637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27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091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455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818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182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54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0910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1" y="269514"/>
            <a:ext cx="3958856" cy="1146986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85" y="269519"/>
            <a:ext cx="6726921" cy="577724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71" y="1416558"/>
            <a:ext cx="3958856" cy="4630253"/>
          </a:xfrm>
        </p:spPr>
        <p:txBody>
          <a:bodyPr/>
          <a:lstStyle>
            <a:lvl1pPr marL="0" indent="0">
              <a:buNone/>
              <a:defRPr sz="2000"/>
            </a:lvl1pPr>
            <a:lvl2pPr marL="636306" indent="0">
              <a:buNone/>
              <a:defRPr sz="1700"/>
            </a:lvl2pPr>
            <a:lvl3pPr marL="1272615" indent="0">
              <a:buNone/>
              <a:defRPr sz="1300"/>
            </a:lvl3pPr>
            <a:lvl4pPr marL="1908922" indent="0">
              <a:buNone/>
              <a:defRPr sz="1200"/>
            </a:lvl4pPr>
            <a:lvl5pPr marL="2545231" indent="0">
              <a:buNone/>
              <a:defRPr sz="1200"/>
            </a:lvl5pPr>
            <a:lvl6pPr marL="3181535" indent="0">
              <a:buNone/>
              <a:defRPr sz="1200"/>
            </a:lvl6pPr>
            <a:lvl7pPr marL="3817841" indent="0">
              <a:buNone/>
              <a:defRPr sz="1200"/>
            </a:lvl7pPr>
            <a:lvl8pPr marL="4454145" indent="0">
              <a:buNone/>
              <a:defRPr sz="1200"/>
            </a:lvl8pPr>
            <a:lvl9pPr marL="50904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191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191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191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430"/>
            <a:ext cx="7219950" cy="55939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3"/>
            <a:ext cx="7219950" cy="4061460"/>
          </a:xfrm>
        </p:spPr>
        <p:txBody>
          <a:bodyPr/>
          <a:lstStyle>
            <a:lvl1pPr marL="0" indent="0">
              <a:buNone/>
              <a:defRPr sz="4500"/>
            </a:lvl1pPr>
            <a:lvl2pPr marL="636306" indent="0">
              <a:buNone/>
              <a:defRPr sz="3800"/>
            </a:lvl2pPr>
            <a:lvl3pPr marL="1272615" indent="0">
              <a:buNone/>
              <a:defRPr sz="3300"/>
            </a:lvl3pPr>
            <a:lvl4pPr marL="1908922" indent="0">
              <a:buNone/>
              <a:defRPr sz="2800"/>
            </a:lvl4pPr>
            <a:lvl5pPr marL="2545231" indent="0">
              <a:buNone/>
              <a:defRPr sz="2800"/>
            </a:lvl5pPr>
            <a:lvl6pPr marL="3181535" indent="0">
              <a:buNone/>
              <a:defRPr sz="2800"/>
            </a:lvl6pPr>
            <a:lvl7pPr marL="3817841" indent="0">
              <a:buNone/>
              <a:defRPr sz="2800"/>
            </a:lvl7pPr>
            <a:lvl8pPr marL="4454145" indent="0">
              <a:buNone/>
              <a:defRPr sz="2800"/>
            </a:lvl8pPr>
            <a:lvl9pPr marL="509045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75"/>
            <a:ext cx="7219950" cy="794428"/>
          </a:xfrm>
        </p:spPr>
        <p:txBody>
          <a:bodyPr/>
          <a:lstStyle>
            <a:lvl1pPr marL="0" indent="0">
              <a:buNone/>
              <a:defRPr sz="2000"/>
            </a:lvl1pPr>
            <a:lvl2pPr marL="636306" indent="0">
              <a:buNone/>
              <a:defRPr sz="1700"/>
            </a:lvl2pPr>
            <a:lvl3pPr marL="1272615" indent="0">
              <a:buNone/>
              <a:defRPr sz="1300"/>
            </a:lvl3pPr>
            <a:lvl4pPr marL="1908922" indent="0">
              <a:buNone/>
              <a:defRPr sz="1200"/>
            </a:lvl4pPr>
            <a:lvl5pPr marL="2545231" indent="0">
              <a:buNone/>
              <a:defRPr sz="1200"/>
            </a:lvl5pPr>
            <a:lvl6pPr marL="3181535" indent="0">
              <a:buNone/>
              <a:defRPr sz="1200"/>
            </a:lvl6pPr>
            <a:lvl7pPr marL="3817841" indent="0">
              <a:buNone/>
              <a:defRPr sz="1200"/>
            </a:lvl7pPr>
            <a:lvl8pPr marL="4454145" indent="0">
              <a:buNone/>
              <a:defRPr sz="1200"/>
            </a:lvl8pPr>
            <a:lvl9pPr marL="50904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191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191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191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191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191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191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58" y="271081"/>
            <a:ext cx="2707483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191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191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191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5"/>
            <a:ext cx="9024938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6"/>
            <a:ext cx="9024938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49256" indent="0" algn="ctr">
              <a:buNone/>
              <a:defRPr sz="2000"/>
            </a:lvl2pPr>
            <a:lvl3pPr marL="898490" indent="0" algn="ctr">
              <a:buNone/>
              <a:defRPr sz="1800"/>
            </a:lvl3pPr>
            <a:lvl4pPr marL="1347738" indent="0" algn="ctr">
              <a:buNone/>
              <a:defRPr sz="1600"/>
            </a:lvl4pPr>
            <a:lvl5pPr marL="1796984" indent="0" algn="ctr">
              <a:buNone/>
              <a:defRPr sz="1600"/>
            </a:lvl5pPr>
            <a:lvl6pPr marL="2246224" indent="0" algn="ctr">
              <a:buNone/>
              <a:defRPr sz="1600"/>
            </a:lvl6pPr>
            <a:lvl7pPr marL="2695469" indent="0" algn="ctr">
              <a:buNone/>
              <a:defRPr sz="1600"/>
            </a:lvl7pPr>
            <a:lvl8pPr marL="3144723" indent="0" algn="ctr">
              <a:buNone/>
              <a:defRPr sz="1600"/>
            </a:lvl8pPr>
            <a:lvl9pPr marL="35939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02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02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02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85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02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02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02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68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5" y="1687629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25" y="4529972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92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84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7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6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6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5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4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3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02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02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02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47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98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02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02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02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63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63" y="360403"/>
            <a:ext cx="10378678" cy="13083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64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256" indent="0">
              <a:buNone/>
              <a:defRPr sz="2000" b="1"/>
            </a:lvl2pPr>
            <a:lvl3pPr marL="898490" indent="0">
              <a:buNone/>
              <a:defRPr sz="1800" b="1"/>
            </a:lvl3pPr>
            <a:lvl4pPr marL="1347738" indent="0">
              <a:buNone/>
              <a:defRPr sz="1600" b="1"/>
            </a:lvl4pPr>
            <a:lvl5pPr marL="1796984" indent="0">
              <a:buNone/>
              <a:defRPr sz="1600" b="1"/>
            </a:lvl5pPr>
            <a:lvl6pPr marL="2246224" indent="0">
              <a:buNone/>
              <a:defRPr sz="1600" b="1"/>
            </a:lvl6pPr>
            <a:lvl7pPr marL="2695469" indent="0">
              <a:buNone/>
              <a:defRPr sz="1600" b="1"/>
            </a:lvl7pPr>
            <a:lvl8pPr marL="3144723" indent="0">
              <a:buNone/>
              <a:defRPr sz="1600" b="1"/>
            </a:lvl8pPr>
            <a:lvl9pPr marL="359396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64" y="2472649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77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256" indent="0">
              <a:buNone/>
              <a:defRPr sz="2000" b="1"/>
            </a:lvl2pPr>
            <a:lvl3pPr marL="898490" indent="0">
              <a:buNone/>
              <a:defRPr sz="1800" b="1"/>
            </a:lvl3pPr>
            <a:lvl4pPr marL="1347738" indent="0">
              <a:buNone/>
              <a:defRPr sz="1600" b="1"/>
            </a:lvl4pPr>
            <a:lvl5pPr marL="1796984" indent="0">
              <a:buNone/>
              <a:defRPr sz="1600" b="1"/>
            </a:lvl5pPr>
            <a:lvl6pPr marL="2246224" indent="0">
              <a:buNone/>
              <a:defRPr sz="1600" b="1"/>
            </a:lvl6pPr>
            <a:lvl7pPr marL="2695469" indent="0">
              <a:buNone/>
              <a:defRPr sz="1600" b="1"/>
            </a:lvl7pPr>
            <a:lvl8pPr marL="3144723" indent="0">
              <a:buNone/>
              <a:defRPr sz="1600" b="1"/>
            </a:lvl8pPr>
            <a:lvl9pPr marL="359396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77" y="2472649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02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02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02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39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02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02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02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7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7" y="1579475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75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02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02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02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12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82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256" indent="0">
              <a:buNone/>
              <a:defRPr sz="1400"/>
            </a:lvl2pPr>
            <a:lvl3pPr marL="898490" indent="0">
              <a:buNone/>
              <a:defRPr sz="1200"/>
            </a:lvl3pPr>
            <a:lvl4pPr marL="1347738" indent="0">
              <a:buNone/>
              <a:defRPr sz="900"/>
            </a:lvl4pPr>
            <a:lvl5pPr marL="1796984" indent="0">
              <a:buNone/>
              <a:defRPr sz="900"/>
            </a:lvl5pPr>
            <a:lvl6pPr marL="2246224" indent="0">
              <a:buNone/>
              <a:defRPr sz="900"/>
            </a:lvl6pPr>
            <a:lvl7pPr marL="2695469" indent="0">
              <a:buNone/>
              <a:defRPr sz="900"/>
            </a:lvl7pPr>
            <a:lvl8pPr marL="3144723" indent="0">
              <a:buNone/>
              <a:defRPr sz="900"/>
            </a:lvl8pPr>
            <a:lvl9pPr marL="3593968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02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02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02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66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7"/>
          </a:xfrm>
        </p:spPr>
        <p:txBody>
          <a:bodyPr anchor="t"/>
          <a:lstStyle>
            <a:lvl1pPr marL="0" indent="0">
              <a:buNone/>
              <a:defRPr sz="3200"/>
            </a:lvl1pPr>
            <a:lvl2pPr marL="449256" indent="0">
              <a:buNone/>
              <a:defRPr sz="2800"/>
            </a:lvl2pPr>
            <a:lvl3pPr marL="898490" indent="0">
              <a:buNone/>
              <a:defRPr sz="2400"/>
            </a:lvl3pPr>
            <a:lvl4pPr marL="1347738" indent="0">
              <a:buNone/>
              <a:defRPr sz="2000"/>
            </a:lvl4pPr>
            <a:lvl5pPr marL="1796984" indent="0">
              <a:buNone/>
              <a:defRPr sz="2000"/>
            </a:lvl5pPr>
            <a:lvl6pPr marL="2246224" indent="0">
              <a:buNone/>
              <a:defRPr sz="2000"/>
            </a:lvl6pPr>
            <a:lvl7pPr marL="2695469" indent="0">
              <a:buNone/>
              <a:defRPr sz="2000"/>
            </a:lvl7pPr>
            <a:lvl8pPr marL="3144723" indent="0">
              <a:buNone/>
              <a:defRPr sz="2000"/>
            </a:lvl8pPr>
            <a:lvl9pPr marL="359396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82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256" indent="0">
              <a:buNone/>
              <a:defRPr sz="1400"/>
            </a:lvl2pPr>
            <a:lvl3pPr marL="898490" indent="0">
              <a:buNone/>
              <a:defRPr sz="1200"/>
            </a:lvl3pPr>
            <a:lvl4pPr marL="1347738" indent="0">
              <a:buNone/>
              <a:defRPr sz="900"/>
            </a:lvl4pPr>
            <a:lvl5pPr marL="1796984" indent="0">
              <a:buNone/>
              <a:defRPr sz="900"/>
            </a:lvl5pPr>
            <a:lvl6pPr marL="2246224" indent="0">
              <a:buNone/>
              <a:defRPr sz="900"/>
            </a:lvl6pPr>
            <a:lvl7pPr marL="2695469" indent="0">
              <a:buNone/>
              <a:defRPr sz="900"/>
            </a:lvl7pPr>
            <a:lvl8pPr marL="3144723" indent="0">
              <a:buNone/>
              <a:defRPr sz="900"/>
            </a:lvl8pPr>
            <a:lvl9pPr marL="3593968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02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02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02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51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02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02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02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81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308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329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02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27/11/2022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02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02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02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43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8" y="1107815"/>
            <a:ext cx="10228263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6"/>
            <a:ext cx="9024938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49256" indent="0" algn="ctr">
              <a:buNone/>
              <a:defRPr sz="2000"/>
            </a:lvl2pPr>
            <a:lvl3pPr marL="898490" indent="0" algn="ctr">
              <a:buNone/>
              <a:defRPr sz="1800"/>
            </a:lvl3pPr>
            <a:lvl4pPr marL="1347738" indent="0" algn="ctr">
              <a:buNone/>
              <a:defRPr sz="1600"/>
            </a:lvl4pPr>
            <a:lvl5pPr marL="1796984" indent="0" algn="ctr">
              <a:buNone/>
              <a:defRPr sz="1600"/>
            </a:lvl5pPr>
            <a:lvl6pPr marL="2246224" indent="0" algn="ctr">
              <a:buNone/>
              <a:defRPr sz="1600"/>
            </a:lvl6pPr>
            <a:lvl7pPr marL="2695469" indent="0" algn="ctr">
              <a:buNone/>
              <a:defRPr sz="1600"/>
            </a:lvl7pPr>
            <a:lvl8pPr marL="3144723" indent="0" algn="ctr">
              <a:buNone/>
              <a:defRPr sz="1600"/>
            </a:lvl8pPr>
            <a:lvl9pPr marL="35939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082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369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5" y="1687629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25" y="4529972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492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84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7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6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6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5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4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3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702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98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98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63" y="360407"/>
            <a:ext cx="10378678" cy="13083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64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256" indent="0">
              <a:buNone/>
              <a:defRPr sz="2000" b="1"/>
            </a:lvl2pPr>
            <a:lvl3pPr marL="898490" indent="0">
              <a:buNone/>
              <a:defRPr sz="1800" b="1"/>
            </a:lvl3pPr>
            <a:lvl4pPr marL="1347738" indent="0">
              <a:buNone/>
              <a:defRPr sz="1600" b="1"/>
            </a:lvl4pPr>
            <a:lvl5pPr marL="1796984" indent="0">
              <a:buNone/>
              <a:defRPr sz="1600" b="1"/>
            </a:lvl5pPr>
            <a:lvl6pPr marL="2246224" indent="0">
              <a:buNone/>
              <a:defRPr sz="1600" b="1"/>
            </a:lvl6pPr>
            <a:lvl7pPr marL="2695469" indent="0">
              <a:buNone/>
              <a:defRPr sz="1600" b="1"/>
            </a:lvl7pPr>
            <a:lvl8pPr marL="3144723" indent="0">
              <a:buNone/>
              <a:defRPr sz="1600" b="1"/>
            </a:lvl8pPr>
            <a:lvl9pPr marL="359396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64" y="2472649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77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256" indent="0">
              <a:buNone/>
              <a:defRPr sz="2000" b="1"/>
            </a:lvl2pPr>
            <a:lvl3pPr marL="898490" indent="0">
              <a:buNone/>
              <a:defRPr sz="1800" b="1"/>
            </a:lvl3pPr>
            <a:lvl4pPr marL="1347738" indent="0">
              <a:buNone/>
              <a:defRPr sz="1600" b="1"/>
            </a:lvl4pPr>
            <a:lvl5pPr marL="1796984" indent="0">
              <a:buNone/>
              <a:defRPr sz="1600" b="1"/>
            </a:lvl5pPr>
            <a:lvl6pPr marL="2246224" indent="0">
              <a:buNone/>
              <a:defRPr sz="1600" b="1"/>
            </a:lvl6pPr>
            <a:lvl7pPr marL="2695469" indent="0">
              <a:buNone/>
              <a:defRPr sz="1600" b="1"/>
            </a:lvl7pPr>
            <a:lvl8pPr marL="3144723" indent="0">
              <a:buNone/>
              <a:defRPr sz="1600" b="1"/>
            </a:lvl8pPr>
            <a:lvl9pPr marL="359396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77" y="2472649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7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8"/>
            <a:ext cx="5316776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6373" indent="0">
              <a:buNone/>
              <a:defRPr sz="2800" b="1"/>
            </a:lvl2pPr>
            <a:lvl3pPr marL="1272756" indent="0">
              <a:buNone/>
              <a:defRPr sz="2500" b="1"/>
            </a:lvl3pPr>
            <a:lvl4pPr marL="1909126" indent="0">
              <a:buNone/>
              <a:defRPr sz="2200" b="1"/>
            </a:lvl4pPr>
            <a:lvl5pPr marL="2545514" indent="0">
              <a:buNone/>
              <a:defRPr sz="2200" b="1"/>
            </a:lvl5pPr>
            <a:lvl6pPr marL="3181885" indent="0">
              <a:buNone/>
              <a:defRPr sz="2200" b="1"/>
            </a:lvl6pPr>
            <a:lvl7pPr marL="3818263" indent="0">
              <a:buNone/>
              <a:defRPr sz="2200" b="1"/>
            </a:lvl7pPr>
            <a:lvl8pPr marL="4454640" indent="0">
              <a:buNone/>
              <a:defRPr sz="2200" b="1"/>
            </a:lvl8pPr>
            <a:lvl9pPr marL="509102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44" y="1515218"/>
            <a:ext cx="5318864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6373" indent="0">
              <a:buNone/>
              <a:defRPr sz="2800" b="1"/>
            </a:lvl2pPr>
            <a:lvl3pPr marL="1272756" indent="0">
              <a:buNone/>
              <a:defRPr sz="2500" b="1"/>
            </a:lvl3pPr>
            <a:lvl4pPr marL="1909126" indent="0">
              <a:buNone/>
              <a:defRPr sz="2200" b="1"/>
            </a:lvl4pPr>
            <a:lvl5pPr marL="2545514" indent="0">
              <a:buNone/>
              <a:defRPr sz="2200" b="1"/>
            </a:lvl5pPr>
            <a:lvl6pPr marL="3181885" indent="0">
              <a:buNone/>
              <a:defRPr sz="2200" b="1"/>
            </a:lvl6pPr>
            <a:lvl7pPr marL="3818263" indent="0">
              <a:buNone/>
              <a:defRPr sz="2200" b="1"/>
            </a:lvl7pPr>
            <a:lvl8pPr marL="4454640" indent="0">
              <a:buNone/>
              <a:defRPr sz="2200" b="1"/>
            </a:lvl8pPr>
            <a:lvl9pPr marL="509102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44" y="2146682"/>
            <a:ext cx="5318864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09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6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82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256" indent="0">
              <a:buNone/>
              <a:defRPr sz="1400"/>
            </a:lvl2pPr>
            <a:lvl3pPr marL="898490" indent="0">
              <a:buNone/>
              <a:defRPr sz="1200"/>
            </a:lvl3pPr>
            <a:lvl4pPr marL="1347738" indent="0">
              <a:buNone/>
              <a:defRPr sz="900"/>
            </a:lvl4pPr>
            <a:lvl5pPr marL="1796984" indent="0">
              <a:buNone/>
              <a:defRPr sz="900"/>
            </a:lvl5pPr>
            <a:lvl6pPr marL="2246224" indent="0">
              <a:buNone/>
              <a:defRPr sz="900"/>
            </a:lvl6pPr>
            <a:lvl7pPr marL="2695469" indent="0">
              <a:buNone/>
              <a:defRPr sz="900"/>
            </a:lvl7pPr>
            <a:lvl8pPr marL="3144723" indent="0">
              <a:buNone/>
              <a:defRPr sz="900"/>
            </a:lvl8pPr>
            <a:lvl9pPr marL="3593968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59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7"/>
          </a:xfrm>
        </p:spPr>
        <p:txBody>
          <a:bodyPr anchor="t"/>
          <a:lstStyle>
            <a:lvl1pPr marL="0" indent="0">
              <a:buNone/>
              <a:defRPr sz="3200"/>
            </a:lvl1pPr>
            <a:lvl2pPr marL="449256" indent="0">
              <a:buNone/>
              <a:defRPr sz="2800"/>
            </a:lvl2pPr>
            <a:lvl3pPr marL="898490" indent="0">
              <a:buNone/>
              <a:defRPr sz="2400"/>
            </a:lvl3pPr>
            <a:lvl4pPr marL="1347738" indent="0">
              <a:buNone/>
              <a:defRPr sz="2000"/>
            </a:lvl4pPr>
            <a:lvl5pPr marL="1796984" indent="0">
              <a:buNone/>
              <a:defRPr sz="2000"/>
            </a:lvl5pPr>
            <a:lvl6pPr marL="2246224" indent="0">
              <a:buNone/>
              <a:defRPr sz="2000"/>
            </a:lvl6pPr>
            <a:lvl7pPr marL="2695469" indent="0">
              <a:buNone/>
              <a:defRPr sz="2000"/>
            </a:lvl7pPr>
            <a:lvl8pPr marL="3144723" indent="0">
              <a:buNone/>
              <a:defRPr sz="2000"/>
            </a:lvl8pPr>
            <a:lvl9pPr marL="359396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82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256" indent="0">
              <a:buNone/>
              <a:defRPr sz="1400"/>
            </a:lvl2pPr>
            <a:lvl3pPr marL="898490" indent="0">
              <a:buNone/>
              <a:defRPr sz="1200"/>
            </a:lvl3pPr>
            <a:lvl4pPr marL="1347738" indent="0">
              <a:buNone/>
              <a:defRPr sz="900"/>
            </a:lvl4pPr>
            <a:lvl5pPr marL="1796984" indent="0">
              <a:buNone/>
              <a:defRPr sz="900"/>
            </a:lvl5pPr>
            <a:lvl6pPr marL="2246224" indent="0">
              <a:buNone/>
              <a:defRPr sz="900"/>
            </a:lvl6pPr>
            <a:lvl7pPr marL="2695469" indent="0">
              <a:buNone/>
              <a:defRPr sz="900"/>
            </a:lvl7pPr>
            <a:lvl8pPr marL="3144723" indent="0">
              <a:buNone/>
              <a:defRPr sz="900"/>
            </a:lvl8pPr>
            <a:lvl9pPr marL="3593968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16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82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308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330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355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51" y="2102866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2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6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2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09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45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8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18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54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91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10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817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600" y="4349824"/>
            <a:ext cx="10228261" cy="1344419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600" y="2869045"/>
            <a:ext cx="10228261" cy="1480740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637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27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091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455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818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182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54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0910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74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7" y="1579475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75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8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8"/>
            <a:ext cx="5316776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6373" indent="0">
              <a:buNone/>
              <a:defRPr sz="2800" b="1"/>
            </a:lvl2pPr>
            <a:lvl3pPr marL="1272756" indent="0">
              <a:buNone/>
              <a:defRPr sz="2500" b="1"/>
            </a:lvl3pPr>
            <a:lvl4pPr marL="1909126" indent="0">
              <a:buNone/>
              <a:defRPr sz="2200" b="1"/>
            </a:lvl4pPr>
            <a:lvl5pPr marL="2545514" indent="0">
              <a:buNone/>
              <a:defRPr sz="2200" b="1"/>
            </a:lvl5pPr>
            <a:lvl6pPr marL="3181885" indent="0">
              <a:buNone/>
              <a:defRPr sz="2200" b="1"/>
            </a:lvl6pPr>
            <a:lvl7pPr marL="3818263" indent="0">
              <a:buNone/>
              <a:defRPr sz="2200" b="1"/>
            </a:lvl7pPr>
            <a:lvl8pPr marL="4454640" indent="0">
              <a:buNone/>
              <a:defRPr sz="2200" b="1"/>
            </a:lvl8pPr>
            <a:lvl9pPr marL="509102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44" y="1515218"/>
            <a:ext cx="5318864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6373" indent="0">
              <a:buNone/>
              <a:defRPr sz="2800" b="1"/>
            </a:lvl2pPr>
            <a:lvl3pPr marL="1272756" indent="0">
              <a:buNone/>
              <a:defRPr sz="2500" b="1"/>
            </a:lvl3pPr>
            <a:lvl4pPr marL="1909126" indent="0">
              <a:buNone/>
              <a:defRPr sz="2200" b="1"/>
            </a:lvl4pPr>
            <a:lvl5pPr marL="2545514" indent="0">
              <a:buNone/>
              <a:defRPr sz="2200" b="1"/>
            </a:lvl5pPr>
            <a:lvl6pPr marL="3181885" indent="0">
              <a:buNone/>
              <a:defRPr sz="2200" b="1"/>
            </a:lvl6pPr>
            <a:lvl7pPr marL="3818263" indent="0">
              <a:buNone/>
              <a:defRPr sz="2200" b="1"/>
            </a:lvl7pPr>
            <a:lvl8pPr marL="4454640" indent="0">
              <a:buNone/>
              <a:defRPr sz="2200" b="1"/>
            </a:lvl8pPr>
            <a:lvl9pPr marL="509102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44" y="2146682"/>
            <a:ext cx="5318864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570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814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776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7" y="269514"/>
            <a:ext cx="3958856" cy="1146986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81" y="269518"/>
            <a:ext cx="6726921" cy="577724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7" y="1416554"/>
            <a:ext cx="3958856" cy="4630253"/>
          </a:xfrm>
        </p:spPr>
        <p:txBody>
          <a:bodyPr/>
          <a:lstStyle>
            <a:lvl1pPr marL="0" indent="0">
              <a:buNone/>
              <a:defRPr sz="2000"/>
            </a:lvl1pPr>
            <a:lvl2pPr marL="636373" indent="0">
              <a:buNone/>
              <a:defRPr sz="1700"/>
            </a:lvl2pPr>
            <a:lvl3pPr marL="1272756" indent="0">
              <a:buNone/>
              <a:defRPr sz="1300"/>
            </a:lvl3pPr>
            <a:lvl4pPr marL="1909126" indent="0">
              <a:buNone/>
              <a:defRPr sz="1200"/>
            </a:lvl4pPr>
            <a:lvl5pPr marL="2545514" indent="0">
              <a:buNone/>
              <a:defRPr sz="1200"/>
            </a:lvl5pPr>
            <a:lvl6pPr marL="3181885" indent="0">
              <a:buNone/>
              <a:defRPr sz="1200"/>
            </a:lvl6pPr>
            <a:lvl7pPr marL="3818263" indent="0">
              <a:buNone/>
              <a:defRPr sz="1200"/>
            </a:lvl7pPr>
            <a:lvl8pPr marL="4454640" indent="0">
              <a:buNone/>
              <a:defRPr sz="1200"/>
            </a:lvl8pPr>
            <a:lvl9pPr marL="50910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7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427"/>
            <a:ext cx="7219950" cy="55939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3"/>
            <a:ext cx="7219950" cy="4061460"/>
          </a:xfrm>
        </p:spPr>
        <p:txBody>
          <a:bodyPr/>
          <a:lstStyle>
            <a:lvl1pPr marL="0" indent="0">
              <a:buNone/>
              <a:defRPr sz="4500"/>
            </a:lvl1pPr>
            <a:lvl2pPr marL="636373" indent="0">
              <a:buNone/>
              <a:defRPr sz="3800"/>
            </a:lvl2pPr>
            <a:lvl3pPr marL="1272756" indent="0">
              <a:buNone/>
              <a:defRPr sz="3300"/>
            </a:lvl3pPr>
            <a:lvl4pPr marL="1909126" indent="0">
              <a:buNone/>
              <a:defRPr sz="2800"/>
            </a:lvl4pPr>
            <a:lvl5pPr marL="2545514" indent="0">
              <a:buNone/>
              <a:defRPr sz="2800"/>
            </a:lvl5pPr>
            <a:lvl6pPr marL="3181885" indent="0">
              <a:buNone/>
              <a:defRPr sz="2800"/>
            </a:lvl6pPr>
            <a:lvl7pPr marL="3818263" indent="0">
              <a:buNone/>
              <a:defRPr sz="2800"/>
            </a:lvl7pPr>
            <a:lvl8pPr marL="4454640" indent="0">
              <a:buNone/>
              <a:defRPr sz="2800"/>
            </a:lvl8pPr>
            <a:lvl9pPr marL="5091020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73"/>
            <a:ext cx="7219950" cy="794428"/>
          </a:xfrm>
        </p:spPr>
        <p:txBody>
          <a:bodyPr/>
          <a:lstStyle>
            <a:lvl1pPr marL="0" indent="0">
              <a:buNone/>
              <a:defRPr sz="2000"/>
            </a:lvl1pPr>
            <a:lvl2pPr marL="636373" indent="0">
              <a:buNone/>
              <a:defRPr sz="1700"/>
            </a:lvl2pPr>
            <a:lvl3pPr marL="1272756" indent="0">
              <a:buNone/>
              <a:defRPr sz="1300"/>
            </a:lvl3pPr>
            <a:lvl4pPr marL="1909126" indent="0">
              <a:buNone/>
              <a:defRPr sz="1200"/>
            </a:lvl4pPr>
            <a:lvl5pPr marL="2545514" indent="0">
              <a:buNone/>
              <a:defRPr sz="1200"/>
            </a:lvl5pPr>
            <a:lvl6pPr marL="3181885" indent="0">
              <a:buNone/>
              <a:defRPr sz="1200"/>
            </a:lvl6pPr>
            <a:lvl7pPr marL="3818263" indent="0">
              <a:buNone/>
              <a:defRPr sz="1200"/>
            </a:lvl7pPr>
            <a:lvl8pPr marL="4454640" indent="0">
              <a:buNone/>
              <a:defRPr sz="1200"/>
            </a:lvl8pPr>
            <a:lvl9pPr marL="50910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4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154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58" y="271081"/>
            <a:ext cx="2707483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4" y="271081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843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1704" y="-46283"/>
            <a:ext cx="12125814" cy="685009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375" y="-50130"/>
            <a:ext cx="12048677" cy="685266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67406" y="284138"/>
            <a:ext cx="11598716" cy="65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07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3"/>
            <a:ext cx="9024938" cy="2356650"/>
          </a:xfrm>
          <a:prstGeom prst="rect">
            <a:avLst/>
          </a:prstGeom>
        </p:spPr>
        <p:txBody>
          <a:bodyPr lIns="91036" tIns="45530" rIns="91036" bIns="45530" anchor="b"/>
          <a:lstStyle>
            <a:lvl1pPr algn="ctr"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56"/>
            <a:ext cx="9024938" cy="1634299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 algn="ctr">
              <a:buNone/>
              <a:defRPr sz="2400"/>
            </a:lvl1pPr>
            <a:lvl2pPr marL="449256" indent="0" algn="ctr">
              <a:buNone/>
              <a:defRPr sz="2000"/>
            </a:lvl2pPr>
            <a:lvl3pPr marL="898490" indent="0" algn="ctr">
              <a:buNone/>
              <a:defRPr sz="1800"/>
            </a:lvl3pPr>
            <a:lvl4pPr marL="1347738" indent="0" algn="ctr">
              <a:buNone/>
              <a:defRPr sz="1600"/>
            </a:lvl4pPr>
            <a:lvl5pPr marL="1796984" indent="0" algn="ctr">
              <a:buNone/>
              <a:defRPr sz="1600"/>
            </a:lvl5pPr>
            <a:lvl6pPr marL="2246224" indent="0" algn="ctr">
              <a:buNone/>
              <a:defRPr sz="1600"/>
            </a:lvl6pPr>
            <a:lvl7pPr marL="2695469" indent="0" algn="ctr">
              <a:buNone/>
              <a:defRPr sz="1600"/>
            </a:lvl7pPr>
            <a:lvl8pPr marL="3144723" indent="0" algn="ctr">
              <a:buNone/>
              <a:defRPr sz="1600"/>
            </a:lvl8pPr>
            <a:lvl9pPr marL="35939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9A850A86-CA9E-46F6-B3A2-4481A8696540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2022/11/27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C393C3D8-761E-488A-B4F5-65BC2510EB2C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403"/>
            <a:ext cx="10378678" cy="1308379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1801960"/>
            <a:ext cx="10378678" cy="4294932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8171678F-C6DE-48B3-BCC2-D0E398061D4B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2022/11/27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7AA6C307-0E17-4CBE-903F-7DB4272E7770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25" y="1687629"/>
            <a:ext cx="10378678" cy="2815757"/>
          </a:xfrm>
          <a:prstGeom prst="rect">
            <a:avLst/>
          </a:prstGeom>
        </p:spPr>
        <p:txBody>
          <a:bodyPr lIns="91036" tIns="45530" rIns="91036" bIns="45530" anchor="b"/>
          <a:lstStyle>
            <a:lvl1pPr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25" y="4529972"/>
            <a:ext cx="10378678" cy="1480740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>
              <a:buNone/>
              <a:defRPr sz="2400"/>
            </a:lvl1pPr>
            <a:lvl2pPr marL="449256" indent="0">
              <a:buNone/>
              <a:defRPr sz="2000"/>
            </a:lvl2pPr>
            <a:lvl3pPr marL="898490" indent="0">
              <a:buNone/>
              <a:defRPr sz="1800"/>
            </a:lvl3pPr>
            <a:lvl4pPr marL="1347738" indent="0">
              <a:buNone/>
              <a:defRPr sz="1600"/>
            </a:lvl4pPr>
            <a:lvl5pPr marL="1796984" indent="0">
              <a:buNone/>
              <a:defRPr sz="1600"/>
            </a:lvl5pPr>
            <a:lvl6pPr marL="2246224" indent="0">
              <a:buNone/>
              <a:defRPr sz="1600"/>
            </a:lvl6pPr>
            <a:lvl7pPr marL="2695469" indent="0">
              <a:buNone/>
              <a:defRPr sz="1600"/>
            </a:lvl7pPr>
            <a:lvl8pPr marL="3144723" indent="0">
              <a:buNone/>
              <a:defRPr sz="1600"/>
            </a:lvl8pPr>
            <a:lvl9pPr marL="3593968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CC0957D9-C18E-49F2-8146-E0B1D203B0B4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2022/11/27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A0B5119A-0FF1-4E4F-BDF5-1EB6DE19D800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403"/>
            <a:ext cx="10378678" cy="1308379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98" y="1801960"/>
            <a:ext cx="5114131" cy="4294932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60"/>
            <a:ext cx="5114131" cy="4294932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00F7E8E1-78CB-4EA2-AA74-6A5634F8F305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2022/11/27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5C6A6918-70ED-4FED-B45C-AA376312B807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63" y="360403"/>
            <a:ext cx="10378678" cy="1308379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64" y="1659370"/>
            <a:ext cx="5090628" cy="813232"/>
          </a:xfrm>
          <a:prstGeom prst="rect">
            <a:avLst/>
          </a:prstGeom>
        </p:spPr>
        <p:txBody>
          <a:bodyPr lIns="91036" tIns="45530" rIns="91036" bIns="45530" anchor="b"/>
          <a:lstStyle>
            <a:lvl1pPr marL="0" indent="0">
              <a:buNone/>
              <a:defRPr sz="2400" b="1"/>
            </a:lvl1pPr>
            <a:lvl2pPr marL="449256" indent="0">
              <a:buNone/>
              <a:defRPr sz="2000" b="1"/>
            </a:lvl2pPr>
            <a:lvl3pPr marL="898490" indent="0">
              <a:buNone/>
              <a:defRPr sz="1800" b="1"/>
            </a:lvl3pPr>
            <a:lvl4pPr marL="1347738" indent="0">
              <a:buNone/>
              <a:defRPr sz="1600" b="1"/>
            </a:lvl4pPr>
            <a:lvl5pPr marL="1796984" indent="0">
              <a:buNone/>
              <a:defRPr sz="1600" b="1"/>
            </a:lvl5pPr>
            <a:lvl6pPr marL="2246224" indent="0">
              <a:buNone/>
              <a:defRPr sz="1600" b="1"/>
            </a:lvl6pPr>
            <a:lvl7pPr marL="2695469" indent="0">
              <a:buNone/>
              <a:defRPr sz="1600" b="1"/>
            </a:lvl7pPr>
            <a:lvl8pPr marL="3144723" indent="0">
              <a:buNone/>
              <a:defRPr sz="1600" b="1"/>
            </a:lvl8pPr>
            <a:lvl9pPr marL="35939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64" y="2472649"/>
            <a:ext cx="5090628" cy="3636825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77" y="1659370"/>
            <a:ext cx="5115699" cy="813232"/>
          </a:xfrm>
          <a:prstGeom prst="rect">
            <a:avLst/>
          </a:prstGeom>
        </p:spPr>
        <p:txBody>
          <a:bodyPr lIns="91036" tIns="45530" rIns="91036" bIns="45530" anchor="b"/>
          <a:lstStyle>
            <a:lvl1pPr marL="0" indent="0">
              <a:buNone/>
              <a:defRPr sz="2400" b="1"/>
            </a:lvl1pPr>
            <a:lvl2pPr marL="449256" indent="0">
              <a:buNone/>
              <a:defRPr sz="2000" b="1"/>
            </a:lvl2pPr>
            <a:lvl3pPr marL="898490" indent="0">
              <a:buNone/>
              <a:defRPr sz="1800" b="1"/>
            </a:lvl3pPr>
            <a:lvl4pPr marL="1347738" indent="0">
              <a:buNone/>
              <a:defRPr sz="1600" b="1"/>
            </a:lvl4pPr>
            <a:lvl5pPr marL="1796984" indent="0">
              <a:buNone/>
              <a:defRPr sz="1600" b="1"/>
            </a:lvl5pPr>
            <a:lvl6pPr marL="2246224" indent="0">
              <a:buNone/>
              <a:defRPr sz="1600" b="1"/>
            </a:lvl6pPr>
            <a:lvl7pPr marL="2695469" indent="0">
              <a:buNone/>
              <a:defRPr sz="1600" b="1"/>
            </a:lvl7pPr>
            <a:lvl8pPr marL="3144723" indent="0">
              <a:buNone/>
              <a:defRPr sz="1600" b="1"/>
            </a:lvl8pPr>
            <a:lvl9pPr marL="35939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77" y="2472649"/>
            <a:ext cx="5115699" cy="3636825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B5B2F2B0-0CB5-424D-9960-9A406CE42BE9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2022/11/27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8F4576E8-F44B-4F3C-BD58-5EE348D0B8F8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403"/>
            <a:ext cx="10378678" cy="1308379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F1671184-1E00-470E-88DD-88B1BA8BD820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2022/11/27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24577C25-40BB-4749-8446-53E7005D323C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A0370038-E06B-40D3-B4E2-85630B4D25C8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2022/11/27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55A5FECB-06FC-4200-B138-DFA7416FE344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  <a:prstGeom prst="rect">
            <a:avLst/>
          </a:prstGeom>
        </p:spPr>
        <p:txBody>
          <a:bodyPr lIns="91036" tIns="45530" rIns="91036" bIns="4553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669"/>
            <a:ext cx="6091833" cy="4810449"/>
          </a:xfrm>
          <a:prstGeom prst="rect">
            <a:avLst/>
          </a:prstGeom>
        </p:spPr>
        <p:txBody>
          <a:bodyPr lIns="91036" tIns="45530" rIns="91036" bIns="455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82"/>
            <a:ext cx="3881036" cy="3762179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>
              <a:buNone/>
              <a:defRPr sz="1600"/>
            </a:lvl1pPr>
            <a:lvl2pPr marL="449256" indent="0">
              <a:buNone/>
              <a:defRPr sz="1400"/>
            </a:lvl2pPr>
            <a:lvl3pPr marL="898490" indent="0">
              <a:buNone/>
              <a:defRPr sz="1200"/>
            </a:lvl3pPr>
            <a:lvl4pPr marL="1347738" indent="0">
              <a:buNone/>
              <a:defRPr sz="900"/>
            </a:lvl4pPr>
            <a:lvl5pPr marL="1796984" indent="0">
              <a:buNone/>
              <a:defRPr sz="900"/>
            </a:lvl5pPr>
            <a:lvl6pPr marL="2246224" indent="0">
              <a:buNone/>
              <a:defRPr sz="900"/>
            </a:lvl6pPr>
            <a:lvl7pPr marL="2695469" indent="0">
              <a:buNone/>
              <a:defRPr sz="900"/>
            </a:lvl7pPr>
            <a:lvl8pPr marL="3144723" indent="0">
              <a:buNone/>
              <a:defRPr sz="900"/>
            </a:lvl8pPr>
            <a:lvl9pPr marL="3593968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EBCCA61E-1621-46A7-9234-F75D0595DFFA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2022/11/27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89A2325F-E04C-499E-BD69-E415C2066707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3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  <a:prstGeom prst="rect">
            <a:avLst/>
          </a:prstGeom>
        </p:spPr>
        <p:txBody>
          <a:bodyPr lIns="91036" tIns="45530" rIns="91036" bIns="4553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669"/>
            <a:ext cx="6091833" cy="4810449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>
              <a:buNone/>
              <a:defRPr sz="3200"/>
            </a:lvl1pPr>
            <a:lvl2pPr marL="449256" indent="0">
              <a:buNone/>
              <a:defRPr sz="2800"/>
            </a:lvl2pPr>
            <a:lvl3pPr marL="898490" indent="0">
              <a:buNone/>
              <a:defRPr sz="2400"/>
            </a:lvl3pPr>
            <a:lvl4pPr marL="1347738" indent="0">
              <a:buNone/>
              <a:defRPr sz="2000"/>
            </a:lvl4pPr>
            <a:lvl5pPr marL="1796984" indent="0">
              <a:buNone/>
              <a:defRPr sz="2000"/>
            </a:lvl5pPr>
            <a:lvl6pPr marL="2246224" indent="0">
              <a:buNone/>
              <a:defRPr sz="2000"/>
            </a:lvl6pPr>
            <a:lvl7pPr marL="2695469" indent="0">
              <a:buNone/>
              <a:defRPr sz="2000"/>
            </a:lvl7pPr>
            <a:lvl8pPr marL="3144723" indent="0">
              <a:buNone/>
              <a:defRPr sz="2000"/>
            </a:lvl8pPr>
            <a:lvl9pPr marL="3593968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82"/>
            <a:ext cx="3881036" cy="3762179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>
              <a:buNone/>
              <a:defRPr sz="1600"/>
            </a:lvl1pPr>
            <a:lvl2pPr marL="449256" indent="0">
              <a:buNone/>
              <a:defRPr sz="1400"/>
            </a:lvl2pPr>
            <a:lvl3pPr marL="898490" indent="0">
              <a:buNone/>
              <a:defRPr sz="1200"/>
            </a:lvl3pPr>
            <a:lvl4pPr marL="1347738" indent="0">
              <a:buNone/>
              <a:defRPr sz="900"/>
            </a:lvl4pPr>
            <a:lvl5pPr marL="1796984" indent="0">
              <a:buNone/>
              <a:defRPr sz="900"/>
            </a:lvl5pPr>
            <a:lvl6pPr marL="2246224" indent="0">
              <a:buNone/>
              <a:defRPr sz="900"/>
            </a:lvl6pPr>
            <a:lvl7pPr marL="2695469" indent="0">
              <a:buNone/>
              <a:defRPr sz="900"/>
            </a:lvl7pPr>
            <a:lvl8pPr marL="3144723" indent="0">
              <a:buNone/>
              <a:defRPr sz="900"/>
            </a:lvl8pPr>
            <a:lvl9pPr marL="3593968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7543FF2D-6E41-435D-9EE3-A832BE682682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2022/11/27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7D859978-DC1A-423E-9FE5-12280FFB872A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403"/>
            <a:ext cx="10378678" cy="1308379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6" y="1801960"/>
            <a:ext cx="10378678" cy="4294932"/>
          </a:xfrm>
          <a:prstGeom prst="rect">
            <a:avLst/>
          </a:prstGeom>
        </p:spPr>
        <p:txBody>
          <a:bodyPr vert="eaVert" lIns="91036" tIns="45530" rIns="91036" bIns="4553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7CBC9220-4D8C-43A3-85C6-B33A9719E26B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2022/11/27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781C291D-655F-45C4-85AF-3B8EB1EE9994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308" y="360398"/>
            <a:ext cx="2594670" cy="5736500"/>
          </a:xfrm>
          <a:prstGeom prst="rect">
            <a:avLst/>
          </a:prstGeom>
        </p:spPr>
        <p:txBody>
          <a:bodyPr vert="eaVert"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330" y="360398"/>
            <a:ext cx="7633593" cy="5736500"/>
          </a:xfrm>
          <a:prstGeom prst="rect">
            <a:avLst/>
          </a:prstGeom>
        </p:spPr>
        <p:txBody>
          <a:bodyPr vert="eaVert" lIns="91036" tIns="45530" rIns="91036" bIns="4553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BD419A43-19FF-4A90-B9B3-78DBABFBA6A2}" type="datetimeFigureOut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2022/11/27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89DC38CC-6D95-4270-9C59-A27560EBB165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403"/>
            <a:ext cx="10378678" cy="1308379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CDC0059B-5318-48EE-B15A-4A9CC8016B68}" type="datetime1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2022/11/27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endParaRPr lang="zh-CN" altLang="zh-CN" sz="2400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lIns="91036" tIns="45530" rIns="91036" bIns="45530"/>
          <a:lstStyle>
            <a:lvl1pPr>
              <a:defRPr/>
            </a:lvl1pPr>
          </a:lstStyle>
          <a:p>
            <a:pPr defTabSz="1197986">
              <a:defRPr/>
            </a:pPr>
            <a:fld id="{C31B2CFA-FD71-4B54-9F99-A0E2BDBFB6F2}" type="slidenum">
              <a:rPr lang="zh-CN" altLang="en-US" sz="2400" smtClean="0">
                <a:solidFill>
                  <a:srgbClr val="000000"/>
                </a:solidFill>
              </a:rPr>
              <a:pPr defTabSz="1197986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1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7" y="269514"/>
            <a:ext cx="3958856" cy="1146986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81" y="269518"/>
            <a:ext cx="6726921" cy="577724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7" y="1416554"/>
            <a:ext cx="3958856" cy="4630253"/>
          </a:xfrm>
        </p:spPr>
        <p:txBody>
          <a:bodyPr/>
          <a:lstStyle>
            <a:lvl1pPr marL="0" indent="0">
              <a:buNone/>
              <a:defRPr sz="2000"/>
            </a:lvl1pPr>
            <a:lvl2pPr marL="636373" indent="0">
              <a:buNone/>
              <a:defRPr sz="1700"/>
            </a:lvl2pPr>
            <a:lvl3pPr marL="1272756" indent="0">
              <a:buNone/>
              <a:defRPr sz="1300"/>
            </a:lvl3pPr>
            <a:lvl4pPr marL="1909126" indent="0">
              <a:buNone/>
              <a:defRPr sz="1200"/>
            </a:lvl4pPr>
            <a:lvl5pPr marL="2545514" indent="0">
              <a:buNone/>
              <a:defRPr sz="1200"/>
            </a:lvl5pPr>
            <a:lvl6pPr marL="3181885" indent="0">
              <a:buNone/>
              <a:defRPr sz="1200"/>
            </a:lvl6pPr>
            <a:lvl7pPr marL="3818263" indent="0">
              <a:buNone/>
              <a:defRPr sz="1200"/>
            </a:lvl7pPr>
            <a:lvl8pPr marL="4454640" indent="0">
              <a:buNone/>
              <a:defRPr sz="1200"/>
            </a:lvl8pPr>
            <a:lvl9pPr marL="50910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85" y="1107850"/>
            <a:ext cx="9025109" cy="2356729"/>
          </a:xfrm>
          <a:prstGeom prst="rect">
            <a:avLst/>
          </a:prstGeom>
        </p:spPr>
        <p:txBody>
          <a:bodyPr lIns="91036" tIns="45530" rIns="91036" bIns="45530" anchor="b"/>
          <a:lstStyle>
            <a:lvl1pPr algn="ctr"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85" y="3555516"/>
            <a:ext cx="9025109" cy="1634353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 algn="ctr">
              <a:buNone/>
              <a:defRPr sz="2400"/>
            </a:lvl1pPr>
            <a:lvl2pPr marL="447565" indent="0" algn="ctr">
              <a:buNone/>
              <a:defRPr sz="2000"/>
            </a:lvl2pPr>
            <a:lvl3pPr marL="895123" indent="0" algn="ctr">
              <a:buNone/>
              <a:defRPr sz="1700"/>
            </a:lvl3pPr>
            <a:lvl4pPr marL="1342682" indent="0" algn="ctr">
              <a:buNone/>
              <a:defRPr sz="1600"/>
            </a:lvl4pPr>
            <a:lvl5pPr marL="1789782" indent="0" algn="ctr">
              <a:buNone/>
              <a:defRPr sz="1600"/>
            </a:lvl5pPr>
            <a:lvl6pPr marL="2237341" indent="0" algn="ctr">
              <a:buNone/>
              <a:defRPr sz="1600"/>
            </a:lvl6pPr>
            <a:lvl7pPr marL="2684891" indent="0" algn="ctr">
              <a:buNone/>
              <a:defRPr sz="1600"/>
            </a:lvl7pPr>
            <a:lvl8pPr marL="3132460" indent="0" algn="ctr">
              <a:buNone/>
              <a:defRPr sz="1600"/>
            </a:lvl8pPr>
            <a:lvl9pPr marL="358000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0724212"/>
      </p:ext>
    </p:extLst>
  </p:cSld>
  <p:clrMapOvr>
    <a:masterClrMapping/>
  </p:clrMapOvr>
  <p:transition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911" y="196418"/>
            <a:ext cx="5902201" cy="816511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7911" y="1143129"/>
            <a:ext cx="5902201" cy="3233382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71231597"/>
      </p:ext>
    </p:extLst>
  </p:cSld>
  <p:clrMapOvr>
    <a:masterClrMapping/>
  </p:clrMapOvr>
  <p:transition advClick="0" advTm="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37" y="1687642"/>
            <a:ext cx="10378874" cy="2815851"/>
          </a:xfrm>
          <a:prstGeom prst="rect">
            <a:avLst/>
          </a:prstGeom>
        </p:spPr>
        <p:txBody>
          <a:bodyPr lIns="91036" tIns="45530" rIns="91036" bIns="45530" anchor="b"/>
          <a:lstStyle>
            <a:lvl1pPr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37" y="4530123"/>
            <a:ext cx="10378874" cy="1480788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75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512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426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897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373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84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32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800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98799900"/>
      </p:ext>
    </p:extLst>
  </p:cSld>
  <p:clrMapOvr>
    <a:masterClrMapping/>
  </p:clrMapOvr>
  <p:transition advClick="0" advTm="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911" y="196418"/>
            <a:ext cx="5902201" cy="816511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313" y="1802022"/>
            <a:ext cx="5114229" cy="4295076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959" y="1802022"/>
            <a:ext cx="5114229" cy="4295076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83258719"/>
      </p:ext>
    </p:extLst>
  </p:cSld>
  <p:clrMapOvr>
    <a:masterClrMapping/>
  </p:clrMapOvr>
  <p:transition advClick="0" advTm="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71" y="360404"/>
            <a:ext cx="10378874" cy="1308424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71355" y="1755486"/>
            <a:ext cx="4810207" cy="813259"/>
          </a:xfrm>
          <a:prstGeom prst="rect">
            <a:avLst/>
          </a:prstGeom>
        </p:spPr>
        <p:txBody>
          <a:bodyPr lIns="91036" tIns="45530" rIns="91036" bIns="45530" anchor="ctr" anchorCtr="0"/>
          <a:lstStyle>
            <a:lvl1pPr marL="0" indent="0">
              <a:buNone/>
              <a:defRPr sz="2800"/>
            </a:lvl1pPr>
            <a:lvl2pPr marL="447565" indent="0">
              <a:buNone/>
              <a:defRPr sz="2400"/>
            </a:lvl2pPr>
            <a:lvl3pPr marL="895123" indent="0">
              <a:buNone/>
              <a:defRPr sz="2000"/>
            </a:lvl3pPr>
            <a:lvl4pPr marL="1342682" indent="0">
              <a:buNone/>
              <a:defRPr sz="1700"/>
            </a:lvl4pPr>
            <a:lvl5pPr marL="1789782" indent="0">
              <a:buNone/>
              <a:defRPr sz="1700"/>
            </a:lvl5pPr>
            <a:lvl6pPr marL="2237341" indent="0">
              <a:buNone/>
              <a:defRPr sz="1700"/>
            </a:lvl6pPr>
            <a:lvl7pPr marL="2684891" indent="0">
              <a:buNone/>
              <a:defRPr sz="1700"/>
            </a:lvl7pPr>
            <a:lvl8pPr marL="3132460" indent="0">
              <a:buNone/>
              <a:defRPr sz="1700"/>
            </a:lvl8pPr>
            <a:lvl9pPr marL="3580008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71355" y="2630970"/>
            <a:ext cx="4810207" cy="3478715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584" y="1755486"/>
            <a:ext cx="4833898" cy="813259"/>
          </a:xfrm>
          <a:prstGeom prst="rect">
            <a:avLst/>
          </a:prstGeom>
        </p:spPr>
        <p:txBody>
          <a:bodyPr lIns="91036" tIns="45530" rIns="91036" bIns="45530" anchor="ctr" anchorCtr="0"/>
          <a:lstStyle>
            <a:lvl1pPr marL="0" indent="0">
              <a:buNone/>
              <a:defRPr sz="2800"/>
            </a:lvl1pPr>
            <a:lvl2pPr marL="447565" indent="0">
              <a:buNone/>
              <a:defRPr sz="2400"/>
            </a:lvl2pPr>
            <a:lvl3pPr marL="895123" indent="0">
              <a:buNone/>
              <a:defRPr sz="2000"/>
            </a:lvl3pPr>
            <a:lvl4pPr marL="1342682" indent="0">
              <a:buNone/>
              <a:defRPr sz="1700"/>
            </a:lvl4pPr>
            <a:lvl5pPr marL="1789782" indent="0">
              <a:buNone/>
              <a:defRPr sz="1700"/>
            </a:lvl5pPr>
            <a:lvl6pPr marL="2237341" indent="0">
              <a:buNone/>
              <a:defRPr sz="1700"/>
            </a:lvl6pPr>
            <a:lvl7pPr marL="2684891" indent="0">
              <a:buNone/>
              <a:defRPr sz="1700"/>
            </a:lvl7pPr>
            <a:lvl8pPr marL="3132460" indent="0">
              <a:buNone/>
              <a:defRPr sz="1700"/>
            </a:lvl8pPr>
            <a:lvl9pPr marL="3580008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584" y="2630970"/>
            <a:ext cx="4833898" cy="3478715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78485084"/>
      </p:ext>
    </p:extLst>
  </p:cSld>
  <p:clrMapOvr>
    <a:masterClrMapping/>
  </p:clrMapOvr>
  <p:transition advClick="0" advTm="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911" y="196418"/>
            <a:ext cx="5902201" cy="816511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3459425"/>
      </p:ext>
    </p:extLst>
  </p:cSld>
  <p:clrMapOvr>
    <a:masterClrMapping/>
  </p:clrMapOvr>
  <p:transition advClick="0" advTm="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203195"/>
      </p:ext>
    </p:extLst>
  </p:cSld>
  <p:clrMapOvr>
    <a:masterClrMapping/>
  </p:clrMapOvr>
  <p:transition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921" y="451301"/>
            <a:ext cx="3881109" cy="1579509"/>
          </a:xfrm>
          <a:prstGeom prst="rect">
            <a:avLst/>
          </a:prstGeom>
        </p:spPr>
        <p:txBody>
          <a:bodyPr lIns="91036" tIns="45530" rIns="91036" bIns="4553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809" y="974709"/>
            <a:ext cx="6091949" cy="4810609"/>
          </a:xfrm>
          <a:prstGeom prst="rect">
            <a:avLst/>
          </a:prstGeom>
        </p:spPr>
        <p:txBody>
          <a:bodyPr lIns="91036" tIns="45530" rIns="91036" bIns="455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921" y="2030802"/>
            <a:ext cx="3881109" cy="3762304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>
              <a:buNone/>
              <a:defRPr sz="1600"/>
            </a:lvl1pPr>
            <a:lvl2pPr marL="447565" indent="0">
              <a:buNone/>
              <a:defRPr sz="1300"/>
            </a:lvl2pPr>
            <a:lvl3pPr marL="895123" indent="0">
              <a:buNone/>
              <a:defRPr sz="1200"/>
            </a:lvl3pPr>
            <a:lvl4pPr marL="1342682" indent="0">
              <a:buNone/>
              <a:defRPr sz="900"/>
            </a:lvl4pPr>
            <a:lvl5pPr marL="1789782" indent="0">
              <a:buNone/>
              <a:defRPr sz="900"/>
            </a:lvl5pPr>
            <a:lvl6pPr marL="2237341" indent="0">
              <a:buNone/>
              <a:defRPr sz="900"/>
            </a:lvl6pPr>
            <a:lvl7pPr marL="2684891" indent="0">
              <a:buNone/>
              <a:defRPr sz="900"/>
            </a:lvl7pPr>
            <a:lvl8pPr marL="3132460" indent="0">
              <a:buNone/>
              <a:defRPr sz="900"/>
            </a:lvl8pPr>
            <a:lvl9pPr marL="358000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44986548"/>
      </p:ext>
    </p:extLst>
  </p:cSld>
  <p:clrMapOvr>
    <a:masterClrMapping/>
  </p:clrMapOvr>
  <p:transition advClick="0" advTm="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914" y="451301"/>
            <a:ext cx="4111191" cy="1579509"/>
          </a:xfrm>
          <a:prstGeom prst="rect">
            <a:avLst/>
          </a:prstGeom>
        </p:spPr>
        <p:txBody>
          <a:bodyPr lIns="91036" tIns="45530" rIns="91036" bIns="4553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809" y="451291"/>
            <a:ext cx="6091949" cy="5333978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>
              <a:buNone/>
              <a:defRPr sz="3200"/>
            </a:lvl1pPr>
            <a:lvl2pPr marL="447565" indent="0">
              <a:buNone/>
              <a:defRPr sz="2800"/>
            </a:lvl2pPr>
            <a:lvl3pPr marL="895123" indent="0">
              <a:buNone/>
              <a:defRPr sz="2400"/>
            </a:lvl3pPr>
            <a:lvl4pPr marL="1342682" indent="0">
              <a:buNone/>
              <a:defRPr sz="2000"/>
            </a:lvl4pPr>
            <a:lvl5pPr marL="1789782" indent="0">
              <a:buNone/>
              <a:defRPr sz="2000"/>
            </a:lvl5pPr>
            <a:lvl6pPr marL="2237341" indent="0">
              <a:buNone/>
              <a:defRPr sz="2000"/>
            </a:lvl6pPr>
            <a:lvl7pPr marL="2684891" indent="0">
              <a:buNone/>
              <a:defRPr sz="2000"/>
            </a:lvl7pPr>
            <a:lvl8pPr marL="3132460" indent="0">
              <a:buNone/>
              <a:defRPr sz="2000"/>
            </a:lvl8pPr>
            <a:lvl9pPr marL="358000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914" y="2030802"/>
            <a:ext cx="4111191" cy="3762304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>
              <a:buNone/>
              <a:defRPr sz="2000"/>
            </a:lvl1pPr>
            <a:lvl2pPr marL="447565" indent="0">
              <a:buNone/>
              <a:defRPr sz="1700"/>
            </a:lvl2pPr>
            <a:lvl3pPr marL="895123" indent="0">
              <a:buNone/>
              <a:defRPr sz="1600"/>
            </a:lvl3pPr>
            <a:lvl4pPr marL="1342682" indent="0">
              <a:buNone/>
              <a:defRPr sz="1300"/>
            </a:lvl4pPr>
            <a:lvl5pPr marL="1789782" indent="0">
              <a:buNone/>
              <a:defRPr sz="1300"/>
            </a:lvl5pPr>
            <a:lvl6pPr marL="2237341" indent="0">
              <a:buNone/>
              <a:defRPr sz="1300"/>
            </a:lvl6pPr>
            <a:lvl7pPr marL="2684891" indent="0">
              <a:buNone/>
              <a:defRPr sz="1300"/>
            </a:lvl7pPr>
            <a:lvl8pPr marL="3132460" indent="0">
              <a:buNone/>
              <a:defRPr sz="1300"/>
            </a:lvl8pPr>
            <a:lvl9pPr marL="3580008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7661091"/>
      </p:ext>
    </p:extLst>
  </p:cSld>
  <p:clrMapOvr>
    <a:masterClrMapping/>
  </p:clrMapOvr>
  <p:transition advClick="0" advTm="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911" y="196418"/>
            <a:ext cx="5902201" cy="816511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7911" y="1143129"/>
            <a:ext cx="5902201" cy="3233382"/>
          </a:xfrm>
          <a:prstGeom prst="rect">
            <a:avLst/>
          </a:prstGeom>
        </p:spPr>
        <p:txBody>
          <a:bodyPr vert="eaVert"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59063255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427"/>
            <a:ext cx="7219950" cy="55939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3"/>
            <a:ext cx="7219950" cy="4061460"/>
          </a:xfrm>
        </p:spPr>
        <p:txBody>
          <a:bodyPr/>
          <a:lstStyle>
            <a:lvl1pPr marL="0" indent="0">
              <a:buNone/>
              <a:defRPr sz="4500"/>
            </a:lvl1pPr>
            <a:lvl2pPr marL="636373" indent="0">
              <a:buNone/>
              <a:defRPr sz="3800"/>
            </a:lvl2pPr>
            <a:lvl3pPr marL="1272756" indent="0">
              <a:buNone/>
              <a:defRPr sz="3300"/>
            </a:lvl3pPr>
            <a:lvl4pPr marL="1909126" indent="0">
              <a:buNone/>
              <a:defRPr sz="2800"/>
            </a:lvl4pPr>
            <a:lvl5pPr marL="2545514" indent="0">
              <a:buNone/>
              <a:defRPr sz="2800"/>
            </a:lvl5pPr>
            <a:lvl6pPr marL="3181885" indent="0">
              <a:buNone/>
              <a:defRPr sz="2800"/>
            </a:lvl6pPr>
            <a:lvl7pPr marL="3818263" indent="0">
              <a:buNone/>
              <a:defRPr sz="2800"/>
            </a:lvl7pPr>
            <a:lvl8pPr marL="4454640" indent="0">
              <a:buNone/>
              <a:defRPr sz="2800"/>
            </a:lvl8pPr>
            <a:lvl9pPr marL="5091020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73"/>
            <a:ext cx="7219950" cy="794428"/>
          </a:xfrm>
        </p:spPr>
        <p:txBody>
          <a:bodyPr/>
          <a:lstStyle>
            <a:lvl1pPr marL="0" indent="0">
              <a:buNone/>
              <a:defRPr sz="2000"/>
            </a:lvl1pPr>
            <a:lvl2pPr marL="636373" indent="0">
              <a:buNone/>
              <a:defRPr sz="1700"/>
            </a:lvl2pPr>
            <a:lvl3pPr marL="1272756" indent="0">
              <a:buNone/>
              <a:defRPr sz="1300"/>
            </a:lvl3pPr>
            <a:lvl4pPr marL="1909126" indent="0">
              <a:buNone/>
              <a:defRPr sz="1200"/>
            </a:lvl4pPr>
            <a:lvl5pPr marL="2545514" indent="0">
              <a:buNone/>
              <a:defRPr sz="1200"/>
            </a:lvl5pPr>
            <a:lvl6pPr marL="3181885" indent="0">
              <a:buNone/>
              <a:defRPr sz="1200"/>
            </a:lvl6pPr>
            <a:lvl7pPr marL="3818263" indent="0">
              <a:buNone/>
              <a:defRPr sz="1200"/>
            </a:lvl7pPr>
            <a:lvl8pPr marL="4454640" indent="0">
              <a:buNone/>
              <a:defRPr sz="1200"/>
            </a:lvl8pPr>
            <a:lvl9pPr marL="50910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458" y="360417"/>
            <a:ext cx="2594720" cy="5736691"/>
          </a:xfrm>
          <a:prstGeom prst="rect">
            <a:avLst/>
          </a:prstGeom>
        </p:spPr>
        <p:txBody>
          <a:bodyPr vert="eaVert"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302" y="360417"/>
            <a:ext cx="7633738" cy="5736691"/>
          </a:xfrm>
          <a:prstGeom prst="rect">
            <a:avLst/>
          </a:prstGeom>
        </p:spPr>
        <p:txBody>
          <a:bodyPr vert="eaVert"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59844421"/>
      </p:ext>
    </p:extLst>
  </p:cSld>
  <p:clrMapOvr>
    <a:masterClrMapping/>
  </p:clrMapOvr>
  <p:transition advClick="0" advTm="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313" y="1802022"/>
            <a:ext cx="5114229" cy="4295076"/>
          </a:xfrm>
        </p:spPr>
        <p:txBody>
          <a:bodyPr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91959" y="1802071"/>
            <a:ext cx="5114229" cy="2071539"/>
          </a:xfrm>
        </p:spPr>
        <p:txBody>
          <a:bodyPr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1959" y="4023988"/>
            <a:ext cx="5114229" cy="2073107"/>
          </a:xfrm>
        </p:spPr>
        <p:txBody>
          <a:bodyPr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1576308"/>
      </p:ext>
    </p:extLst>
  </p:cSld>
  <p:clrMapOvr>
    <a:masterClrMapping/>
  </p:clrMapOvr>
  <p:transition advClick="0" advTm="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204" y="1107815"/>
            <a:ext cx="9024939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204" y="3555346"/>
            <a:ext cx="9024939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49014" indent="0" algn="ctr">
              <a:buNone/>
              <a:defRPr sz="2000"/>
            </a:lvl2pPr>
            <a:lvl3pPr marL="898023" indent="0" algn="ctr">
              <a:buNone/>
              <a:defRPr sz="1800"/>
            </a:lvl3pPr>
            <a:lvl4pPr marL="1347023" indent="0" algn="ctr">
              <a:buNone/>
              <a:defRPr sz="1600"/>
            </a:lvl4pPr>
            <a:lvl5pPr marL="1796044" indent="0" algn="ctr">
              <a:buNone/>
              <a:defRPr sz="1600"/>
            </a:lvl5pPr>
            <a:lvl6pPr marL="2245046" indent="0" algn="ctr">
              <a:buNone/>
              <a:defRPr sz="1600"/>
            </a:lvl6pPr>
            <a:lvl7pPr marL="2694045" indent="0" algn="ctr">
              <a:buNone/>
              <a:defRPr sz="1600"/>
            </a:lvl7pPr>
            <a:lvl8pPr marL="3143071" indent="0" algn="ctr">
              <a:buNone/>
              <a:defRPr sz="1600"/>
            </a:lvl8pPr>
            <a:lvl9pPr marL="359208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275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032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1" y="1687625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21" y="4529973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9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80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70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60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5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40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3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20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833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317" y="1801959"/>
            <a:ext cx="5114133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81" y="1801959"/>
            <a:ext cx="5114133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161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5" y="360395"/>
            <a:ext cx="10378678" cy="13083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70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014" indent="0">
              <a:buNone/>
              <a:defRPr sz="2000" b="1"/>
            </a:lvl2pPr>
            <a:lvl3pPr marL="898023" indent="0">
              <a:buNone/>
              <a:defRPr sz="1800" b="1"/>
            </a:lvl3pPr>
            <a:lvl4pPr marL="1347023" indent="0">
              <a:buNone/>
              <a:defRPr sz="1600" b="1"/>
            </a:lvl4pPr>
            <a:lvl5pPr marL="1796044" indent="0">
              <a:buNone/>
              <a:defRPr sz="1600" b="1"/>
            </a:lvl5pPr>
            <a:lvl6pPr marL="2245046" indent="0">
              <a:buNone/>
              <a:defRPr sz="1600" b="1"/>
            </a:lvl6pPr>
            <a:lvl7pPr marL="2694045" indent="0">
              <a:buNone/>
              <a:defRPr sz="1600" b="1"/>
            </a:lvl7pPr>
            <a:lvl8pPr marL="3143071" indent="0">
              <a:buNone/>
              <a:defRPr sz="1600" b="1"/>
            </a:lvl8pPr>
            <a:lvl9pPr marL="359208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70" y="2472649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71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014" indent="0">
              <a:buNone/>
              <a:defRPr sz="2000" b="1"/>
            </a:lvl2pPr>
            <a:lvl3pPr marL="898023" indent="0">
              <a:buNone/>
              <a:defRPr sz="1800" b="1"/>
            </a:lvl3pPr>
            <a:lvl4pPr marL="1347023" indent="0">
              <a:buNone/>
              <a:defRPr sz="1600" b="1"/>
            </a:lvl4pPr>
            <a:lvl5pPr marL="1796044" indent="0">
              <a:buNone/>
              <a:defRPr sz="1600" b="1"/>
            </a:lvl5pPr>
            <a:lvl6pPr marL="2245046" indent="0">
              <a:buNone/>
              <a:defRPr sz="1600" b="1"/>
            </a:lvl6pPr>
            <a:lvl7pPr marL="2694045" indent="0">
              <a:buNone/>
              <a:defRPr sz="1600" b="1"/>
            </a:lvl7pPr>
            <a:lvl8pPr marL="3143071" indent="0">
              <a:buNone/>
              <a:defRPr sz="1600" b="1"/>
            </a:lvl8pPr>
            <a:lvl9pPr marL="359208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71" y="2472649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467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928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812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71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731" y="974644"/>
            <a:ext cx="6091831" cy="48104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71" y="2030778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014" indent="0">
              <a:buNone/>
              <a:defRPr sz="1400"/>
            </a:lvl2pPr>
            <a:lvl3pPr marL="898023" indent="0">
              <a:buNone/>
              <a:defRPr sz="1200"/>
            </a:lvl3pPr>
            <a:lvl4pPr marL="1347023" indent="0">
              <a:buNone/>
              <a:defRPr sz="1100"/>
            </a:lvl4pPr>
            <a:lvl5pPr marL="1796044" indent="0">
              <a:buNone/>
              <a:defRPr sz="1100"/>
            </a:lvl5pPr>
            <a:lvl6pPr marL="2245046" indent="0">
              <a:buNone/>
              <a:defRPr sz="1100"/>
            </a:lvl6pPr>
            <a:lvl7pPr marL="2694045" indent="0">
              <a:buNone/>
              <a:defRPr sz="1100"/>
            </a:lvl7pPr>
            <a:lvl8pPr marL="3143071" indent="0">
              <a:buNone/>
              <a:defRPr sz="1100"/>
            </a:lvl8pPr>
            <a:lvl9pPr marL="359208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94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image" Target="../media/image7.emf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4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7" y="271092"/>
            <a:ext cx="10829926" cy="1128183"/>
          </a:xfrm>
          <a:prstGeom prst="rect">
            <a:avLst/>
          </a:prstGeom>
        </p:spPr>
        <p:txBody>
          <a:bodyPr vert="horz" lIns="95210" tIns="47600" rIns="95210" bIns="47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79475"/>
            <a:ext cx="10829926" cy="4467293"/>
          </a:xfrm>
          <a:prstGeom prst="rect">
            <a:avLst/>
          </a:prstGeom>
        </p:spPr>
        <p:txBody>
          <a:bodyPr vert="horz" lIns="95210" tIns="47600" rIns="95210" bIns="476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4" y="6273956"/>
            <a:ext cx="2807760" cy="360392"/>
          </a:xfrm>
          <a:prstGeom prst="rect">
            <a:avLst/>
          </a:prstGeom>
        </p:spPr>
        <p:txBody>
          <a:bodyPr vert="horz" lIns="95210" tIns="47600" rIns="95210" bIns="4760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5" y="6273956"/>
            <a:ext cx="3810530" cy="360392"/>
          </a:xfrm>
          <a:prstGeom prst="rect">
            <a:avLst/>
          </a:prstGeom>
        </p:spPr>
        <p:txBody>
          <a:bodyPr vert="horz" lIns="95210" tIns="47600" rIns="95210" bIns="4760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60" cy="360392"/>
          </a:xfrm>
          <a:prstGeom prst="rect">
            <a:avLst/>
          </a:prstGeom>
        </p:spPr>
        <p:txBody>
          <a:bodyPr vert="horz" lIns="95210" tIns="47600" rIns="95210" bIns="4760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2756" rtl="0" eaLnBrk="1" latinLnBrk="0" hangingPunct="1">
        <a:spcBef>
          <a:spcPct val="0"/>
        </a:spcBef>
        <a:buNone/>
        <a:defRPr sz="62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7267" indent="-477267" algn="l" defTabSz="127275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4113" indent="-397736" algn="l" defTabSz="1272756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90943" indent="-318188" algn="l" defTabSz="1272756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27329" indent="-318188" algn="l" defTabSz="12727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63703" indent="-318188" algn="l" defTabSz="127275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00078" indent="-318188" algn="l" defTabSz="12727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36447" indent="-318188" algn="l" defTabSz="12727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72829" indent="-318188" algn="l" defTabSz="12727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09213" indent="-318188" algn="l" defTabSz="12727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6373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2756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09126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45514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1885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18263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54640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91020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79"/>
          </a:xfrm>
          <a:prstGeom prst="rect">
            <a:avLst/>
          </a:prstGeom>
        </p:spPr>
        <p:txBody>
          <a:bodyPr vert="horz" lIns="91357" tIns="45680" rIns="91357" bIns="456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357" tIns="45680" rIns="91357" bIns="4568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357" tIns="45680" rIns="91357" bIns="4568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1675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357" tIns="45680" rIns="91357" bIns="4568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1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357" tIns="45680" rIns="91357" bIns="4568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1675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6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0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</p:sldLayoutIdLst>
  <p:txStyles>
    <p:titleStyle>
      <a:lvl1pPr algn="l" defTabSz="901675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18" indent="-225418" algn="l" defTabSz="901675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6257" indent="-225418" algn="l" defTabSz="901675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092" indent="-225418" algn="l" defTabSz="901675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7929" indent="-225418" algn="l" defTabSz="901675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8771" indent="-225418" algn="l" defTabSz="901675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9607" indent="-225418" algn="l" defTabSz="901675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30442" indent="-225418" algn="l" defTabSz="901675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81279" indent="-225418" algn="l" defTabSz="901675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32117" indent="-225418" algn="l" defTabSz="901675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16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41" algn="l" defTabSz="9016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675" algn="l" defTabSz="9016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14" algn="l" defTabSz="9016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3349" algn="l" defTabSz="9016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4187" algn="l" defTabSz="9016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5026" algn="l" defTabSz="9016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5863" algn="l" defTabSz="9016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6699" algn="l" defTabSz="9016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3"/>
          </a:xfrm>
          <a:prstGeom prst="rect">
            <a:avLst/>
          </a:prstGeom>
        </p:spPr>
        <p:txBody>
          <a:bodyPr vert="horz" lIns="68479" tIns="34212" rIns="68479" bIns="3421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369222"/>
            <a:ext cx="7886700" cy="3263504"/>
          </a:xfrm>
          <a:prstGeom prst="rect">
            <a:avLst/>
          </a:prstGeom>
        </p:spPr>
        <p:txBody>
          <a:bodyPr vert="horz" lIns="68479" tIns="34212" rIns="68479" bIns="3421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5" y="4767264"/>
            <a:ext cx="2057400" cy="273844"/>
          </a:xfrm>
          <a:prstGeom prst="rect">
            <a:avLst/>
          </a:prstGeom>
        </p:spPr>
        <p:txBody>
          <a:bodyPr vert="horz" lIns="68479" tIns="34212" rIns="68479" bIns="3421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588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4767264"/>
            <a:ext cx="3086100" cy="273844"/>
          </a:xfrm>
          <a:prstGeom prst="rect">
            <a:avLst/>
          </a:prstGeom>
        </p:spPr>
        <p:txBody>
          <a:bodyPr vert="horz" lIns="68479" tIns="34212" rIns="68479" bIns="3421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588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vert="horz" lIns="68479" tIns="34212" rIns="68479" bIns="3421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588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7588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</p:sldLayoutIdLst>
  <p:txStyles>
    <p:titleStyle>
      <a:lvl1pPr algn="l" defTabSz="67588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009" indent="-169009" algn="l" defTabSz="67588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6940" indent="-169009" algn="l" defTabSz="6758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4894" indent="-169009" algn="l" defTabSz="6758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2841" indent="-169009" algn="l" defTabSz="6758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20799" indent="-169009" algn="l" defTabSz="6758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58753" indent="-169009" algn="l" defTabSz="6758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6688" indent="-169009" algn="l" defTabSz="6758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34673" indent="-169009" algn="l" defTabSz="6758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72620" indent="-169009" algn="l" defTabSz="6758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7965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5888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3890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1824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89790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27734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65694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03659" algn="l" defTabSz="6758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6" y="271084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79463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7" y="6273957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4" y="6273957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7" y="6273957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6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</p:sldLayoutIdLst>
  <p:txStyles>
    <p:titleStyle>
      <a:lvl1pPr algn="ctr" defTabSz="1275759" rtl="0" eaLnBrk="1" latinLnBrk="0" hangingPunct="1">
        <a:spcBef>
          <a:spcPct val="0"/>
        </a:spcBef>
        <a:buNone/>
        <a:defRPr sz="61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8411" indent="-478411" algn="l" defTabSz="1275759" rtl="0" eaLnBrk="1" latinLnBrk="0" hangingPunct="1">
        <a:spcBef>
          <a:spcPct val="20000"/>
        </a:spcBef>
        <a:buFont typeface="Arial" pitchFamily="34" charset="0"/>
        <a:buChar char="•"/>
        <a:defRPr sz="4403" kern="1200">
          <a:solidFill>
            <a:schemeClr val="tx1"/>
          </a:solidFill>
          <a:latin typeface="+mn-lt"/>
          <a:ea typeface="+mn-ea"/>
          <a:cs typeface="+mn-cs"/>
        </a:defRPr>
      </a:lvl1pPr>
      <a:lvl2pPr marL="1036554" indent="-398674" algn="l" defTabSz="1275759" rtl="0" eaLnBrk="1" latinLnBrk="0" hangingPunct="1">
        <a:spcBef>
          <a:spcPct val="20000"/>
        </a:spcBef>
        <a:buFont typeface="Arial" pitchFamily="34" charset="0"/>
        <a:buChar char="–"/>
        <a:defRPr sz="3869" kern="1200">
          <a:solidFill>
            <a:schemeClr val="tx1"/>
          </a:solidFill>
          <a:latin typeface="+mn-lt"/>
          <a:ea typeface="+mn-ea"/>
          <a:cs typeface="+mn-cs"/>
        </a:defRPr>
      </a:lvl2pPr>
      <a:lvl3pPr marL="1594696" indent="-318940" algn="l" defTabSz="1275759" rtl="0" eaLnBrk="1" latinLnBrk="0" hangingPunct="1">
        <a:spcBef>
          <a:spcPct val="20000"/>
        </a:spcBef>
        <a:buFont typeface="Arial" pitchFamily="34" charset="0"/>
        <a:buChar char="•"/>
        <a:defRPr sz="3336" kern="1200">
          <a:solidFill>
            <a:schemeClr val="tx1"/>
          </a:solidFill>
          <a:latin typeface="+mn-lt"/>
          <a:ea typeface="+mn-ea"/>
          <a:cs typeface="+mn-cs"/>
        </a:defRPr>
      </a:lvl3pPr>
      <a:lvl4pPr marL="2232576" indent="-318940" algn="l" defTabSz="1275759" rtl="0" eaLnBrk="1" latinLnBrk="0" hangingPunct="1">
        <a:spcBef>
          <a:spcPct val="20000"/>
        </a:spcBef>
        <a:buFont typeface="Arial" pitchFamily="34" charset="0"/>
        <a:buChar char="–"/>
        <a:defRPr sz="2802" kern="1200">
          <a:solidFill>
            <a:schemeClr val="tx1"/>
          </a:solidFill>
          <a:latin typeface="+mn-lt"/>
          <a:ea typeface="+mn-ea"/>
          <a:cs typeface="+mn-cs"/>
        </a:defRPr>
      </a:lvl4pPr>
      <a:lvl5pPr marL="2870457" indent="-318940" algn="l" defTabSz="1275759" rtl="0" eaLnBrk="1" latinLnBrk="0" hangingPunct="1">
        <a:spcBef>
          <a:spcPct val="20000"/>
        </a:spcBef>
        <a:buFont typeface="Arial" pitchFamily="34" charset="0"/>
        <a:buChar char="»"/>
        <a:defRPr sz="2802" kern="1200">
          <a:solidFill>
            <a:schemeClr val="tx1"/>
          </a:solidFill>
          <a:latin typeface="+mn-lt"/>
          <a:ea typeface="+mn-ea"/>
          <a:cs typeface="+mn-cs"/>
        </a:defRPr>
      </a:lvl5pPr>
      <a:lvl6pPr marL="3508336" indent="-318940" algn="l" defTabSz="1275759" rtl="0" eaLnBrk="1" latinLnBrk="0" hangingPunct="1">
        <a:spcBef>
          <a:spcPct val="20000"/>
        </a:spcBef>
        <a:buFont typeface="Arial" pitchFamily="34" charset="0"/>
        <a:buChar char="•"/>
        <a:defRPr sz="2802" kern="1200">
          <a:solidFill>
            <a:schemeClr val="tx1"/>
          </a:solidFill>
          <a:latin typeface="+mn-lt"/>
          <a:ea typeface="+mn-ea"/>
          <a:cs typeface="+mn-cs"/>
        </a:defRPr>
      </a:lvl6pPr>
      <a:lvl7pPr marL="4146213" indent="-318940" algn="l" defTabSz="1275759" rtl="0" eaLnBrk="1" latinLnBrk="0" hangingPunct="1">
        <a:spcBef>
          <a:spcPct val="20000"/>
        </a:spcBef>
        <a:buFont typeface="Arial" pitchFamily="34" charset="0"/>
        <a:buChar char="•"/>
        <a:defRPr sz="2802" kern="1200">
          <a:solidFill>
            <a:schemeClr val="tx1"/>
          </a:solidFill>
          <a:latin typeface="+mn-lt"/>
          <a:ea typeface="+mn-ea"/>
          <a:cs typeface="+mn-cs"/>
        </a:defRPr>
      </a:lvl7pPr>
      <a:lvl8pPr marL="4784093" indent="-318940" algn="l" defTabSz="1275759" rtl="0" eaLnBrk="1" latinLnBrk="0" hangingPunct="1">
        <a:spcBef>
          <a:spcPct val="20000"/>
        </a:spcBef>
        <a:buFont typeface="Arial" pitchFamily="34" charset="0"/>
        <a:buChar char="•"/>
        <a:defRPr sz="2802" kern="1200">
          <a:solidFill>
            <a:schemeClr val="tx1"/>
          </a:solidFill>
          <a:latin typeface="+mn-lt"/>
          <a:ea typeface="+mn-ea"/>
          <a:cs typeface="+mn-cs"/>
        </a:defRPr>
      </a:lvl8pPr>
      <a:lvl9pPr marL="5421974" indent="-318940" algn="l" defTabSz="1275759" rtl="0" eaLnBrk="1" latinLnBrk="0" hangingPunct="1">
        <a:spcBef>
          <a:spcPct val="20000"/>
        </a:spcBef>
        <a:buFont typeface="Arial" pitchFamily="34" charset="0"/>
        <a:buChar char="•"/>
        <a:defRPr sz="2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1pPr>
      <a:lvl2pPr marL="637881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2pPr>
      <a:lvl3pPr marL="1275759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3pPr>
      <a:lvl4pPr marL="1913639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4pPr>
      <a:lvl5pPr marL="2551516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5pPr>
      <a:lvl6pPr marL="3189397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6pPr>
      <a:lvl7pPr marL="3827276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7pPr>
      <a:lvl8pPr marL="4465153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8pPr>
      <a:lvl9pPr marL="5103033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7" y="271080"/>
            <a:ext cx="10829926" cy="1128183"/>
          </a:xfrm>
          <a:prstGeom prst="rect">
            <a:avLst/>
          </a:prstGeom>
        </p:spPr>
        <p:txBody>
          <a:bodyPr vert="horz" lIns="91036" tIns="45530" rIns="91036" bIns="4553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79468"/>
            <a:ext cx="10829926" cy="4467293"/>
          </a:xfrm>
          <a:prstGeom prst="rect">
            <a:avLst/>
          </a:prstGeom>
        </p:spPr>
        <p:txBody>
          <a:bodyPr vert="horz" lIns="91036" tIns="45530" rIns="91036" bIns="4553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49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75" y="6273954"/>
            <a:ext cx="3810529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4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49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898490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941" indent="-336941" algn="l" defTabSz="8984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039" indent="-280780" algn="l" defTabSz="8984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111" indent="-224625" algn="l" defTabSz="8984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367" indent="-224625" algn="l" defTabSz="8984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617" indent="-224625" algn="l" defTabSz="8984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854" indent="-224625" algn="l" defTabSz="898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0103" indent="-224625" algn="l" defTabSz="898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9347" indent="-224625" algn="l" defTabSz="898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8596" indent="-224625" algn="l" defTabSz="898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56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490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738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984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6224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469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723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978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7" y="271094"/>
            <a:ext cx="10829926" cy="1128183"/>
          </a:xfrm>
          <a:prstGeom prst="rect">
            <a:avLst/>
          </a:prstGeom>
        </p:spPr>
        <p:txBody>
          <a:bodyPr vert="horz" lIns="95197" tIns="47594" rIns="95197" bIns="4759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79475"/>
            <a:ext cx="10829926" cy="4467293"/>
          </a:xfrm>
          <a:prstGeom prst="rect">
            <a:avLst/>
          </a:prstGeom>
        </p:spPr>
        <p:txBody>
          <a:bodyPr vert="horz" lIns="95197" tIns="47594" rIns="95197" bIns="475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8" y="6273956"/>
            <a:ext cx="2807760" cy="360392"/>
          </a:xfrm>
          <a:prstGeom prst="rect">
            <a:avLst/>
          </a:prstGeom>
        </p:spPr>
        <p:txBody>
          <a:bodyPr vert="horz" lIns="95197" tIns="47594" rIns="95197" bIns="47594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191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5" y="6273956"/>
            <a:ext cx="3810530" cy="360392"/>
          </a:xfrm>
          <a:prstGeom prst="rect">
            <a:avLst/>
          </a:prstGeom>
        </p:spPr>
        <p:txBody>
          <a:bodyPr vert="horz" lIns="95197" tIns="47594" rIns="95197" bIns="47594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191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6" y="6273956"/>
            <a:ext cx="2807760" cy="360392"/>
          </a:xfrm>
          <a:prstGeom prst="rect">
            <a:avLst/>
          </a:prstGeom>
        </p:spPr>
        <p:txBody>
          <a:bodyPr vert="horz" lIns="95197" tIns="47594" rIns="95197" bIns="47594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191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191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2615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7213" indent="-477213" algn="l" defTabSz="1272615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3997" indent="-397695" algn="l" defTabSz="1272615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90766" indent="-318154" algn="l" defTabSz="1272615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27079" indent="-318154" algn="l" defTabSz="127261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63383" indent="-318154" algn="l" defTabSz="1272615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99687" indent="-318154" algn="l" defTabSz="127261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35991" indent="-318154" algn="l" defTabSz="127261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72299" indent="-318154" algn="l" defTabSz="127261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08614" indent="-318154" algn="l" defTabSz="127261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261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6306" algn="l" defTabSz="127261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2615" algn="l" defTabSz="127261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08922" algn="l" defTabSz="127261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45231" algn="l" defTabSz="127261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1535" algn="l" defTabSz="127261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17841" algn="l" defTabSz="127261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54145" algn="l" defTabSz="127261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90454" algn="l" defTabSz="127261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403"/>
            <a:ext cx="10378678" cy="1308379"/>
          </a:xfrm>
          <a:prstGeom prst="rect">
            <a:avLst/>
          </a:prstGeom>
        </p:spPr>
        <p:txBody>
          <a:bodyPr vert="horz" lIns="91036" tIns="45530" rIns="91036" bIns="4553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036" tIns="45530" rIns="91036" bIns="4553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9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898490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625" indent="-224625" algn="l" defTabSz="898490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3868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111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362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617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853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0096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69344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8589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56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490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738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984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6224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469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723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968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407"/>
            <a:ext cx="10378678" cy="1308379"/>
          </a:xfrm>
          <a:prstGeom prst="rect">
            <a:avLst/>
          </a:prstGeom>
        </p:spPr>
        <p:txBody>
          <a:bodyPr vert="horz" lIns="91036" tIns="45530" rIns="91036" bIns="4553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036" tIns="45530" rIns="91036" bIns="4553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49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4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49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849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3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898490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625" indent="-224625" algn="l" defTabSz="898490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3868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111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362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617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853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0096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69344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8589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56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490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738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984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6224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469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723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968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7" y="271092"/>
            <a:ext cx="10829926" cy="1128183"/>
          </a:xfrm>
          <a:prstGeom prst="rect">
            <a:avLst/>
          </a:prstGeom>
        </p:spPr>
        <p:txBody>
          <a:bodyPr vert="horz" lIns="95210" tIns="47600" rIns="95210" bIns="47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79475"/>
            <a:ext cx="10829926" cy="4467293"/>
          </a:xfrm>
          <a:prstGeom prst="rect">
            <a:avLst/>
          </a:prstGeom>
        </p:spPr>
        <p:txBody>
          <a:bodyPr vert="horz" lIns="95210" tIns="47600" rIns="95210" bIns="476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4" y="6273956"/>
            <a:ext cx="2807760" cy="360392"/>
          </a:xfrm>
          <a:prstGeom prst="rect">
            <a:avLst/>
          </a:prstGeom>
        </p:spPr>
        <p:txBody>
          <a:bodyPr vert="horz" lIns="95210" tIns="47600" rIns="95210" bIns="4760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5" y="6273956"/>
            <a:ext cx="3810530" cy="360392"/>
          </a:xfrm>
          <a:prstGeom prst="rect">
            <a:avLst/>
          </a:prstGeom>
        </p:spPr>
        <p:txBody>
          <a:bodyPr vert="horz" lIns="95210" tIns="47600" rIns="95210" bIns="4760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60" cy="360392"/>
          </a:xfrm>
          <a:prstGeom prst="rect">
            <a:avLst/>
          </a:prstGeom>
        </p:spPr>
        <p:txBody>
          <a:bodyPr vert="horz" lIns="95210" tIns="47600" rIns="95210" bIns="4760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6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</p:sldLayoutIdLst>
  <p:txStyles>
    <p:titleStyle>
      <a:lvl1pPr algn="ctr" defTabSz="1272756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7267" indent="-477267" algn="l" defTabSz="127275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4113" indent="-397736" algn="l" defTabSz="1272756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90943" indent="-318188" algn="l" defTabSz="1272756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27329" indent="-318188" algn="l" defTabSz="12727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63703" indent="-318188" algn="l" defTabSz="127275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00078" indent="-318188" algn="l" defTabSz="12727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36447" indent="-318188" algn="l" defTabSz="12727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72829" indent="-318188" algn="l" defTabSz="12727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09213" indent="-318188" algn="l" defTabSz="12727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6373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2756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09126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45514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1885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18263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54640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91020" algn="l" defTabSz="12727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50215" y="104770"/>
            <a:ext cx="1936639" cy="11165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572481" y="663037"/>
            <a:ext cx="1460779" cy="97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0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49256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898490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47738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796984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4625" indent="-224625" algn="l" rtl="0" eaLnBrk="0" fontAlgn="base" hangingPunct="0">
        <a:lnSpc>
          <a:spcPct val="90000"/>
        </a:lnSpc>
        <a:spcBef>
          <a:spcPts val="987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3868" indent="-224625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111" indent="-224625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362" indent="-224625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21617" indent="-224625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70853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0096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69344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8589" indent="-224625" algn="l" defTabSz="8984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56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490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738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984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6224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469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723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968" algn="l" defTabSz="898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0" y="1149"/>
            <a:ext cx="12030972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4736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</p:sldLayoutIdLst>
  <p:transition advClick="0" advTm="0">
    <p:random/>
  </p:transition>
  <p:hf sldNum="0" hdr="0"/>
  <p:txStyles>
    <p:titleStyle>
      <a:lvl1pPr marL="0" lvl="0" indent="0" algn="ctr" defTabSz="106718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9677" lvl="0" indent="-399677" algn="l" defTabSz="10671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67118" lvl="1" indent="-334203" algn="l" defTabSz="10671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3645" lvl="2" indent="-266456" algn="l" defTabSz="10671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67461" lvl="3" indent="-267361" algn="l" defTabSz="10671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00375" lvl="4" indent="-266456" algn="l" defTabSz="10671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88430" lvl="5" indent="-162588" algn="l" defTabSz="10671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13593" lvl="6" indent="-162588" algn="l" defTabSz="10671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38763" lvl="7" indent="-162588" algn="l" defTabSz="10671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63928" lvl="8" indent="-162588" algn="l" defTabSz="106718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03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5177" lvl="1" indent="0" algn="l" defTabSz="6503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0340" lvl="2" indent="0" algn="l" defTabSz="6503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5523" lvl="3" indent="0" algn="l" defTabSz="6503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0680" lvl="4" indent="0" algn="l" defTabSz="6503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25843" lvl="5" indent="0" algn="l" defTabSz="6503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1015" lvl="6" indent="0" algn="l" defTabSz="6503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76180" lvl="7" indent="0" algn="l" defTabSz="6503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01348" lvl="8" indent="0" algn="l" defTabSz="6503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5"/>
            <a:ext cx="10378678" cy="1308379"/>
          </a:xfrm>
          <a:prstGeom prst="rect">
            <a:avLst/>
          </a:prstGeom>
        </p:spPr>
        <p:txBody>
          <a:bodyPr vert="horz" lIns="89803" tIns="44914" rIns="89803" bIns="449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89803" tIns="44914" rIns="89803" bIns="449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89803" tIns="44914" rIns="89803" bIns="449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023"/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023"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89803" tIns="44914" rIns="89803" bIns="449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0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500" y="6273954"/>
            <a:ext cx="2707481" cy="360392"/>
          </a:xfrm>
          <a:prstGeom prst="rect">
            <a:avLst/>
          </a:prstGeom>
        </p:spPr>
        <p:txBody>
          <a:bodyPr vert="horz" lIns="89803" tIns="44914" rIns="89803" bIns="449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023"/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0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6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</p:sldLayoutIdLst>
  <p:txStyles>
    <p:titleStyle>
      <a:lvl1pPr algn="l" defTabSz="898023" rtl="0" eaLnBrk="1" latinLnBrk="0" hangingPunct="1">
        <a:lnSpc>
          <a:spcPct val="90000"/>
        </a:lnSpc>
        <a:spcBef>
          <a:spcPct val="0"/>
        </a:spcBef>
        <a:buNone/>
        <a:defRPr sz="4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508" indent="-224508" algn="l" defTabSz="898023" rtl="0" eaLnBrk="1" latinLnBrk="0" hangingPunct="1">
        <a:lnSpc>
          <a:spcPct val="90000"/>
        </a:lnSpc>
        <a:spcBef>
          <a:spcPts val="98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3512" indent="-224508" algn="l" defTabSz="898023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2530" indent="-224508" algn="l" defTabSz="898023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1534" indent="-224508" algn="l" defTabSz="898023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0551" indent="-224508" algn="l" defTabSz="898023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69556" indent="-224508" algn="l" defTabSz="898023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18567" indent="-224508" algn="l" defTabSz="898023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67576" indent="-224508" algn="l" defTabSz="898023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6586" indent="-224508" algn="l" defTabSz="898023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0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014" algn="l" defTabSz="8980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023" algn="l" defTabSz="8980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023" algn="l" defTabSz="8980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044" algn="l" defTabSz="8980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46" algn="l" defTabSz="8980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4045" algn="l" defTabSz="8980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3071" algn="l" defTabSz="8980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2084" algn="l" defTabSz="8980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slide" Target="slide22.xml"/><Relationship Id="rId26" Type="http://schemas.openxmlformats.org/officeDocument/2006/relationships/image" Target="../media/image48.png"/><Relationship Id="rId3" Type="http://schemas.openxmlformats.org/officeDocument/2006/relationships/audio" Target="../media/audio1.wav"/><Relationship Id="rId21" Type="http://schemas.openxmlformats.org/officeDocument/2006/relationships/image" Target="../media/image44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5" Type="http://schemas.openxmlformats.org/officeDocument/2006/relationships/slide" Target="slide24.xml"/><Relationship Id="rId2" Type="http://schemas.openxmlformats.org/officeDocument/2006/relationships/notesSlide" Target="../notesSlides/notesSlide9.xml"/><Relationship Id="rId16" Type="http://schemas.openxmlformats.org/officeDocument/2006/relationships/slide" Target="slide21.xml"/><Relationship Id="rId20" Type="http://schemas.openxmlformats.org/officeDocument/2006/relationships/slide" Target="slide23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47.gif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23" Type="http://schemas.openxmlformats.org/officeDocument/2006/relationships/image" Target="../media/image46.gif"/><Relationship Id="rId10" Type="http://schemas.openxmlformats.org/officeDocument/2006/relationships/image" Target="../media/image37.png"/><Relationship Id="rId19" Type="http://schemas.openxmlformats.org/officeDocument/2006/relationships/image" Target="../media/image43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slide" Target="slide20.xml"/><Relationship Id="rId22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5.xml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3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9"/>
            <a:ext cx="12033250" cy="6718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2209" y="1787828"/>
            <a:ext cx="8280920" cy="2107886"/>
          </a:xfrm>
          <a:prstGeom prst="rect">
            <a:avLst/>
          </a:prstGeom>
          <a:noFill/>
        </p:spPr>
        <p:txBody>
          <a:bodyPr wrap="square" lIns="91036" tIns="45530" rIns="91036" bIns="45530">
            <a:spAutoFit/>
          </a:bodyPr>
          <a:lstStyle/>
          <a:p>
            <a:pPr algn="ctr" defTabSz="6720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720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TIEÁNG VIEÄT</a:t>
            </a:r>
          </a:p>
          <a:p>
            <a:pPr algn="ctr" defTabSz="6720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0263399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87599E-6 1.80113E-6 L 2.87599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87599E-6 1.80113E-6 L 2.87599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107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7" y="55669"/>
            <a:ext cx="12054940" cy="6757890"/>
          </a:xfrm>
          <a:prstGeom prst="rect">
            <a:avLst/>
          </a:prstGeom>
        </p:spPr>
      </p:pic>
      <p:grpSp>
        <p:nvGrpSpPr>
          <p:cNvPr id="2130" name="组合 2129"/>
          <p:cNvGrpSpPr/>
          <p:nvPr/>
        </p:nvGrpSpPr>
        <p:grpSpPr>
          <a:xfrm>
            <a:off x="2879961" y="4789283"/>
            <a:ext cx="220824" cy="321898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2131" name="AutoShape 113"/>
            <p:cNvSpPr>
              <a:spLocks/>
            </p:cNvSpPr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804" tIns="18804" rIns="18804" bIns="18804" anchor="ctr"/>
            <a:lstStyle/>
            <a:p>
              <a:pPr algn="ctr" defTabSz="224625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32" name="AutoShape 114"/>
            <p:cNvSpPr>
              <a:spLocks/>
            </p:cNvSpPr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804" tIns="18804" rIns="18804" bIns="18804" anchor="ctr"/>
            <a:lstStyle/>
            <a:p>
              <a:pPr algn="ctr" defTabSz="224625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076" name="矩形 2123"/>
          <p:cNvSpPr/>
          <p:nvPr/>
        </p:nvSpPr>
        <p:spPr>
          <a:xfrm>
            <a:off x="7150366" y="1557182"/>
            <a:ext cx="3128765" cy="2765476"/>
          </a:xfrm>
          <a:prstGeom prst="rect">
            <a:avLst/>
          </a:prstGeom>
        </p:spPr>
        <p:txBody>
          <a:bodyPr wrap="square" lIns="91036" tIns="45530" rIns="91036" bIns="45530">
            <a:spAutoFit/>
          </a:bodyPr>
          <a:lstStyle/>
          <a:p>
            <a:pPr defTabSz="898490">
              <a:lnSpc>
                <a:spcPct val="150000"/>
              </a:lnSpc>
              <a:defRPr/>
            </a:pPr>
            <a:r>
              <a:rPr lang="en-US" altLang="zh-CN" sz="11600" b="1" kern="0">
                <a:solidFill>
                  <a:srgbClr val="F79646">
                    <a:lumMod val="60000"/>
                    <a:lumOff val="40000"/>
                  </a:srgbClr>
                </a:solidFill>
                <a:latin typeface="VNI-Avo" pitchFamily="2" charset="0"/>
                <a:ea typeface="宋体" panose="02010600030101010101" pitchFamily="2" charset="-122"/>
              </a:rPr>
              <a:t>um</a:t>
            </a:r>
            <a:endParaRPr lang="en-US" altLang="zh-CN" sz="11600" b="1" kern="0" dirty="0">
              <a:solidFill>
                <a:srgbClr val="F79646">
                  <a:lumMod val="60000"/>
                  <a:lumOff val="40000"/>
                </a:srgbClr>
              </a:solidFill>
              <a:latin typeface="VNI-Avo" pitchFamily="2" charset="0"/>
              <a:ea typeface="宋体" panose="02010600030101010101" pitchFamily="2" charset="-122"/>
            </a:endParaRPr>
          </a:p>
        </p:txBody>
      </p:sp>
      <p:sp>
        <p:nvSpPr>
          <p:cNvPr id="1082" name="矩形 2123"/>
          <p:cNvSpPr/>
          <p:nvPr/>
        </p:nvSpPr>
        <p:spPr>
          <a:xfrm>
            <a:off x="7150365" y="1561929"/>
            <a:ext cx="2101369" cy="2398478"/>
          </a:xfrm>
          <a:prstGeom prst="rect">
            <a:avLst/>
          </a:prstGeom>
        </p:spPr>
        <p:txBody>
          <a:bodyPr wrap="square" lIns="91036" tIns="45530" rIns="91036" bIns="45530">
            <a:spAutoFit/>
          </a:bodyPr>
          <a:lstStyle/>
          <a:p>
            <a:pPr defTabSz="898490">
              <a:lnSpc>
                <a:spcPct val="150000"/>
              </a:lnSpc>
              <a:defRPr/>
            </a:pPr>
            <a:r>
              <a:rPr lang="en-US" altLang="zh-CN" sz="11600" b="1" kern="0" dirty="0">
                <a:solidFill>
                  <a:srgbClr val="FF0000"/>
                </a:solidFill>
                <a:latin typeface="VNI-Avo" pitchFamily="2" charset="0"/>
                <a:ea typeface="宋体" panose="02010600030101010101" pitchFamily="2" charset="-122"/>
              </a:rPr>
              <a:t>u</a:t>
            </a:r>
          </a:p>
        </p:txBody>
      </p:sp>
      <p:sp>
        <p:nvSpPr>
          <p:cNvPr id="1075" name="矩形 2123"/>
          <p:cNvSpPr/>
          <p:nvPr/>
        </p:nvSpPr>
        <p:spPr>
          <a:xfrm>
            <a:off x="2125547" y="1577545"/>
            <a:ext cx="3099021" cy="2765476"/>
          </a:xfrm>
          <a:prstGeom prst="rect">
            <a:avLst/>
          </a:prstGeom>
        </p:spPr>
        <p:txBody>
          <a:bodyPr wrap="square" lIns="91036" tIns="45530" rIns="91036" bIns="45530">
            <a:spAutoFit/>
          </a:bodyPr>
          <a:lstStyle/>
          <a:p>
            <a:pPr defTabSz="898490">
              <a:lnSpc>
                <a:spcPct val="150000"/>
              </a:lnSpc>
              <a:defRPr/>
            </a:pPr>
            <a:r>
              <a:rPr lang="en-US" altLang="zh-CN" sz="11600" b="1" kern="0">
                <a:solidFill>
                  <a:srgbClr val="F79646">
                    <a:lumMod val="60000"/>
                    <a:lumOff val="40000"/>
                  </a:srgbClr>
                </a:solidFill>
                <a:latin typeface="VNI-Avo" pitchFamily="2" charset="0"/>
                <a:ea typeface="宋体" panose="02010600030101010101" pitchFamily="2" charset="-122"/>
              </a:rPr>
              <a:t>im</a:t>
            </a:r>
            <a:endParaRPr lang="en-US" altLang="zh-CN" sz="11600" b="1" kern="0" dirty="0">
              <a:solidFill>
                <a:prstClr val="white"/>
              </a:solidFill>
              <a:latin typeface="VNI-Avo" pitchFamily="2" charset="0"/>
              <a:ea typeface="宋体" panose="02010600030101010101" pitchFamily="2" charset="-122"/>
            </a:endParaRPr>
          </a:p>
        </p:txBody>
      </p:sp>
      <p:sp>
        <p:nvSpPr>
          <p:cNvPr id="1080" name="矩形 2123"/>
          <p:cNvSpPr/>
          <p:nvPr/>
        </p:nvSpPr>
        <p:spPr>
          <a:xfrm>
            <a:off x="2115088" y="1561929"/>
            <a:ext cx="2101369" cy="2765476"/>
          </a:xfrm>
          <a:prstGeom prst="rect">
            <a:avLst/>
          </a:prstGeom>
        </p:spPr>
        <p:txBody>
          <a:bodyPr wrap="square" lIns="91036" tIns="45530" rIns="91036" bIns="45530">
            <a:spAutoFit/>
          </a:bodyPr>
          <a:lstStyle/>
          <a:p>
            <a:pPr defTabSz="898490">
              <a:lnSpc>
                <a:spcPct val="150000"/>
              </a:lnSpc>
              <a:defRPr/>
            </a:pPr>
            <a:r>
              <a:rPr lang="en-US" altLang="zh-CN" sz="11600" b="1" kern="0" dirty="0">
                <a:solidFill>
                  <a:srgbClr val="FF0000"/>
                </a:solidFill>
                <a:latin typeface="VNI-Avo" pitchFamily="2" charset="0"/>
                <a:ea typeface="宋体" panose="02010600030101010101" pitchFamily="2" charset="-122"/>
              </a:rPr>
              <a:t>i</a:t>
            </a:r>
          </a:p>
        </p:txBody>
      </p:sp>
      <p:sp>
        <p:nvSpPr>
          <p:cNvPr id="1083" name="矩形 2123"/>
          <p:cNvSpPr/>
          <p:nvPr/>
        </p:nvSpPr>
        <p:spPr>
          <a:xfrm>
            <a:off x="2488274" y="1561834"/>
            <a:ext cx="2101369" cy="2780882"/>
          </a:xfrm>
          <a:prstGeom prst="rect">
            <a:avLst/>
          </a:prstGeom>
        </p:spPr>
        <p:txBody>
          <a:bodyPr wrap="square" lIns="91036" tIns="45530" rIns="91036" bIns="45530">
            <a:spAutoFit/>
          </a:bodyPr>
          <a:lstStyle/>
          <a:p>
            <a:pPr defTabSz="898490">
              <a:lnSpc>
                <a:spcPct val="150000"/>
              </a:lnSpc>
              <a:defRPr/>
            </a:pPr>
            <a:r>
              <a:rPr lang="en-US" altLang="zh-CN" sz="11600" b="1" kern="0" dirty="0">
                <a:solidFill>
                  <a:srgbClr val="0070C0"/>
                </a:solidFill>
                <a:latin typeface="VNI-Avo" pitchFamily="2" charset="0"/>
                <a:ea typeface="宋体" panose="02010600030101010101" pitchFamily="2" charset="-122"/>
              </a:rPr>
              <a:t>m</a:t>
            </a:r>
          </a:p>
        </p:txBody>
      </p:sp>
      <p:sp>
        <p:nvSpPr>
          <p:cNvPr id="1078" name="矩形 2123"/>
          <p:cNvSpPr/>
          <p:nvPr/>
        </p:nvSpPr>
        <p:spPr>
          <a:xfrm>
            <a:off x="8032849" y="1554447"/>
            <a:ext cx="722238" cy="2398478"/>
          </a:xfrm>
          <a:prstGeom prst="rect">
            <a:avLst/>
          </a:prstGeom>
        </p:spPr>
        <p:txBody>
          <a:bodyPr wrap="square" lIns="91036" tIns="45530" rIns="91036" bIns="45530">
            <a:spAutoFit/>
          </a:bodyPr>
          <a:lstStyle/>
          <a:p>
            <a:pPr defTabSz="898490">
              <a:lnSpc>
                <a:spcPct val="150000"/>
              </a:lnSpc>
              <a:defRPr/>
            </a:pPr>
            <a:r>
              <a:rPr lang="en-US" altLang="zh-CN" sz="11600" b="1" kern="0" dirty="0">
                <a:solidFill>
                  <a:srgbClr val="0070C0"/>
                </a:solidFill>
                <a:latin typeface="VNI-Avo" pitchFamily="2" charset="0"/>
                <a:ea typeface="宋体" panose="02010600030101010101" pitchFamily="2" charset="-122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0732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" grpId="0"/>
      <p:bldP spid="1080" grpId="0"/>
      <p:bldP spid="1083" grpId="0"/>
      <p:bldP spid="10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0" y="52"/>
            <a:ext cx="12033250" cy="669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2050" y="2592514"/>
            <a:ext cx="10369152" cy="2431747"/>
          </a:xfrm>
          <a:prstGeom prst="rect">
            <a:avLst/>
          </a:prstGeom>
          <a:noFill/>
        </p:spPr>
        <p:txBody>
          <a:bodyPr wrap="square" lIns="121688" tIns="60841" rIns="121688" bIns="60841">
            <a:spAutoFit/>
          </a:bodyPr>
          <a:lstStyle/>
          <a:p>
            <a:pPr algn="ctr" defTabSz="951911"/>
            <a:r>
              <a:rPr lang="en-US" sz="15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Tập</a:t>
            </a:r>
            <a:r>
              <a:rPr lang="en-US" sz="15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ȫ</a:t>
            </a:r>
            <a:r>
              <a:rPr lang="el-GR" sz="15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μ</a:t>
            </a:r>
            <a:r>
              <a:rPr lang="en-US" sz="15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ết</a:t>
            </a:r>
            <a:r>
              <a:rPr lang="en-US" sz="15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5281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23" y="74122"/>
            <a:ext cx="789395" cy="913713"/>
          </a:xfrm>
          <a:prstGeom prst="rect">
            <a:avLst/>
          </a:prstGeom>
        </p:spPr>
      </p:pic>
      <p:pic>
        <p:nvPicPr>
          <p:cNvPr id="3" name="i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4218" y="864270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362334" y="1515783"/>
          <a:ext cx="9690432" cy="34889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5652">
                  <a:extLst>
                    <a:ext uri="{9D8B030D-6E8A-4147-A177-3AD203B41FA5}">
                      <a16:colId xmlns:a16="http://schemas.microsoft.com/office/drawing/2014/main" val="1895160968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2419962175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1337087442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1481220513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909310799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4251987895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4294324764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678912067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2018419441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4010229215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3679903894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1014042238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3263072675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2395798715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3350041768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3616921658"/>
                    </a:ext>
                  </a:extLst>
                </a:gridCol>
              </a:tblGrid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238937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550658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136335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900691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427997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214691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86741"/>
                  </a:ext>
                </a:extLst>
              </a:tr>
              <a:tr h="63051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1296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825" y="95859"/>
            <a:ext cx="787810" cy="911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34" y="95859"/>
            <a:ext cx="1477368" cy="1001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EFB9D-DA78-48D6-A771-A700D0F56D31}"/>
              </a:ext>
            </a:extLst>
          </p:cNvPr>
          <p:cNvSpPr txBox="1"/>
          <p:nvPr/>
        </p:nvSpPr>
        <p:spPr>
          <a:xfrm>
            <a:off x="980484" y="2088406"/>
            <a:ext cx="13792497" cy="275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0712">
              <a:defRPr/>
            </a:pPr>
            <a:r>
              <a:rPr lang="el-GR" sz="17338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l-GR" sz="17338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ε</a:t>
            </a:r>
            <a:r>
              <a:rPr lang="en-US" sz="17338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ɪʎ</a:t>
            </a:r>
            <a:r>
              <a:rPr lang="en-US" sz="17338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</a:t>
            </a:r>
            <a:r>
              <a:rPr lang="en-US" sz="17338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Ȥáo</a:t>
            </a:r>
            <a:r>
              <a:rPr lang="en-US" sz="17338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2174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23" y="74122"/>
            <a:ext cx="789395" cy="913713"/>
          </a:xfrm>
          <a:prstGeom prst="rect">
            <a:avLst/>
          </a:prstGeom>
        </p:spPr>
      </p:pic>
      <p:pic>
        <p:nvPicPr>
          <p:cNvPr id="3" name="u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185" y="864271"/>
            <a:ext cx="6696744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362334" y="1515783"/>
          <a:ext cx="9690432" cy="34889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5652">
                  <a:extLst>
                    <a:ext uri="{9D8B030D-6E8A-4147-A177-3AD203B41FA5}">
                      <a16:colId xmlns:a16="http://schemas.microsoft.com/office/drawing/2014/main" val="1895160968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2419962175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1337087442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1481220513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909310799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4251987895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4294324764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678912067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2018419441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4010229215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3679903894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1014042238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3263072675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2395798715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3350041768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3616921658"/>
                    </a:ext>
                  </a:extLst>
                </a:gridCol>
              </a:tblGrid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238937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550658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136335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900691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427997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214691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86741"/>
                  </a:ext>
                </a:extLst>
              </a:tr>
              <a:tr h="63051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1296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825" y="95859"/>
            <a:ext cx="787810" cy="911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34" y="95859"/>
            <a:ext cx="1477368" cy="1001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EFB9D-DA78-48D6-A771-A700D0F56D31}"/>
              </a:ext>
            </a:extLst>
          </p:cNvPr>
          <p:cNvSpPr txBox="1"/>
          <p:nvPr/>
        </p:nvSpPr>
        <p:spPr>
          <a:xfrm>
            <a:off x="1362334" y="2088406"/>
            <a:ext cx="13792497" cy="275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00712">
              <a:defRPr/>
            </a:pPr>
            <a:r>
              <a:rPr lang="el-GR" sz="17338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sz="17338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ε</a:t>
            </a:r>
            <a:r>
              <a:rPr lang="en-US" sz="17338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ɸʎ</a:t>
            </a:r>
            <a:r>
              <a:rPr lang="en-US" sz="17338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</a:t>
            </a:r>
            <a:r>
              <a:rPr lang="el-GR" sz="17338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Ά</a:t>
            </a:r>
            <a:r>
              <a:rPr lang="en-US" sz="17338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ế</a:t>
            </a:r>
            <a:r>
              <a:rPr lang="el-GR" sz="17338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</a:t>
            </a:r>
            <a:endParaRPr kumimoji="0" lang="en-US" sz="173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" panose="020B0603050302020204" pitchFamily="34" charset="-93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955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880" y="237015"/>
            <a:ext cx="6569508" cy="6532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20" y="3590379"/>
            <a:ext cx="4963704" cy="24370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5833578" y="3579064"/>
            <a:ext cx="5418341" cy="1600764"/>
          </a:xfrm>
          <a:prstGeom prst="rect">
            <a:avLst/>
          </a:prstGeom>
          <a:noFill/>
        </p:spPr>
        <p:txBody>
          <a:bodyPr wrap="square" lIns="121701" tIns="60851" rIns="121701" bIns="60851">
            <a:spAutoFit/>
          </a:bodyPr>
          <a:lstStyle/>
          <a:p>
            <a:pPr algn="ctr" defTabSz="1272756">
              <a:defRPr/>
            </a:pPr>
            <a:r>
              <a:rPr lang="en-US" sz="9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6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6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4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ả Gì Mà Chua Chua Thế ♫ Chúc Mừng Sinh Nhật ♫♫ Nhạc Thiếu Nhi Vui Nhộn Hay Nhất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03325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373"/>
            <a:ext cx="12033250" cy="6681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4253222" y="2719828"/>
            <a:ext cx="4280319" cy="1031040"/>
          </a:xfrm>
          <a:prstGeom prst="rect">
            <a:avLst/>
          </a:prstGeom>
        </p:spPr>
        <p:txBody>
          <a:bodyPr wrap="none" lIns="91036" tIns="45530" rIns="91036" bIns="45530">
            <a:spAutoFit/>
          </a:bodyPr>
          <a:lstStyle/>
          <a:p>
            <a:pPr algn="ctr"/>
            <a:r>
              <a:rPr lang="en-US" sz="6100" b="1" dirty="0" err="1"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61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100" b="1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endParaRPr lang="en-US" sz="6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2541" y="1080338"/>
            <a:ext cx="2771913" cy="1323439"/>
          </a:xfrm>
          <a:prstGeom prst="rect">
            <a:avLst/>
          </a:prstGeom>
        </p:spPr>
        <p:txBody>
          <a:bodyPr wrap="none" lIns="91036" tIns="45530" rIns="91036" bIns="4553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3755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125" y="3685065"/>
            <a:ext cx="1791863" cy="1783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82" y="3648160"/>
            <a:ext cx="2819048" cy="18571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419" y="1310248"/>
            <a:ext cx="2638095" cy="193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08" y="1321464"/>
            <a:ext cx="2060551" cy="1748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" y="142639"/>
            <a:ext cx="12033245" cy="6767512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43" y="1196257"/>
            <a:ext cx="3177053" cy="2214308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687" y="1205005"/>
            <a:ext cx="3171036" cy="2226345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611" y="3526400"/>
            <a:ext cx="3152985" cy="2196259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854" y="3487194"/>
            <a:ext cx="3134933" cy="2196259"/>
          </a:xfrm>
          <a:prstGeom prst="rect">
            <a:avLst/>
          </a:prstGeom>
        </p:spPr>
      </p:pic>
      <p:pic>
        <p:nvPicPr>
          <p:cNvPr id="40" name="1a">
            <a:hlinkClick r:id="rId14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73" y="1205005"/>
            <a:ext cx="3171036" cy="2282185"/>
          </a:xfrm>
          <a:prstGeom prst="rect">
            <a:avLst/>
          </a:prstGeom>
        </p:spPr>
      </p:pic>
      <p:pic>
        <p:nvPicPr>
          <p:cNvPr id="41" name="2a">
            <a:hlinkClick r:id="rId16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71" y="1183281"/>
            <a:ext cx="3163470" cy="2275057"/>
          </a:xfrm>
          <a:prstGeom prst="rect">
            <a:avLst/>
          </a:prstGeom>
        </p:spPr>
      </p:pic>
      <p:pic>
        <p:nvPicPr>
          <p:cNvPr id="42" name="3a">
            <a:hlinkClick r:id="rId18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63" y="3540092"/>
            <a:ext cx="3134933" cy="2261458"/>
          </a:xfrm>
          <a:prstGeom prst="rect">
            <a:avLst/>
          </a:prstGeom>
        </p:spPr>
      </p:pic>
      <p:pic>
        <p:nvPicPr>
          <p:cNvPr id="43" name="4a">
            <a:hlinkClick r:id="rId20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69" y="3523086"/>
            <a:ext cx="3132138" cy="227846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429054" y="2820141"/>
            <a:ext cx="238696" cy="193641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11483" y="2461257"/>
            <a:ext cx="951364" cy="911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29" y="4870881"/>
            <a:ext cx="499698" cy="499697"/>
          </a:xfrm>
          <a:prstGeom prst="rect">
            <a:avLst/>
          </a:prstGeom>
        </p:spPr>
      </p:pic>
      <p:pic>
        <p:nvPicPr>
          <p:cNvPr id="4" name="Picture 3">
            <a:hlinkClick r:id="rId25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349687" y="6139051"/>
            <a:ext cx="1486634" cy="55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1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652"/>
            <a:ext cx="12634913" cy="727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13496" y="2837697"/>
            <a:ext cx="1873927" cy="57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51" tIns="45126" rIns="90251" bIns="4512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 err="1">
                <a:solidFill>
                  <a:srgbClr val="0000CC"/>
                </a:solidFill>
              </a:rPr>
              <a:t>chòm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râu</a:t>
            </a:r>
            <a:endParaRPr lang="en-US" sz="3200" b="1" dirty="0">
              <a:solidFill>
                <a:srgbClr val="0000CC"/>
              </a:solidFill>
              <a:latin typeface="VNI AVo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88233" y="1463506"/>
            <a:ext cx="2586313" cy="57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51" tIns="45126" rIns="90251" bIns="4512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solidFill>
                  <a:srgbClr val="0000CC"/>
                </a:solidFill>
                <a:latin typeface="VNI AVo"/>
              </a:rPr>
              <a:t> con </a:t>
            </a:r>
            <a:r>
              <a:rPr lang="en-US" sz="3200" b="1" dirty="0" err="1">
                <a:solidFill>
                  <a:srgbClr val="0000CC"/>
                </a:solidFill>
                <a:latin typeface="VNI AVo"/>
              </a:rPr>
              <a:t>tôm</a:t>
            </a:r>
            <a:endParaRPr lang="en-US" sz="3200" b="1" dirty="0">
              <a:solidFill>
                <a:srgbClr val="0000CC"/>
              </a:solidFill>
              <a:latin typeface="VNI AVo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22748" y="1141606"/>
            <a:ext cx="2979065" cy="58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51" tIns="45126" rIns="90251" bIns="4512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solidFill>
                  <a:srgbClr val="0000CC"/>
                </a:solidFill>
                <a:latin typeface="VNI AVo"/>
              </a:rPr>
              <a:t>  </a:t>
            </a:r>
            <a:r>
              <a:rPr lang="en-US" sz="3200" b="1" dirty="0" err="1">
                <a:solidFill>
                  <a:srgbClr val="0000CC"/>
                </a:solidFill>
                <a:latin typeface="VNI AVo"/>
              </a:rPr>
              <a:t>bờm</a:t>
            </a:r>
            <a:r>
              <a:rPr lang="en-US" sz="3200" b="1" dirty="0">
                <a:solidFill>
                  <a:srgbClr val="0000CC"/>
                </a:solidFill>
                <a:latin typeface="VNI AVo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 AVo"/>
              </a:rPr>
              <a:t>ngựa</a:t>
            </a:r>
            <a:endParaRPr lang="en-US" sz="3200" b="1" dirty="0">
              <a:solidFill>
                <a:srgbClr val="0000CC"/>
              </a:solidFill>
              <a:latin typeface="VNI AVo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001813" y="1872382"/>
            <a:ext cx="2697035" cy="58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51" tIns="45126" rIns="90251" bIns="4512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 err="1">
                <a:solidFill>
                  <a:srgbClr val="0000CC"/>
                </a:solidFill>
                <a:latin typeface="VNI AVo"/>
              </a:rPr>
              <a:t>bó</a:t>
            </a:r>
            <a:r>
              <a:rPr lang="en-US" sz="3200" b="1" dirty="0">
                <a:solidFill>
                  <a:srgbClr val="0000CC"/>
                </a:solidFill>
                <a:latin typeface="VNI AVo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 AVo"/>
              </a:rPr>
              <a:t>rơm</a:t>
            </a:r>
            <a:endParaRPr lang="en-US" sz="3200" b="1" dirty="0">
              <a:solidFill>
                <a:srgbClr val="0000CC"/>
              </a:solidFill>
              <a:latin typeface="VNI AVo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555572" y="3308237"/>
            <a:ext cx="2678234" cy="57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51" tIns="45126" rIns="90251" bIns="4512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 err="1">
                <a:solidFill>
                  <a:srgbClr val="0000CC"/>
                </a:solidFill>
                <a:latin typeface="VNI AVo"/>
              </a:rPr>
              <a:t>đốm</a:t>
            </a:r>
            <a:r>
              <a:rPr lang="en-US" sz="3200" b="1" dirty="0">
                <a:solidFill>
                  <a:srgbClr val="0000CC"/>
                </a:solidFill>
                <a:latin typeface="VNI AVo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 AVo"/>
              </a:rPr>
              <a:t>lửa</a:t>
            </a:r>
            <a:endParaRPr lang="en-US" sz="3200" b="1" dirty="0">
              <a:solidFill>
                <a:srgbClr val="0000CC"/>
              </a:solidFill>
              <a:latin typeface="VNI AVo"/>
            </a:endParaRPr>
          </a:p>
        </p:txBody>
      </p:sp>
    </p:spTree>
    <p:extLst>
      <p:ext uri="{BB962C8B-B14F-4D97-AF65-F5344CB8AC3E}">
        <p14:creationId xmlns:p14="http://schemas.microsoft.com/office/powerpoint/2010/main" val="364475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889036" y="5971699"/>
            <a:ext cx="2135902" cy="631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2" rIns="91338" bIns="45672" rtlCol="0" anchor="ctr"/>
          <a:lstStyle/>
          <a:p>
            <a:pPr algn="ctr" defTabSz="901489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976067" y="1224310"/>
            <a:ext cx="10241775" cy="3170037"/>
          </a:xfrm>
          <a:prstGeom prst="rect">
            <a:avLst/>
          </a:prstGeom>
          <a:noFill/>
        </p:spPr>
        <p:txBody>
          <a:bodyPr wrap="none" lIns="91338" tIns="45672" rIns="91338" bIns="45672" rtlCol="0">
            <a:spAutoFit/>
          </a:bodyPr>
          <a:lstStyle/>
          <a:p>
            <a:pPr defTabSz="901489"/>
            <a:r>
              <a:rPr lang="en-US" sz="2000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quaû sim</a:t>
            </a:r>
            <a:endParaRPr lang="en-US" sz="20000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3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889036" y="5971699"/>
            <a:ext cx="2135902" cy="631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2" rIns="91338" bIns="45672" rtlCol="0" anchor="ctr"/>
          <a:lstStyle/>
          <a:p>
            <a:pPr algn="ctr" defTabSz="901489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976066" y="1224310"/>
            <a:ext cx="10254968" cy="2662205"/>
          </a:xfrm>
          <a:prstGeom prst="rect">
            <a:avLst/>
          </a:prstGeom>
          <a:noFill/>
        </p:spPr>
        <p:txBody>
          <a:bodyPr wrap="square" lIns="91338" tIns="45672" rIns="91338" bIns="45672" rtlCol="0">
            <a:spAutoFit/>
          </a:bodyPr>
          <a:lstStyle/>
          <a:p>
            <a:pPr defTabSz="901489"/>
            <a:r>
              <a:rPr lang="en-US" sz="1670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toâm huøm</a:t>
            </a:r>
            <a:endParaRPr lang="en-US" sz="16700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5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889036" y="5971699"/>
            <a:ext cx="2135902" cy="631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2" rIns="91338" bIns="45672" rtlCol="0" anchor="ctr"/>
          <a:lstStyle/>
          <a:p>
            <a:pPr algn="ctr" defTabSz="901489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701939" y="1728377"/>
            <a:ext cx="10036516" cy="2862225"/>
          </a:xfrm>
          <a:prstGeom prst="rect">
            <a:avLst/>
          </a:prstGeom>
          <a:noFill/>
        </p:spPr>
        <p:txBody>
          <a:bodyPr wrap="none" lIns="91338" tIns="45672" rIns="91338" bIns="45672" rtlCol="0">
            <a:spAutoFit/>
          </a:bodyPr>
          <a:lstStyle/>
          <a:p>
            <a:pPr defTabSz="901489"/>
            <a:r>
              <a:rPr lang="en-US" sz="18000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18000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bìm</a:t>
            </a:r>
            <a:r>
              <a:rPr lang="en-US" sz="18000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18000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bìm</a:t>
            </a:r>
            <a:endParaRPr lang="en-US" sz="18000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12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889036" y="5971699"/>
            <a:ext cx="2135902" cy="631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2" rIns="91338" bIns="45672" rtlCol="0" anchor="ctr"/>
          <a:lstStyle/>
          <a:p>
            <a:pPr algn="ctr" defTabSz="901489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902500" y="1378892"/>
            <a:ext cx="10416503" cy="2662205"/>
          </a:xfrm>
          <a:prstGeom prst="rect">
            <a:avLst/>
          </a:prstGeom>
          <a:noFill/>
        </p:spPr>
        <p:txBody>
          <a:bodyPr wrap="none" lIns="91338" tIns="45672" rIns="91338" bIns="45672" rtlCol="0">
            <a:spAutoFit/>
          </a:bodyPr>
          <a:lstStyle/>
          <a:p>
            <a:pPr defTabSz="901489"/>
            <a:r>
              <a:rPr lang="en-US" sz="1670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caùi chum</a:t>
            </a:r>
            <a:endParaRPr lang="en-US" sz="16700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1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552490" y="4964914"/>
            <a:ext cx="3495578" cy="912558"/>
          </a:xfrm>
          <a:prstGeom prst="rect">
            <a:avLst/>
          </a:prstGeom>
          <a:noFill/>
        </p:spPr>
        <p:txBody>
          <a:bodyPr wrap="square" lIns="90130" tIns="45127" rIns="90130" bIns="45127" rtlCol="0">
            <a:spAutoFit/>
          </a:bodyPr>
          <a:lstStyle/>
          <a:p>
            <a:pPr defTabSz="889415">
              <a:defRPr/>
            </a:pPr>
            <a:r>
              <a:rPr lang="en-US" sz="5300" b="1">
                <a:solidFill>
                  <a:prstClr val="black"/>
                </a:solidFill>
                <a:latin typeface="VNI-Avo" pitchFamily="2" charset="0"/>
              </a:rPr>
              <a:t>caùi chum</a:t>
            </a:r>
            <a:endParaRPr lang="en-US" sz="5300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8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14" y="24895"/>
            <a:ext cx="930144" cy="91526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602946" y="3481172"/>
            <a:ext cx="4020882" cy="1711476"/>
          </a:xfrm>
          <a:prstGeom prst="rect">
            <a:avLst/>
          </a:prstGeom>
          <a:noFill/>
        </p:spPr>
        <p:txBody>
          <a:bodyPr wrap="square" lIns="90130" tIns="45127" rIns="90130" bIns="45127" rtlCol="0">
            <a:spAutoFit/>
          </a:bodyPr>
          <a:lstStyle/>
          <a:p>
            <a:pPr defTabSz="889415">
              <a:defRPr/>
            </a:pP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bìm</a:t>
            </a:r>
            <a:r>
              <a:rPr lang="en-US" sz="53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bìm</a:t>
            </a:r>
            <a:endParaRPr lang="en-US" sz="53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889415">
              <a:defRPr/>
            </a:pPr>
            <a:endParaRPr lang="en-US" sz="5300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4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390" y="1"/>
            <a:ext cx="1280452" cy="7202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86" y="3571143"/>
            <a:ext cx="2808116" cy="1850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493" y="3481174"/>
            <a:ext cx="2005542" cy="19961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41456" y="1812259"/>
            <a:ext cx="4021047" cy="901378"/>
          </a:xfrm>
          <a:prstGeom prst="rect">
            <a:avLst/>
          </a:prstGeom>
          <a:noFill/>
        </p:spPr>
        <p:txBody>
          <a:bodyPr wrap="square" lIns="90075" tIns="45102" rIns="90075" bIns="45102" rtlCol="0">
            <a:spAutoFit/>
          </a:bodyPr>
          <a:lstStyle/>
          <a:p>
            <a:pPr defTabSz="888866">
              <a:defRPr/>
            </a:pP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toâm</a:t>
            </a:r>
            <a:r>
              <a:rPr lang="en-US" sz="53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huøm</a:t>
            </a:r>
            <a:endParaRPr lang="en-US" sz="53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50247" y="555114"/>
            <a:ext cx="3128034" cy="912558"/>
          </a:xfrm>
          <a:prstGeom prst="rect">
            <a:avLst/>
          </a:prstGeom>
          <a:noFill/>
        </p:spPr>
        <p:txBody>
          <a:bodyPr wrap="square" lIns="90075" tIns="45102" rIns="90075" bIns="45102" rtlCol="0">
            <a:spAutoFit/>
          </a:bodyPr>
          <a:lstStyle/>
          <a:p>
            <a:pPr defTabSz="888866">
              <a:defRPr/>
            </a:pP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quaû</a:t>
            </a:r>
            <a:r>
              <a:rPr lang="en-US" sz="53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300" b="1" dirty="0" err="1">
                <a:solidFill>
                  <a:prstClr val="black"/>
                </a:solidFill>
                <a:latin typeface="VNI-Avo" pitchFamily="2" charset="0"/>
              </a:rPr>
              <a:t>sim</a:t>
            </a:r>
            <a:endParaRPr lang="en-US" sz="5300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97" y="965473"/>
            <a:ext cx="2638095" cy="19333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985" y="720254"/>
            <a:ext cx="2086013" cy="177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75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3457E-7 L -0.33958 0.341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17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0.28385 0.079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4" y="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09877E-6 L -0.38281 0.274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9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71605E-6 L 0.32656 0.099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9" y="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5" grpId="0"/>
      <p:bldP spid="32" grpId="0"/>
      <p:bldP spid="12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104054" y="1296318"/>
            <a:ext cx="11881320" cy="4680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3975" cmpd="dbl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6" tIns="45530" rIns="91036" bIns="45530" rtlCol="0" anchor="ctr"/>
          <a:lstStyle/>
          <a:p>
            <a:pPr algn="ctr" defTabSz="898490">
              <a:lnSpc>
                <a:spcPct val="150000"/>
              </a:lnSpc>
              <a:defRPr/>
            </a:pP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3900" b="1" dirty="0" err="1">
                <a:solidFill>
                  <a:srgbClr val="00B050"/>
                </a:solidFill>
                <a:latin typeface="VNI-Avo" pitchFamily="2" charset="0"/>
              </a:rPr>
              <a:t>Chôi</a:t>
            </a:r>
            <a:r>
              <a:rPr lang="en-US" sz="39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00B050"/>
                </a:solidFill>
                <a:latin typeface="VNI-Avo" pitchFamily="2" charset="0"/>
              </a:rPr>
              <a:t>troø</a:t>
            </a:r>
            <a:r>
              <a:rPr lang="en-US" sz="39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00B050"/>
                </a:solidFill>
                <a:latin typeface="VNI-Avo" pitchFamily="2" charset="0"/>
              </a:rPr>
              <a:t>troán</a:t>
            </a:r>
            <a:r>
              <a:rPr lang="en-US" sz="39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00B050"/>
                </a:solidFill>
                <a:latin typeface="VNI-Avo" pitchFamily="2" charset="0"/>
              </a:rPr>
              <a:t>tìm</a:t>
            </a:r>
            <a:endParaRPr lang="en-US" sz="3900" b="1" dirty="0">
              <a:solidFill>
                <a:srgbClr val="00B050"/>
              </a:solidFill>
              <a:latin typeface="VNI-Avo" pitchFamily="2" charset="0"/>
            </a:endParaRPr>
          </a:p>
          <a:p>
            <a:pPr algn="just" defTabSz="898490">
              <a:lnSpc>
                <a:spcPct val="150000"/>
              </a:lnSpc>
              <a:defRPr/>
            </a:pP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  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Khoâng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gian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ôû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queâ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roäng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raõi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,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chôi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troø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tìm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raát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thuù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vò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theå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sau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caây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rôm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cuõng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theå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troán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nhöõng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buïi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sim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um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tuøm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Thaät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laø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thích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11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70" y="0"/>
            <a:ext cx="976064" cy="9604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009" y="2088406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8233" y="305403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3089" y="307019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2047" y="475270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97145" y="3054034"/>
            <a:ext cx="72008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608913" y="4824710"/>
            <a:ext cx="72008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481393" y="4824711"/>
            <a:ext cx="72008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445117" y="4824710"/>
            <a:ext cx="90010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76065" y="3054034"/>
            <a:ext cx="2592288" cy="1616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40561" y="3076229"/>
            <a:ext cx="1872208" cy="1616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545017" y="3054034"/>
            <a:ext cx="1872208" cy="351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176865" y="3964130"/>
            <a:ext cx="2016224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600801" y="4896718"/>
            <a:ext cx="1728192" cy="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481393" y="4824710"/>
            <a:ext cx="1863824" cy="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555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" y="0"/>
            <a:ext cx="12009540" cy="6667407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C60E74-C856-45C9-8E32-934FDF3057F1}"/>
              </a:ext>
            </a:extLst>
          </p:cNvPr>
          <p:cNvSpPr txBox="1"/>
          <p:nvPr/>
        </p:nvSpPr>
        <p:spPr>
          <a:xfrm>
            <a:off x="1064397" y="4229694"/>
            <a:ext cx="9371500" cy="1027785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endParaRPr lang="en-US" sz="60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0FBA29-0306-460A-9261-6FCD0B11B455}"/>
              </a:ext>
            </a:extLst>
          </p:cNvPr>
          <p:cNvSpPr txBox="1"/>
          <p:nvPr/>
        </p:nvSpPr>
        <p:spPr>
          <a:xfrm>
            <a:off x="-353560" y="3960614"/>
            <a:ext cx="12477321" cy="110797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Nhà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có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cái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chum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cà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tím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1A4460-5E35-4785-BC65-97CBC0710E1E}"/>
              </a:ext>
            </a:extLst>
          </p:cNvPr>
          <p:cNvSpPr txBox="1"/>
          <p:nvPr/>
        </p:nvSpPr>
        <p:spPr>
          <a:xfrm>
            <a:off x="274727" y="1296318"/>
            <a:ext cx="12726671" cy="110797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im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xâu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kim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màu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tím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cái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kìm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922A0F-2EF8-4D1E-B52B-14E03F1A68E2}"/>
              </a:ext>
            </a:extLst>
          </p:cNvPr>
          <p:cNvSpPr txBox="1"/>
          <p:nvPr/>
        </p:nvSpPr>
        <p:spPr>
          <a:xfrm>
            <a:off x="-367728" y="2664470"/>
            <a:ext cx="13225113" cy="1015647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um: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tủm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tỉm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chúm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chím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tụm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lại</a:t>
            </a:r>
            <a:endParaRPr lang="en-US" sz="6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FBA29-0306-460A-9261-6FCD0B11B455}"/>
              </a:ext>
            </a:extLst>
          </p:cNvPr>
          <p:cNvSpPr txBox="1"/>
          <p:nvPr/>
        </p:nvSpPr>
        <p:spPr>
          <a:xfrm>
            <a:off x="430956" y="5328766"/>
            <a:ext cx="11546753" cy="1015647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P   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P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P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P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P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P</a:t>
            </a:r>
            <a:endParaRPr lang="en-US" sz="6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9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ê hương tươi đẹp4444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11" y="0"/>
            <a:ext cx="12113994" cy="681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3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5620"/>
            <a:ext cx="12033251" cy="68548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4329" y="-168370"/>
            <a:ext cx="956584" cy="692331"/>
            <a:chOff x="111969" y="0"/>
            <a:chExt cx="956584" cy="692332"/>
          </a:xfrm>
        </p:grpSpPr>
        <p:sp>
          <p:nvSpPr>
            <p:cNvPr id="3" name="Oval Callout 2"/>
            <p:cNvSpPr/>
            <p:nvPr/>
          </p:nvSpPr>
          <p:spPr>
            <a:xfrm>
              <a:off x="111969" y="0"/>
              <a:ext cx="576064" cy="648246"/>
            </a:xfrm>
            <a:prstGeom prst="wedgeEllipseCallout">
              <a:avLst>
                <a:gd name="adj1" fmla="val -55257"/>
                <a:gd name="adj2" fmla="val 43806"/>
              </a:avLst>
            </a:prstGeom>
            <a:solidFill>
              <a:schemeClr val="bg1"/>
            </a:solidFill>
            <a:ln w="38100">
              <a:solidFill>
                <a:srgbClr val="E65A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Callout 3"/>
            <p:cNvSpPr/>
            <p:nvPr/>
          </p:nvSpPr>
          <p:spPr>
            <a:xfrm rot="19786991">
              <a:off x="474640" y="109880"/>
              <a:ext cx="593913" cy="582452"/>
            </a:xfrm>
            <a:prstGeom prst="wedgeEllipseCallout">
              <a:avLst>
                <a:gd name="adj1" fmla="val 28292"/>
                <a:gd name="adj2" fmla="val 74165"/>
              </a:avLst>
            </a:prstGeom>
            <a:solidFill>
              <a:schemeClr val="accent6">
                <a:lumMod val="75000"/>
              </a:schemeClr>
            </a:solidFill>
            <a:ln w="38100">
              <a:solidFill>
                <a:srgbClr val="E65A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960840" y="1179522"/>
            <a:ext cx="2880320" cy="2700736"/>
            <a:chOff x="478131" y="-1311065"/>
            <a:chExt cx="1174143" cy="2461636"/>
          </a:xfrm>
          <a:solidFill>
            <a:srgbClr val="FFFF00"/>
          </a:solidFill>
        </p:grpSpPr>
        <p:sp>
          <p:nvSpPr>
            <p:cNvPr id="16" name="Rounded Rectangle 15"/>
            <p:cNvSpPr/>
            <p:nvPr/>
          </p:nvSpPr>
          <p:spPr>
            <a:xfrm>
              <a:off x="478131" y="351339"/>
              <a:ext cx="1174143" cy="799232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0323">
                <a:defRPr/>
              </a:pPr>
              <a:r>
                <a:rPr lang="en-US" sz="3900" b="1" kern="0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r>
                <a:rPr lang="en-US" sz="3900" b="1" kern="0">
                  <a:solidFill>
                    <a:srgbClr val="FF0000"/>
                  </a:solidFill>
                  <a:latin typeface="VNI-Avo" pitchFamily="2" charset="0"/>
                </a:rPr>
                <a:t>uøm</a:t>
              </a:r>
              <a:r>
                <a:rPr lang="en-US" sz="3900" b="1" kern="0">
                  <a:solidFill>
                    <a:prstClr val="black"/>
                  </a:solidFill>
                  <a:latin typeface="VNI-Avo" pitchFamily="2" charset="0"/>
                </a:rPr>
                <a:t> kheá</a:t>
              </a:r>
              <a:endParaRPr lang="en-US" sz="3900" b="1" kern="0" dirty="0">
                <a:solidFill>
                  <a:prstClr val="white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927835" y="-1311065"/>
              <a:ext cx="161732" cy="1662404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9" name="Oval 18"/>
          <p:cNvSpPr/>
          <p:nvPr/>
        </p:nvSpPr>
        <p:spPr>
          <a:xfrm flipV="1">
            <a:off x="9545017" y="1351190"/>
            <a:ext cx="144016" cy="159984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036" tIns="45530" rIns="91036" bIns="45530" rtlCol="0" anchor="ctr"/>
          <a:lstStyle/>
          <a:p>
            <a:pPr algn="ctr" defTabSz="910323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04057" y="239850"/>
            <a:ext cx="5576881" cy="2352612"/>
            <a:chOff x="-530621" y="713783"/>
            <a:chExt cx="5075223" cy="2352612"/>
          </a:xfrm>
          <a:solidFill>
            <a:srgbClr val="FFFF00"/>
          </a:solidFill>
        </p:grpSpPr>
        <p:sp>
          <p:nvSpPr>
            <p:cNvPr id="23" name="Rounded Rectangle 22"/>
            <p:cNvSpPr/>
            <p:nvPr/>
          </p:nvSpPr>
          <p:spPr>
            <a:xfrm>
              <a:off x="-530621" y="713783"/>
              <a:ext cx="2883349" cy="579950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0323">
                <a:defRPr/>
              </a:pPr>
              <a:r>
                <a:rPr lang="en-US" sz="3900" b="1" kern="0" dirty="0" err="1">
                  <a:solidFill>
                    <a:prstClr val="black"/>
                  </a:solidFill>
                  <a:latin typeface="VNI-Avo" pitchFamily="2" charset="0"/>
                </a:rPr>
                <a:t>l</a:t>
              </a:r>
              <a:r>
                <a:rPr lang="en-US" sz="3900" b="1" kern="0" dirty="0" err="1">
                  <a:solidFill>
                    <a:srgbClr val="FF0000"/>
                  </a:solidFill>
                  <a:latin typeface="VNI-Avo" pitchFamily="2" charset="0"/>
                </a:rPr>
                <a:t>im</a:t>
              </a:r>
              <a:r>
                <a:rPr lang="en-US" sz="3900" b="1" kern="0" dirty="0">
                  <a:solidFill>
                    <a:prstClr val="black"/>
                  </a:solidFill>
                  <a:latin typeface="VNI-Avo" pitchFamily="2" charset="0"/>
                </a:rPr>
                <a:t> d</a:t>
              </a:r>
              <a:r>
                <a:rPr lang="en-US" sz="3900" b="1" kern="0" dirty="0">
                  <a:solidFill>
                    <a:srgbClr val="FF0000"/>
                  </a:solidFill>
                  <a:latin typeface="VNI-Avo" pitchFamily="2" charset="0"/>
                </a:rPr>
                <a:t>im</a:t>
              </a:r>
              <a:r>
                <a:rPr lang="en-US" sz="3900" b="1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00" b="1" kern="0" dirty="0" err="1">
                  <a:solidFill>
                    <a:prstClr val="black"/>
                  </a:solidFill>
                  <a:latin typeface="VNI-Avo" pitchFamily="2" charset="0"/>
                </a:rPr>
                <a:t>nguû</a:t>
              </a:r>
              <a:endParaRPr lang="en-US" sz="3900" b="1" kern="0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352728" y="1020966"/>
              <a:ext cx="2191874" cy="2045429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7" name="Oval 26"/>
          <p:cNvSpPr/>
          <p:nvPr/>
        </p:nvSpPr>
        <p:spPr>
          <a:xfrm flipV="1">
            <a:off x="6127234" y="2593185"/>
            <a:ext cx="144016" cy="159984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036" tIns="45530" rIns="91036" bIns="45530" rtlCol="0" anchor="ctr"/>
          <a:lstStyle/>
          <a:p>
            <a:pPr algn="ctr" defTabSz="910323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4329" y="4622681"/>
            <a:ext cx="3644690" cy="2098793"/>
            <a:chOff x="690061" y="4025946"/>
            <a:chExt cx="3644690" cy="2098794"/>
          </a:xfrm>
          <a:solidFill>
            <a:srgbClr val="FFFF00"/>
          </a:solidFill>
        </p:grpSpPr>
        <p:cxnSp>
          <p:nvCxnSpPr>
            <p:cNvPr id="30" name="Straight Arrow Connector 29"/>
            <p:cNvCxnSpPr/>
            <p:nvPr/>
          </p:nvCxnSpPr>
          <p:spPr>
            <a:xfrm flipV="1">
              <a:off x="1821823" y="4025946"/>
              <a:ext cx="1072768" cy="1518845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3" name="Rounded Rectangle 32"/>
            <p:cNvSpPr/>
            <p:nvPr/>
          </p:nvSpPr>
          <p:spPr>
            <a:xfrm>
              <a:off x="690061" y="5544790"/>
              <a:ext cx="3644690" cy="579950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0323">
                <a:defRPr/>
              </a:pPr>
              <a:r>
                <a:rPr lang="en-US" sz="3900" kern="0">
                  <a:solidFill>
                    <a:prstClr val="black"/>
                  </a:solidFill>
                  <a:latin typeface="VNI-Avo" pitchFamily="2" charset="0"/>
                </a:rPr>
                <a:t>chôi troán t</a:t>
              </a:r>
              <a:r>
                <a:rPr lang="en-US" sz="3900" kern="0">
                  <a:solidFill>
                    <a:srgbClr val="FF0000"/>
                  </a:solidFill>
                  <a:latin typeface="VNI-Avo" pitchFamily="2" charset="0"/>
                </a:rPr>
                <a:t>ìm</a:t>
              </a:r>
              <a:endParaRPr lang="en-US" sz="3900" kern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35" name="Oval 34"/>
          <p:cNvSpPr/>
          <p:nvPr/>
        </p:nvSpPr>
        <p:spPr>
          <a:xfrm flipV="1">
            <a:off x="2553292" y="4344583"/>
            <a:ext cx="144016" cy="159984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036" tIns="45530" rIns="91036" bIns="45530" rtlCol="0" anchor="ctr"/>
          <a:lstStyle/>
          <a:p>
            <a:pPr algn="ctr" defTabSz="910323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 flipV="1">
            <a:off x="4881827" y="547033"/>
            <a:ext cx="144016" cy="159984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036" tIns="45530" rIns="91036" bIns="45530" rtlCol="0" anchor="ctr"/>
          <a:lstStyle/>
          <a:p>
            <a:pPr algn="ctr" defTabSz="910323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774466" y="5040734"/>
            <a:ext cx="3487927" cy="1676594"/>
            <a:chOff x="647176" y="-263525"/>
            <a:chExt cx="3570079" cy="1676594"/>
          </a:xfrm>
          <a:solidFill>
            <a:srgbClr val="FFFF00"/>
          </a:solidFill>
        </p:grpSpPr>
        <p:sp>
          <p:nvSpPr>
            <p:cNvPr id="58" name="Rounded Rectangle 57"/>
            <p:cNvSpPr/>
            <p:nvPr/>
          </p:nvSpPr>
          <p:spPr>
            <a:xfrm>
              <a:off x="647176" y="833119"/>
              <a:ext cx="3570079" cy="579950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0323">
                <a:defRPr/>
              </a:pPr>
              <a:r>
                <a:rPr lang="en-US" sz="3900" b="1" kern="0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r>
                <a:rPr lang="en-US" sz="3900" b="1" kern="0">
                  <a:solidFill>
                    <a:srgbClr val="FF0000"/>
                  </a:solidFill>
                  <a:latin typeface="VNI-Avo" pitchFamily="2" charset="0"/>
                </a:rPr>
                <a:t>im</a:t>
              </a:r>
              <a:r>
                <a:rPr lang="en-US" sz="3900" b="1" kern="0">
                  <a:solidFill>
                    <a:prstClr val="black"/>
                  </a:solidFill>
                  <a:latin typeface="VNI-Avo" pitchFamily="2" charset="0"/>
                </a:rPr>
                <a:t> boà caâu</a:t>
              </a:r>
              <a:endParaRPr lang="en-US" sz="3900" b="1" kern="0" dirty="0">
                <a:solidFill>
                  <a:prstClr val="white"/>
                </a:solidFill>
              </a:endParaRPr>
            </a:p>
          </p:txBody>
        </p:sp>
        <p:cxnSp>
          <p:nvCxnSpPr>
            <p:cNvPr id="59" name="Straight Arrow Connector 58"/>
            <p:cNvCxnSpPr>
              <a:stCxn id="58" idx="0"/>
            </p:cNvCxnSpPr>
            <p:nvPr/>
          </p:nvCxnSpPr>
          <p:spPr>
            <a:xfrm flipV="1">
              <a:off x="2432216" y="-263525"/>
              <a:ext cx="747647" cy="1096644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64" name="Oval 63"/>
          <p:cNvSpPr/>
          <p:nvPr/>
        </p:nvSpPr>
        <p:spPr>
          <a:xfrm flipV="1">
            <a:off x="9064020" y="5509064"/>
            <a:ext cx="144016" cy="159984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036" tIns="45530" rIns="91036" bIns="45530" rtlCol="0" anchor="ctr"/>
          <a:lstStyle/>
          <a:p>
            <a:pPr algn="ctr" defTabSz="910323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8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" y="52207"/>
            <a:ext cx="12180005" cy="671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32281" y="1705953"/>
            <a:ext cx="7416823" cy="2908313"/>
          </a:xfrm>
          <a:prstGeom prst="rect">
            <a:avLst/>
          </a:prstGeom>
          <a:noFill/>
        </p:spPr>
        <p:txBody>
          <a:bodyPr wrap="square" lIns="91036" tIns="45530" rIns="91036" bIns="45530" rtlCol="0">
            <a:spAutoFit/>
          </a:bodyPr>
          <a:lstStyle/>
          <a:p>
            <a:pPr algn="ctr" defTabSz="898490"/>
            <a:endParaRPr lang="en-US" sz="530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898490"/>
            <a:r>
              <a:rPr lang="en-US" sz="13000" b="1" dirty="0" err="1">
                <a:solidFill>
                  <a:srgbClr val="FF0000"/>
                </a:solidFill>
                <a:latin typeface="VNI-Avo" pitchFamily="2" charset="0"/>
              </a:rPr>
              <a:t>im</a:t>
            </a:r>
            <a:r>
              <a:rPr lang="en-US" sz="13000" b="1" dirty="0">
                <a:solidFill>
                  <a:srgbClr val="FF0000"/>
                </a:solidFill>
                <a:latin typeface="VNI-Avo" pitchFamily="2" charset="0"/>
              </a:rPr>
              <a:t>    um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20082" y="576239"/>
            <a:ext cx="2448272" cy="2259367"/>
            <a:chOff x="-104055" y="-71834"/>
            <a:chExt cx="3240360" cy="32403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55" y="-71834"/>
              <a:ext cx="3240360" cy="324036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96397" y="825072"/>
              <a:ext cx="1239452" cy="15449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98490"/>
              <a:r>
                <a:rPr lang="en-US" sz="3200" b="1" dirty="0" err="1">
                  <a:solidFill>
                    <a:srgbClr val="53EB5A"/>
                  </a:solidFill>
                  <a:latin typeface="VNI-Avo" pitchFamily="2" charset="0"/>
                </a:rPr>
                <a:t>Baøi</a:t>
              </a:r>
              <a:r>
                <a:rPr lang="en-US" sz="3200" b="1" dirty="0">
                  <a:solidFill>
                    <a:srgbClr val="53EB5A"/>
                  </a:solidFill>
                  <a:latin typeface="VNI-Avo" pitchFamily="2" charset="0"/>
                </a:rPr>
                <a:t> </a:t>
              </a:r>
            </a:p>
            <a:p>
              <a:pPr algn="ctr" defTabSz="898490"/>
              <a:r>
                <a:rPr lang="en-US" sz="3200" b="1" dirty="0">
                  <a:solidFill>
                    <a:srgbClr val="53EB5A"/>
                  </a:solidFill>
                  <a:latin typeface="VNI-Avo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112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8702" y="355811"/>
            <a:ext cx="9421877" cy="6284038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3784377" y="1336368"/>
            <a:ext cx="4955434" cy="2972673"/>
          </a:xfrm>
          <a:prstGeom prst="rect">
            <a:avLst/>
          </a:prstGeom>
          <a:noFill/>
          <a:ln>
            <a:noFill/>
          </a:ln>
        </p:spPr>
        <p:txBody>
          <a:bodyPr wrap="square" lIns="91036" tIns="45530" rIns="91036" bIns="45530" rtlCol="0">
            <a:spAutoFit/>
          </a:bodyPr>
          <a:lstStyle/>
          <a:p>
            <a:pPr algn="ctr" defTabSz="1198026">
              <a:buClr>
                <a:srgbClr val="000000"/>
              </a:buClr>
              <a:defRPr/>
            </a:pPr>
            <a:r>
              <a:rPr lang="en-GB" sz="18700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im</a:t>
            </a:r>
            <a:endParaRPr lang="en-GB" sz="187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83" y="200688"/>
            <a:ext cx="1276719" cy="12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4006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84580" y="4648453"/>
            <a:ext cx="7344816" cy="1446469"/>
          </a:xfrm>
          <a:prstGeom prst="rect">
            <a:avLst/>
          </a:prstGeom>
          <a:noFill/>
        </p:spPr>
        <p:txBody>
          <a:bodyPr wrap="square" lIns="91036" tIns="45530" rIns="91036" bIns="45530" rtlCol="0">
            <a:spAutoFit/>
          </a:bodyPr>
          <a:lstStyle/>
          <a:p>
            <a:pPr lvl="1"/>
            <a:r>
              <a:rPr lang="en-US" sz="88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VNI-Avo" pitchFamily="2" charset="0"/>
                <a:cs typeface="Times New Roman" panose="02020603050405020304" pitchFamily="18" charset="0"/>
              </a:rPr>
              <a:t>ch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im</a:t>
            </a:r>
            <a:r>
              <a:rPr lang="en-US" sz="88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VNI-Avo" pitchFamily="2" charset="0"/>
                <a:cs typeface="Times New Roman" panose="02020603050405020304" pitchFamily="18" charset="0"/>
              </a:rPr>
              <a:t>saùo</a:t>
            </a:r>
            <a:endParaRPr lang="en-US" sz="8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9258" y="2777009"/>
            <a:ext cx="5688632" cy="3478787"/>
            <a:chOff x="6679346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700" b="1">
                  <a:solidFill>
                    <a:schemeClr val="tx1"/>
                  </a:solidFill>
                  <a:latin typeface="VNI-Avo" pitchFamily="2" charset="0"/>
                </a:rPr>
                <a:t>ch</a:t>
              </a:r>
              <a:endParaRPr lang="en-US" sz="107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700" b="1">
                  <a:solidFill>
                    <a:srgbClr val="FF0000"/>
                  </a:solidFill>
                  <a:latin typeface="VNI-Avo" pitchFamily="2" charset="0"/>
                </a:rPr>
                <a:t>im</a:t>
              </a:r>
              <a:endParaRPr lang="en-US" sz="107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6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700" b="1">
                  <a:solidFill>
                    <a:schemeClr val="tx1"/>
                  </a:solidFill>
                  <a:latin typeface="VNI-Avo" pitchFamily="2" charset="0"/>
                </a:rPr>
                <a:t>ch</a:t>
              </a:r>
              <a:r>
                <a:rPr lang="en-US" sz="10700" b="1">
                  <a:solidFill>
                    <a:srgbClr val="FF0000"/>
                  </a:solidFill>
                  <a:latin typeface="VNI-Avo" pitchFamily="2" charset="0"/>
                </a:rPr>
                <a:t>im</a:t>
              </a:r>
              <a:endParaRPr lang="en-US" sz="107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4" y="215848"/>
            <a:ext cx="1171213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988226" y="241337"/>
            <a:ext cx="3899378" cy="2561151"/>
          </a:xfrm>
          <a:prstGeom prst="rect">
            <a:avLst/>
          </a:prstGeom>
          <a:noFill/>
          <a:ln>
            <a:noFill/>
          </a:ln>
        </p:spPr>
        <p:txBody>
          <a:bodyPr wrap="square" lIns="91036" tIns="45530" rIns="91036" bIns="45530" rtlCol="0">
            <a:spAutoFit/>
          </a:bodyPr>
          <a:lstStyle/>
          <a:p>
            <a:pPr algn="ctr" defTabSz="1198026">
              <a:buClr>
                <a:srgbClr val="000000"/>
              </a:buClr>
              <a:defRPr/>
            </a:pPr>
            <a:r>
              <a:rPr lang="en-GB" sz="161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im</a:t>
            </a:r>
            <a:endParaRPr lang="en-GB" sz="161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72" y="167987"/>
            <a:ext cx="4774632" cy="458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519" y="200678"/>
            <a:ext cx="9800714" cy="6284038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4432449" y="1584392"/>
            <a:ext cx="3752690" cy="2554545"/>
          </a:xfrm>
          <a:prstGeom prst="rect">
            <a:avLst/>
          </a:prstGeom>
          <a:noFill/>
          <a:ln>
            <a:noFill/>
          </a:ln>
        </p:spPr>
        <p:txBody>
          <a:bodyPr wrap="square" lIns="91036" tIns="45530" rIns="91036" bIns="45530" rtlCol="0">
            <a:spAutoFit/>
          </a:bodyPr>
          <a:lstStyle/>
          <a:p>
            <a:pPr algn="ctr" defTabSz="1198026">
              <a:buClr>
                <a:srgbClr val="000000"/>
              </a:buClr>
              <a:defRPr/>
            </a:pPr>
            <a:r>
              <a:rPr lang="en-GB" sz="16100" b="1" kern="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um</a:t>
            </a: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225" y="132573"/>
            <a:ext cx="1190297" cy="11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1089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68565" y="4624569"/>
            <a:ext cx="6664697" cy="1446374"/>
          </a:xfrm>
          <a:prstGeom prst="rect">
            <a:avLst/>
          </a:prstGeom>
          <a:noFill/>
        </p:spPr>
        <p:txBody>
          <a:bodyPr wrap="square" lIns="91036" tIns="45530" rIns="91036" bIns="45530" rtlCol="0">
            <a:spAutoFit/>
          </a:bodyPr>
          <a:lstStyle/>
          <a:p>
            <a:pPr lvl="1">
              <a:defRPr/>
            </a:pPr>
            <a:r>
              <a:rPr lang="en-US" sz="88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ch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uøm</a:t>
            </a:r>
            <a:r>
              <a:rPr lang="en-US" sz="88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kheá</a:t>
            </a:r>
            <a:endParaRPr lang="en-US" sz="8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7087" y="2756047"/>
            <a:ext cx="5521506" cy="3478787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0700" b="1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endParaRPr lang="en-US" sz="107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0700" b="1">
                  <a:solidFill>
                    <a:srgbClr val="FF0000"/>
                  </a:solidFill>
                  <a:latin typeface="VNI-Avo" pitchFamily="2" charset="0"/>
                </a:rPr>
                <a:t>um</a:t>
              </a:r>
              <a:endParaRPr lang="en-US" sz="107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0700" b="1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r>
                <a:rPr lang="en-US" sz="10700" b="1">
                  <a:solidFill>
                    <a:srgbClr val="FF0000"/>
                  </a:solidFill>
                  <a:latin typeface="VNI-Avo" pitchFamily="2" charset="0"/>
                </a:rPr>
                <a:t>uøm</a:t>
              </a:r>
              <a:endParaRPr lang="en-US" sz="107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4" y="215848"/>
            <a:ext cx="1171213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988226" y="241367"/>
            <a:ext cx="3899378" cy="2569759"/>
          </a:xfrm>
          <a:prstGeom prst="rect">
            <a:avLst/>
          </a:prstGeom>
          <a:noFill/>
          <a:ln>
            <a:noFill/>
          </a:ln>
        </p:spPr>
        <p:txBody>
          <a:bodyPr wrap="square" lIns="91036" tIns="45530" rIns="91036" bIns="45530" rtlCol="0">
            <a:spAutoFit/>
          </a:bodyPr>
          <a:lstStyle/>
          <a:p>
            <a:pPr algn="ctr" defTabSz="1198026">
              <a:buClr>
                <a:srgbClr val="000000"/>
              </a:buClr>
              <a:defRPr/>
            </a:pPr>
            <a:r>
              <a:rPr lang="en-GB" sz="161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um</a:t>
            </a:r>
            <a:endParaRPr lang="en-GB" sz="161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753" y="0"/>
            <a:ext cx="3528392" cy="467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4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5312" y="937609"/>
            <a:ext cx="3664787" cy="1740625"/>
            <a:chOff x="6679344" y="2634855"/>
            <a:chExt cx="3931922" cy="2268583"/>
          </a:xfrm>
        </p:grpSpPr>
        <p:sp>
          <p:nvSpPr>
            <p:cNvPr id="3" name="Rectangle 2"/>
            <p:cNvSpPr/>
            <p:nvPr/>
          </p:nvSpPr>
          <p:spPr>
            <a:xfrm>
              <a:off x="6679345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7924"/>
              <a:r>
                <a:rPr lang="en-US" sz="6800" b="1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endParaRPr lang="en-US" sz="68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7924"/>
              <a:r>
                <a:rPr lang="en-US" sz="6800" b="1">
                  <a:solidFill>
                    <a:srgbClr val="FF0000"/>
                  </a:solidFill>
                  <a:latin typeface="VNI-Avo" pitchFamily="2" charset="0"/>
                </a:rPr>
                <a:t>im</a:t>
              </a:r>
              <a:endParaRPr lang="en-US" sz="6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679344" y="381922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7924"/>
              <a:r>
                <a:rPr lang="en-US" sz="6800" b="1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r>
                <a:rPr lang="en-US" sz="6800" b="1">
                  <a:solidFill>
                    <a:srgbClr val="FF0000"/>
                  </a:solidFill>
                  <a:latin typeface="VNI-Avo" pitchFamily="2" charset="0"/>
                </a:rPr>
                <a:t>im</a:t>
              </a:r>
              <a:endParaRPr lang="en-US" sz="6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1" y="5317536"/>
            <a:ext cx="3928373" cy="829565"/>
          </a:xfrm>
          <a:prstGeom prst="rect">
            <a:avLst/>
          </a:prstGeom>
          <a:noFill/>
        </p:spPr>
        <p:txBody>
          <a:bodyPr wrap="square" lIns="89793" tIns="44910" rIns="89793" bIns="44910" rtlCol="0">
            <a:spAutoFit/>
          </a:bodyPr>
          <a:lstStyle/>
          <a:p>
            <a:pPr marL="448968" lvl="1" defTabSz="897924"/>
            <a:r>
              <a:rPr lang="en-US" sz="47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ch</a:t>
            </a:r>
            <a:r>
              <a:rPr lang="en-US" sz="47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im</a:t>
            </a:r>
            <a:r>
              <a:rPr lang="en-US" sz="47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saùo</a:t>
            </a:r>
            <a:endParaRPr lang="en-US" sz="47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6882" y="-205518"/>
            <a:ext cx="7162537" cy="1152730"/>
          </a:xfrm>
          <a:prstGeom prst="rect">
            <a:avLst/>
          </a:prstGeom>
          <a:noFill/>
        </p:spPr>
        <p:txBody>
          <a:bodyPr wrap="square" lIns="89793" tIns="44910" rIns="89793" bIns="44910" rtlCol="0">
            <a:spAutoFit/>
          </a:bodyPr>
          <a:lstStyle/>
          <a:p>
            <a:pPr marL="448968" lvl="1" defTabSz="897924"/>
            <a:r>
              <a:rPr lang="en-US" sz="68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im   um</a:t>
            </a:r>
            <a:endParaRPr lang="en-US" sz="6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76865" y="5317535"/>
            <a:ext cx="5205108" cy="829565"/>
          </a:xfrm>
          <a:prstGeom prst="rect">
            <a:avLst/>
          </a:prstGeom>
          <a:noFill/>
        </p:spPr>
        <p:txBody>
          <a:bodyPr wrap="square" lIns="89793" tIns="44910" rIns="89793" bIns="44910" rtlCol="0">
            <a:spAutoFit/>
          </a:bodyPr>
          <a:lstStyle/>
          <a:p>
            <a:pPr marL="448968" lvl="1" defTabSz="897924"/>
            <a:r>
              <a:rPr lang="en-US" sz="47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ch</a:t>
            </a:r>
            <a:r>
              <a:rPr lang="en-US" sz="47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uøm</a:t>
            </a:r>
            <a:r>
              <a:rPr lang="en-US" sz="47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kheá</a:t>
            </a:r>
            <a:endParaRPr lang="en-US" sz="47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7" y="2669642"/>
            <a:ext cx="2905307" cy="254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929" y="2529266"/>
            <a:ext cx="2376264" cy="2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302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641&quot;&gt;&lt;object type=&quot;3&quot; unique_id=&quot;10642&quot;&gt;&lt;property id=&quot;20148&quot; value=&quot;5&quot;/&gt;&lt;property id=&quot;20300&quot; value=&quot;Slide 1&quot;/&gt;&lt;property id=&quot;20307&quot; value=&quot;592&quot;/&gt;&lt;/object&gt;&lt;object type=&quot;3&quot; unique_id=&quot;10643&quot;&gt;&lt;property id=&quot;20148&quot; value=&quot;5&quot;/&gt;&lt;property id=&quot;20300&quot; value=&quot;Slide 2&quot;/&gt;&lt;property id=&quot;20307&quot; value=&quot;593&quot;/&gt;&lt;/object&gt;&lt;object type=&quot;3&quot; unique_id=&quot;10644&quot;&gt;&lt;property id=&quot;20148&quot; value=&quot;5&quot;/&gt;&lt;property id=&quot;20300&quot; value=&quot;Slide 3&quot;/&gt;&lt;property id=&quot;20307&quot; value=&quot;610&quot;/&gt;&lt;/object&gt;&lt;object type=&quot;3&quot; unique_id=&quot;10645&quot;&gt;&lt;property id=&quot;20148&quot; value=&quot;5&quot;/&gt;&lt;property id=&quot;20300&quot; value=&quot;Slide 4&quot;/&gt;&lt;property id=&quot;20307&quot; value=&quot;594&quot;/&gt;&lt;/object&gt;&lt;object type=&quot;3&quot; unique_id=&quot;10646&quot;&gt;&lt;property id=&quot;20148&quot; value=&quot;5&quot;/&gt;&lt;property id=&quot;20300&quot; value=&quot;Slide 6&quot;/&gt;&lt;property id=&quot;20307&quot; value=&quot;596&quot;/&gt;&lt;/object&gt;&lt;object type=&quot;3&quot; unique_id=&quot;10647&quot;&gt;&lt;property id=&quot;20148&quot; value=&quot;5&quot;/&gt;&lt;property id=&quot;20300&quot; value=&quot;Slide 7&quot;/&gt;&lt;property id=&quot;20307&quot; value=&quot;595&quot;/&gt;&lt;/object&gt;&lt;object type=&quot;3&quot; unique_id=&quot;10648&quot;&gt;&lt;property id=&quot;20148&quot; value=&quot;5&quot;/&gt;&lt;property id=&quot;20300&quot; value=&quot;Slide 8&quot;/&gt;&lt;property id=&quot;20307&quot; value=&quot;597&quot;/&gt;&lt;/object&gt;&lt;object type=&quot;3&quot; unique_id=&quot;10649&quot;&gt;&lt;property id=&quot;20148&quot; value=&quot;5&quot;/&gt;&lt;property id=&quot;20300&quot; value=&quot;Slide 9&quot;/&gt;&lt;property id=&quot;20307&quot; value=&quot;457&quot;/&gt;&lt;/object&gt;&lt;object type=&quot;3&quot; unique_id=&quot;10650&quot;&gt;&lt;property id=&quot;20148&quot; value=&quot;5&quot;/&gt;&lt;property id=&quot;20300&quot; value=&quot;Slide 10&quot;/&gt;&lt;property id=&quot;20307&quot; value=&quot;432&quot;/&gt;&lt;/object&gt;&lt;object type=&quot;3&quot; unique_id=&quot;10651&quot;&gt;&lt;property id=&quot;20148&quot; value=&quot;5&quot;/&gt;&lt;property id=&quot;20300&quot; value=&quot;Slide 11&quot;/&gt;&lt;property id=&quot;20307&quot; value=&quot;598&quot;/&gt;&lt;/object&gt;&lt;object type=&quot;3&quot; unique_id=&quot;10652&quot;&gt;&lt;property id=&quot;20148&quot; value=&quot;5&quot;/&gt;&lt;property id=&quot;20300&quot; value=&quot;Slide 12&quot;/&gt;&lt;property id=&quot;20307&quot; value=&quot;544&quot;/&gt;&lt;/object&gt;&lt;object type=&quot;3&quot; unique_id=&quot;10653&quot;&gt;&lt;property id=&quot;20148&quot; value=&quot;5&quot;/&gt;&lt;property id=&quot;20300&quot; value=&quot;Slide 13&quot;/&gt;&lt;property id=&quot;20307&quot; value=&quot;545&quot;/&gt;&lt;/object&gt;&lt;object type=&quot;3&quot; unique_id=&quot;10657&quot;&gt;&lt;property id=&quot;20148&quot; value=&quot;5&quot;/&gt;&lt;property id=&quot;20300&quot; value=&quot;Slide 15&quot;/&gt;&lt;property id=&quot;20307&quot; value=&quot;602&quot;/&gt;&lt;/object&gt;&lt;object type=&quot;3&quot; unique_id=&quot;10658&quot;&gt;&lt;property id=&quot;20148&quot; value=&quot;5&quot;/&gt;&lt;property id=&quot;20300&quot; value=&quot;Slide 16&quot;/&gt;&lt;property id=&quot;20307&quot; value=&quot;603&quot;/&gt;&lt;/object&gt;&lt;object type=&quot;3&quot; unique_id=&quot;10659&quot;&gt;&lt;property id=&quot;20148&quot; value=&quot;5&quot;/&gt;&lt;property id=&quot;20300&quot; value=&quot;Slide 17&quot;/&gt;&lt;property id=&quot;20307&quot; value=&quot;517&quot;/&gt;&lt;/object&gt;&lt;object type=&quot;3&quot; unique_id=&quot;10660&quot;&gt;&lt;property id=&quot;20148&quot; value=&quot;5&quot;/&gt;&lt;property id=&quot;20300&quot; value=&quot;Slide 18&quot;/&gt;&lt;property id=&quot;20307&quot; value=&quot;461&quot;/&gt;&lt;/object&gt;&lt;object type=&quot;3&quot; unique_id=&quot;10661&quot;&gt;&lt;property id=&quot;20148&quot; value=&quot;5&quot;/&gt;&lt;property id=&quot;20300&quot; value=&quot;Slide 19&quot;/&gt;&lt;property id=&quot;20307&quot; value=&quot;519&quot;/&gt;&lt;/object&gt;&lt;object type=&quot;3&quot; unique_id=&quot;10662&quot;&gt;&lt;property id=&quot;20148&quot; value=&quot;5&quot;/&gt;&lt;property id=&quot;20300&quot; value=&quot;Slide 20&quot;/&gt;&lt;property id=&quot;20307&quot; value=&quot;552&quot;/&gt;&lt;/object&gt;&lt;object type=&quot;3&quot; unique_id=&quot;10663&quot;&gt;&lt;property id=&quot;20148&quot; value=&quot;5&quot;/&gt;&lt;property id=&quot;20300&quot; value=&quot;Slide 21&quot;/&gt;&lt;property id=&quot;20307&quot; value=&quot;462&quot;/&gt;&lt;/object&gt;&lt;object type=&quot;3&quot; unique_id=&quot;10664&quot;&gt;&lt;property id=&quot;20148&quot; value=&quot;5&quot;/&gt;&lt;property id=&quot;20300&quot; value=&quot;Slide 22&quot;/&gt;&lt;property id=&quot;20307&quot; value=&quot;553&quot;/&gt;&lt;/object&gt;&lt;object type=&quot;3&quot; unique_id=&quot;10667&quot;&gt;&lt;property id=&quot;20148&quot; value=&quot;5&quot;/&gt;&lt;property id=&quot;20300&quot; value=&quot;Slide 23&quot;/&gt;&lt;property id=&quot;20307&quot; value=&quot;463&quot;/&gt;&lt;/object&gt;&lt;object type=&quot;3&quot; unique_id=&quot;10668&quot;&gt;&lt;property id=&quot;20148&quot; value=&quot;5&quot;/&gt;&lt;property id=&quot;20300&quot; value=&quot;Slide 24&quot;/&gt;&lt;property id=&quot;20307&quot; value=&quot;606&quot;/&gt;&lt;/object&gt;&lt;object type=&quot;3&quot; unique_id=&quot;10677&quot;&gt;&lt;property id=&quot;20148&quot; value=&quot;5&quot;/&gt;&lt;property id=&quot;20300&quot; value=&quot;Slide 32&quot;/&gt;&lt;property id=&quot;20307&quot; value=&quot;620&quot;/&gt;&lt;/object&gt;&lt;object type=&quot;3&quot; unique_id=&quot;10678&quot;&gt;&lt;property id=&quot;20148&quot; value=&quot;5&quot;/&gt;&lt;property id=&quot;20300&quot; value=&quot;Slide 33&quot;/&gt;&lt;property id=&quot;20307&quot; value=&quot;583&quot;/&gt;&lt;/object&gt;&lt;object type=&quot;3&quot; unique_id=&quot;10679&quot;&gt;&lt;property id=&quot;20148&quot; value=&quot;5&quot;/&gt;&lt;property id=&quot;20300&quot; value=&quot;Slide 34&quot;/&gt;&lt;property id=&quot;20307&quot; value=&quot;607&quot;/&gt;&lt;/object&gt;&lt;object type=&quot;3&quot; unique_id=&quot;10680&quot;&gt;&lt;property id=&quot;20148&quot; value=&quot;5&quot;/&gt;&lt;property id=&quot;20300&quot; value=&quot;Slide 35&quot;/&gt;&lt;property id=&quot;20307&quot; value=&quot;608&quot;/&gt;&lt;/object&gt;&lt;object type=&quot;3&quot; unique_id=&quot;10681&quot;&gt;&lt;property id=&quot;20148&quot; value=&quot;5&quot;/&gt;&lt;property id=&quot;20300&quot; value=&quot;Slide 36&quot;/&gt;&lt;property id=&quot;20307&quot; value=&quot;621&quot;/&gt;&lt;/object&gt;&lt;object type=&quot;3&quot; unique_id=&quot;10682&quot;&gt;&lt;property id=&quot;20148&quot; value=&quot;5&quot;/&gt;&lt;property id=&quot;20300&quot; value=&quot;Slide 37&quot;/&gt;&lt;property id=&quot;20307&quot; value=&quot;609&quot;/&gt;&lt;/object&gt;&lt;object type=&quot;3&quot; unique_id=&quot;10684&quot;&gt;&lt;property id=&quot;20148&quot; value=&quot;5&quot;/&gt;&lt;property id=&quot;20300&quot; value=&quot;Slide 38&quot;/&gt;&lt;property id=&quot;20307&quot; value=&quot;473&quot;/&gt;&lt;/object&gt;&lt;object type=&quot;3&quot; unique_id=&quot;10685&quot;&gt;&lt;property id=&quot;20148&quot; value=&quot;5&quot;/&gt;&lt;property id=&quot;20300&quot; value=&quot;Slide 39&quot;/&gt;&lt;property id=&quot;20307&quot; value=&quot;560&quot;/&gt;&lt;/object&gt;&lt;object type=&quot;3&quot; unique_id=&quot;10967&quot;&gt;&lt;property id=&quot;20148&quot; value=&quot;5&quot;/&gt;&lt;property id=&quot;20300&quot; value=&quot;Slide 5&quot;/&gt;&lt;property id=&quot;20307&quot; value=&quot;623&quot;/&gt;&lt;/object&gt;&lt;object type=&quot;3&quot; unique_id=&quot;17632&quot;&gt;&lt;property id=&quot;20148&quot; value=&quot;5&quot;/&gt;&lt;property id=&quot;20300&quot; value=&quot;Slide 14&quot;/&gt;&lt;property id=&quot;20307&quot; value=&quot;625&quot;/&gt;&lt;/object&gt;&lt;object type=&quot;3&quot; unique_id=&quot;18694&quot;&gt;&lt;property id=&quot;20148&quot; value=&quot;5&quot;/&gt;&lt;property id=&quot;20300&quot; value=&quot;Slide 25&quot;/&gt;&lt;property id=&quot;20307&quot; value=&quot;626&quot;/&gt;&lt;/object&gt;&lt;object type=&quot;3&quot; unique_id=&quot;18695&quot;&gt;&lt;property id=&quot;20148&quot; value=&quot;5&quot;/&gt;&lt;property id=&quot;20300&quot; value=&quot;Slide 26&quot;/&gt;&lt;property id=&quot;20307&quot; value=&quot;627&quot;/&gt;&lt;/object&gt;&lt;object type=&quot;3&quot; unique_id=&quot;18696&quot;&gt;&lt;property id=&quot;20148&quot; value=&quot;5&quot;/&gt;&lt;property id=&quot;20300&quot; value=&quot;Slide 27&quot;/&gt;&lt;property id=&quot;20307&quot; value=&quot;628&quot;/&gt;&lt;/object&gt;&lt;object type=&quot;3&quot; unique_id=&quot;18697&quot;&gt;&lt;property id=&quot;20148&quot; value=&quot;5&quot;/&gt;&lt;property id=&quot;20300&quot; value=&quot;Slide 28&quot;/&gt;&lt;property id=&quot;20307&quot; value=&quot;629&quot;/&gt;&lt;/object&gt;&lt;object type=&quot;3&quot; unique_id=&quot;18698&quot;&gt;&lt;property id=&quot;20148&quot; value=&quot;5&quot;/&gt;&lt;property id=&quot;20300&quot; value=&quot;Slide 29&quot;/&gt;&lt;property id=&quot;20307&quot; value=&quot;630&quot;/&gt;&lt;/object&gt;&lt;object type=&quot;3&quot; unique_id=&quot;18699&quot;&gt;&lt;property id=&quot;20148&quot; value=&quot;5&quot;/&gt;&lt;property id=&quot;20300&quot; value=&quot;Slide 30&quot;/&gt;&lt;property id=&quot;20307&quot; value=&quot;631&quot;/&gt;&lt;/object&gt;&lt;object type=&quot;3&quot; unique_id=&quot;19479&quot;&gt;&lt;property id=&quot;20148&quot; value=&quot;5&quot;/&gt;&lt;property id=&quot;20300&quot; value=&quot;Slide 31&quot;/&gt;&lt;property id=&quot;20307&quot; value=&quot;633&quot;/&gt;&lt;/object&gt;&lt;/object&gt;&lt;object type=&quot;8&quot; unique_id=&quot;1073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3657</TotalTime>
  <Words>246</Words>
  <Application>Microsoft Office PowerPoint</Application>
  <PresentationFormat>Tùy chỉnh</PresentationFormat>
  <Paragraphs>83</Paragraphs>
  <Slides>27</Slides>
  <Notes>13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12</vt:i4>
      </vt:variant>
      <vt:variant>
        <vt:lpstr>Tiêu đề Bản chiếu</vt:lpstr>
      </vt:variant>
      <vt:variant>
        <vt:i4>27</vt:i4>
      </vt:variant>
    </vt:vector>
  </HeadingPairs>
  <TitlesOfParts>
    <vt:vector size="50" baseType="lpstr">
      <vt:lpstr>等线</vt:lpstr>
      <vt:lpstr>Arial</vt:lpstr>
      <vt:lpstr>Calibri</vt:lpstr>
      <vt:lpstr>Calibri Light</vt:lpstr>
      <vt:lpstr>Gill Sans</vt:lpstr>
      <vt:lpstr>HP001</vt:lpstr>
      <vt:lpstr>HP001 4 hàng</vt:lpstr>
      <vt:lpstr>HP001 4H</vt:lpstr>
      <vt:lpstr>Times New Roman</vt:lpstr>
      <vt:lpstr>VNI AVo</vt:lpstr>
      <vt:lpstr>VNI-Avo</vt:lpstr>
      <vt:lpstr>Office Theme</vt:lpstr>
      <vt:lpstr>3_Office Theme</vt:lpstr>
      <vt:lpstr>4_Office Theme</vt:lpstr>
      <vt:lpstr>1_Office Theme</vt:lpstr>
      <vt:lpstr>2_Office 主题​​</vt:lpstr>
      <vt:lpstr>6_Office Theme</vt:lpstr>
      <vt:lpstr>1_Office 主题</vt:lpstr>
      <vt:lpstr>2_默认设计模板</vt:lpstr>
      <vt:lpstr>10_Office Theme</vt:lpstr>
      <vt:lpstr>13_Office Theme</vt:lpstr>
      <vt:lpstr>5_Office 主题​​</vt:lpstr>
      <vt:lpstr>5_Office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604</cp:revision>
  <dcterms:created xsi:type="dcterms:W3CDTF">2020-08-29T13:29:14Z</dcterms:created>
  <dcterms:modified xsi:type="dcterms:W3CDTF">2022-11-27T04:53:26Z</dcterms:modified>
</cp:coreProperties>
</file>