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24" r:id="rId2"/>
    <p:sldMasterId id="2147483786" r:id="rId3"/>
    <p:sldMasterId id="2147483800" r:id="rId4"/>
    <p:sldMasterId id="2147483883" r:id="rId5"/>
    <p:sldMasterId id="2147483895" r:id="rId6"/>
    <p:sldMasterId id="2147483907" r:id="rId7"/>
  </p:sldMasterIdLst>
  <p:notesMasterIdLst>
    <p:notesMasterId r:id="rId31"/>
  </p:notesMasterIdLst>
  <p:sldIdLst>
    <p:sldId id="274" r:id="rId8"/>
    <p:sldId id="275" r:id="rId9"/>
    <p:sldId id="304" r:id="rId10"/>
    <p:sldId id="305" r:id="rId11"/>
    <p:sldId id="266" r:id="rId12"/>
    <p:sldId id="308" r:id="rId13"/>
    <p:sldId id="309" r:id="rId14"/>
    <p:sldId id="326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06" r:id="rId29"/>
    <p:sldId id="325" r:id="rId30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666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00" indent="0" algn="ctr">
              <a:buNone/>
              <a:defRPr sz="1500"/>
            </a:lvl2pPr>
            <a:lvl3pPr marL="684427" indent="0" algn="ctr">
              <a:buNone/>
              <a:defRPr sz="1400"/>
            </a:lvl3pPr>
            <a:lvl4pPr marL="1026641" indent="0" algn="ctr">
              <a:buNone/>
              <a:defRPr sz="1200"/>
            </a:lvl4pPr>
            <a:lvl5pPr marL="1368853" indent="0" algn="ctr">
              <a:buNone/>
              <a:defRPr sz="1200"/>
            </a:lvl5pPr>
            <a:lvl6pPr marL="1711082" indent="0" algn="ctr">
              <a:buNone/>
              <a:defRPr sz="1200"/>
            </a:lvl6pPr>
            <a:lvl7pPr marL="2053280" indent="0" algn="ctr">
              <a:buNone/>
              <a:defRPr sz="1200"/>
            </a:lvl7pPr>
            <a:lvl8pPr marL="2395479" indent="0" algn="ctr">
              <a:buNone/>
              <a:defRPr sz="1200"/>
            </a:lvl8pPr>
            <a:lvl9pPr marL="2737676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3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84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96475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15" y="736600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15" y="3257551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8653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74" y="736601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1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defTabSz="685800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1007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6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5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4700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74" y="736601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65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5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defTabSz="685800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0602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601"/>
            <a:ext cx="7207250" cy="1682751"/>
          </a:xfrm>
        </p:spPr>
        <p:txBody>
          <a:bodyPr vert="horz" lIns="68580" tIns="34290" rIns="68580" bIns="3429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65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3352801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3822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7947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32" y="736606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63" y="736606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9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9899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0287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4761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0859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4119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7732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0660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7461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"/>
            <a:ext cx="9144000" cy="51574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24" y="4597460"/>
            <a:ext cx="9576247" cy="560027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152400"/>
            <a:ext cx="508000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1" tIns="34253" rIns="68451" bIns="34253" rtlCol="0" anchor="ctr"/>
          <a:lstStyle/>
          <a:p>
            <a:pPr algn="ctr" defTabSz="684427"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08066" y="152419"/>
            <a:ext cx="3216005" cy="438507"/>
          </a:xfrm>
          <a:prstGeom prst="rect">
            <a:avLst/>
          </a:prstGeom>
          <a:noFill/>
        </p:spPr>
        <p:txBody>
          <a:bodyPr wrap="none" lIns="68451" tIns="34253" rIns="68451" bIns="34253" rtlCol="0">
            <a:spAutoFit/>
          </a:bodyPr>
          <a:lstStyle/>
          <a:p>
            <a:pPr defTabSz="684427">
              <a:defRPr/>
            </a:pPr>
            <a:r>
              <a:rPr lang="zh-CN" altLang="en-US" sz="24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  <a:endParaRPr lang="zh-CN" altLang="en-US" sz="2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23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9717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8618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9454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9872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6587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1578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6790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1004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1060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41624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6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8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0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6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0326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0594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8"/>
            <a:ext cx="3099046" cy="2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8713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72" indent="0" algn="ctr">
              <a:buNone/>
              <a:defRPr sz="1500"/>
            </a:lvl2pPr>
            <a:lvl3pPr marL="684566" indent="0" algn="ctr">
              <a:buNone/>
              <a:defRPr sz="1400"/>
            </a:lvl3pPr>
            <a:lvl4pPr marL="1026849" indent="0" algn="ctr">
              <a:buNone/>
              <a:defRPr sz="1200"/>
            </a:lvl4pPr>
            <a:lvl5pPr marL="1369131" indent="0" algn="ctr">
              <a:buNone/>
              <a:defRPr sz="1200"/>
            </a:lvl5pPr>
            <a:lvl6pPr marL="1711427" indent="0" algn="ctr">
              <a:buNone/>
              <a:defRPr sz="1200"/>
            </a:lvl6pPr>
            <a:lvl7pPr marL="2053697" indent="0" algn="ctr">
              <a:buNone/>
              <a:defRPr sz="1200"/>
            </a:lvl7pPr>
            <a:lvl8pPr marL="2395965" indent="0" algn="ctr">
              <a:buNone/>
              <a:defRPr sz="1200"/>
            </a:lvl8pPr>
            <a:lvl9pPr marL="273823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8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566" indent="0">
              <a:buNone/>
              <a:defRPr sz="1400" b="1"/>
            </a:lvl3pPr>
            <a:lvl4pPr marL="1026849" indent="0">
              <a:buNone/>
              <a:defRPr sz="1200" b="1"/>
            </a:lvl4pPr>
            <a:lvl5pPr marL="1369131" indent="0">
              <a:buNone/>
              <a:defRPr sz="1200" b="1"/>
            </a:lvl5pPr>
            <a:lvl6pPr marL="1711427" indent="0">
              <a:buNone/>
              <a:defRPr sz="1200" b="1"/>
            </a:lvl6pPr>
            <a:lvl7pPr marL="2053697" indent="0">
              <a:buNone/>
              <a:defRPr sz="1200" b="1"/>
            </a:lvl7pPr>
            <a:lvl8pPr marL="2395965" indent="0">
              <a:buNone/>
              <a:defRPr sz="1200" b="1"/>
            </a:lvl8pPr>
            <a:lvl9pPr marL="273823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8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566" indent="0">
              <a:buNone/>
              <a:defRPr sz="1400" b="1"/>
            </a:lvl3pPr>
            <a:lvl4pPr marL="1026849" indent="0">
              <a:buNone/>
              <a:defRPr sz="1200" b="1"/>
            </a:lvl4pPr>
            <a:lvl5pPr marL="1369131" indent="0">
              <a:buNone/>
              <a:defRPr sz="1200" b="1"/>
            </a:lvl5pPr>
            <a:lvl6pPr marL="1711427" indent="0">
              <a:buNone/>
              <a:defRPr sz="1200" b="1"/>
            </a:lvl6pPr>
            <a:lvl7pPr marL="2053697" indent="0">
              <a:buNone/>
              <a:defRPr sz="1200" b="1"/>
            </a:lvl7pPr>
            <a:lvl8pPr marL="2395965" indent="0">
              <a:buNone/>
              <a:defRPr sz="1200" b="1"/>
            </a:lvl8pPr>
            <a:lvl9pPr marL="273823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18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6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86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00"/>
            </a:lvl2pPr>
            <a:lvl3pPr marL="684566" indent="0">
              <a:buNone/>
              <a:defRPr sz="900"/>
            </a:lvl3pPr>
            <a:lvl4pPr marL="1026849" indent="0">
              <a:buNone/>
              <a:defRPr sz="800"/>
            </a:lvl4pPr>
            <a:lvl5pPr marL="1369131" indent="0">
              <a:buNone/>
              <a:defRPr sz="800"/>
            </a:lvl5pPr>
            <a:lvl6pPr marL="1711427" indent="0">
              <a:buNone/>
              <a:defRPr sz="800"/>
            </a:lvl6pPr>
            <a:lvl7pPr marL="2053697" indent="0">
              <a:buNone/>
              <a:defRPr sz="800"/>
            </a:lvl7pPr>
            <a:lvl8pPr marL="2395965" indent="0">
              <a:buNone/>
              <a:defRPr sz="800"/>
            </a:lvl8pPr>
            <a:lvl9pPr marL="273823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6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72" indent="0">
              <a:buNone/>
              <a:defRPr sz="2100"/>
            </a:lvl2pPr>
            <a:lvl3pPr marL="684566" indent="0">
              <a:buNone/>
              <a:defRPr sz="1800"/>
            </a:lvl3pPr>
            <a:lvl4pPr marL="1026849" indent="0">
              <a:buNone/>
              <a:defRPr sz="1500"/>
            </a:lvl4pPr>
            <a:lvl5pPr marL="1369131" indent="0">
              <a:buNone/>
              <a:defRPr sz="1500"/>
            </a:lvl5pPr>
            <a:lvl6pPr marL="1711427" indent="0">
              <a:buNone/>
              <a:defRPr sz="1500"/>
            </a:lvl6pPr>
            <a:lvl7pPr marL="2053697" indent="0">
              <a:buNone/>
              <a:defRPr sz="1500"/>
            </a:lvl7pPr>
            <a:lvl8pPr marL="2395965" indent="0">
              <a:buNone/>
              <a:defRPr sz="1500"/>
            </a:lvl8pPr>
            <a:lvl9pPr marL="2738231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00"/>
            </a:lvl2pPr>
            <a:lvl3pPr marL="684566" indent="0">
              <a:buNone/>
              <a:defRPr sz="900"/>
            </a:lvl3pPr>
            <a:lvl4pPr marL="1026849" indent="0">
              <a:buNone/>
              <a:defRPr sz="800"/>
            </a:lvl4pPr>
            <a:lvl5pPr marL="1369131" indent="0">
              <a:buNone/>
              <a:defRPr sz="800"/>
            </a:lvl5pPr>
            <a:lvl6pPr marL="1711427" indent="0">
              <a:buNone/>
              <a:defRPr sz="800"/>
            </a:lvl6pPr>
            <a:lvl7pPr marL="2053697" indent="0">
              <a:buNone/>
              <a:defRPr sz="800"/>
            </a:lvl7pPr>
            <a:lvl8pPr marL="2395965" indent="0">
              <a:buNone/>
              <a:defRPr sz="800"/>
            </a:lvl8pPr>
            <a:lvl9pPr marL="273823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8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1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2" y="273891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446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446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3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38" y="1597864"/>
            <a:ext cx="7772401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36" y="3305176"/>
            <a:ext cx="7772401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36" y="2180036"/>
            <a:ext cx="7772401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4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0" indent="0">
              <a:buNone/>
              <a:defRPr sz="2000" b="1"/>
            </a:lvl2pPr>
            <a:lvl3pPr marL="913220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38" indent="0">
              <a:buNone/>
              <a:defRPr sz="1600" b="1"/>
            </a:lvl5pPr>
            <a:lvl6pPr marL="2283029" indent="0">
              <a:buNone/>
              <a:defRPr sz="1600" b="1"/>
            </a:lvl6pPr>
            <a:lvl7pPr marL="2739620" indent="0">
              <a:buNone/>
              <a:defRPr sz="1600" b="1"/>
            </a:lvl7pPr>
            <a:lvl8pPr marL="3196235" indent="0">
              <a:buNone/>
              <a:defRPr sz="1600" b="1"/>
            </a:lvl8pPr>
            <a:lvl9pPr marL="365285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8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0" indent="0">
              <a:buNone/>
              <a:defRPr sz="2000" b="1"/>
            </a:lvl2pPr>
            <a:lvl3pPr marL="913220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38" indent="0">
              <a:buNone/>
              <a:defRPr sz="1600" b="1"/>
            </a:lvl5pPr>
            <a:lvl6pPr marL="2283029" indent="0">
              <a:buNone/>
              <a:defRPr sz="1600" b="1"/>
            </a:lvl6pPr>
            <a:lvl7pPr marL="2739620" indent="0">
              <a:buNone/>
              <a:defRPr sz="1600" b="1"/>
            </a:lvl7pPr>
            <a:lvl8pPr marL="3196235" indent="0">
              <a:buNone/>
              <a:defRPr sz="1600" b="1"/>
            </a:lvl8pPr>
            <a:lvl9pPr marL="3652851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8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27" indent="0">
              <a:buNone/>
              <a:defRPr sz="1400" b="1"/>
            </a:lvl3pPr>
            <a:lvl4pPr marL="1026641" indent="0">
              <a:buNone/>
              <a:defRPr sz="1200" b="1"/>
            </a:lvl4pPr>
            <a:lvl5pPr marL="1368853" indent="0">
              <a:buNone/>
              <a:defRPr sz="1200" b="1"/>
            </a:lvl5pPr>
            <a:lvl6pPr marL="1711082" indent="0">
              <a:buNone/>
              <a:defRPr sz="1200" b="1"/>
            </a:lvl6pPr>
            <a:lvl7pPr marL="2053280" indent="0">
              <a:buNone/>
              <a:defRPr sz="1200" b="1"/>
            </a:lvl7pPr>
            <a:lvl8pPr marL="2395479" indent="0">
              <a:buNone/>
              <a:defRPr sz="1200" b="1"/>
            </a:lvl8pPr>
            <a:lvl9pPr marL="2737676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1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27" indent="0">
              <a:buNone/>
              <a:defRPr sz="1400" b="1"/>
            </a:lvl3pPr>
            <a:lvl4pPr marL="1026641" indent="0">
              <a:buNone/>
              <a:defRPr sz="1200" b="1"/>
            </a:lvl4pPr>
            <a:lvl5pPr marL="1368853" indent="0">
              <a:buNone/>
              <a:defRPr sz="1200" b="1"/>
            </a:lvl5pPr>
            <a:lvl6pPr marL="1711082" indent="0">
              <a:buNone/>
              <a:defRPr sz="1200" b="1"/>
            </a:lvl6pPr>
            <a:lvl7pPr marL="2053280" indent="0">
              <a:buNone/>
              <a:defRPr sz="1200" b="1"/>
            </a:lvl7pPr>
            <a:lvl8pPr marL="2395479" indent="0">
              <a:buNone/>
              <a:defRPr sz="1200" b="1"/>
            </a:lvl8pPr>
            <a:lvl9pPr marL="2737676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21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9" y="268206"/>
            <a:ext cx="1985032" cy="346222"/>
          </a:xfrm>
          <a:prstGeom prst="rect">
            <a:avLst/>
          </a:prstGeom>
          <a:noFill/>
        </p:spPr>
        <p:txBody>
          <a:bodyPr wrap="none" lIns="68517" tIns="34277" rIns="68517" bIns="34277" rtlCol="0">
            <a:spAutoFit/>
          </a:bodyPr>
          <a:lstStyle/>
          <a:p>
            <a:pPr defTabSz="913220">
              <a:defRPr/>
            </a:pPr>
            <a:r>
              <a:rPr lang="zh-CN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43" indent="0" algn="ctr">
              <a:buNone/>
              <a:defRPr sz="1500"/>
            </a:lvl2pPr>
            <a:lvl3pPr marL="684911" indent="0" algn="ctr">
              <a:buNone/>
              <a:defRPr sz="1400"/>
            </a:lvl3pPr>
            <a:lvl4pPr marL="1027367" indent="0" algn="ctr">
              <a:buNone/>
              <a:defRPr sz="1200"/>
            </a:lvl4pPr>
            <a:lvl5pPr marL="1369822" indent="0" algn="ctr">
              <a:buNone/>
              <a:defRPr sz="1200"/>
            </a:lvl5pPr>
            <a:lvl6pPr marL="1712291" indent="0" algn="ctr">
              <a:buNone/>
              <a:defRPr sz="1200"/>
            </a:lvl6pPr>
            <a:lvl7pPr marL="2054734" indent="0" algn="ctr">
              <a:buNone/>
              <a:defRPr sz="1200"/>
            </a:lvl7pPr>
            <a:lvl8pPr marL="2397176" indent="0" algn="ctr">
              <a:buNone/>
              <a:defRPr sz="1200"/>
            </a:lvl8pPr>
            <a:lvl9pPr marL="273962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63" y="1868687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55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55" y="3657646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57" y="4027885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22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9/12/2021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22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22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97" y="1503801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97" y="1868093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08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308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50" y="4786667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322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79" y="1457329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43" indent="0" algn="ctr">
              <a:buNone/>
              <a:defRPr sz="1500"/>
            </a:lvl2pPr>
            <a:lvl3pPr marL="684911" indent="0" algn="ctr">
              <a:buNone/>
              <a:defRPr sz="1400"/>
            </a:lvl3pPr>
            <a:lvl4pPr marL="1027367" indent="0" algn="ctr">
              <a:buNone/>
              <a:defRPr sz="1200"/>
            </a:lvl4pPr>
            <a:lvl5pPr marL="1369822" indent="0" algn="ctr">
              <a:buNone/>
              <a:defRPr sz="1200"/>
            </a:lvl5pPr>
            <a:lvl6pPr marL="1712291" indent="0" algn="ctr">
              <a:buNone/>
              <a:defRPr sz="1200"/>
            </a:lvl6pPr>
            <a:lvl7pPr marL="2054734" indent="0" algn="ctr">
              <a:buNone/>
              <a:defRPr sz="1200"/>
            </a:lvl7pPr>
            <a:lvl8pPr marL="2397176" indent="0" algn="ctr">
              <a:buNone/>
              <a:defRPr sz="1200"/>
            </a:lvl8pPr>
            <a:lvl9pPr marL="273962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52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52" y="1911945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322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9/12/2021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3220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/>
          <a:p>
            <a:pPr defTabSz="91322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5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9" tIns="34268" rIns="68499" bIns="34268" rtlCol="0" anchor="ctr"/>
          <a:lstStyle/>
          <a:p>
            <a:pPr algn="ctr" defTabSz="913220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9/12/2021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43" indent="0" algn="ctr">
              <a:buNone/>
              <a:defRPr sz="1500"/>
            </a:lvl2pPr>
            <a:lvl3pPr marL="684911" indent="0" algn="ctr">
              <a:buNone/>
              <a:defRPr sz="1400"/>
            </a:lvl3pPr>
            <a:lvl4pPr marL="1027367" indent="0" algn="ctr">
              <a:buNone/>
              <a:defRPr sz="1200"/>
            </a:lvl4pPr>
            <a:lvl5pPr marL="1369822" indent="0" algn="ctr">
              <a:buNone/>
              <a:defRPr sz="1200"/>
            </a:lvl5pPr>
            <a:lvl6pPr marL="1712291" indent="0" algn="ctr">
              <a:buNone/>
              <a:defRPr sz="1200"/>
            </a:lvl6pPr>
            <a:lvl7pPr marL="2054734" indent="0" algn="ctr">
              <a:buNone/>
              <a:defRPr sz="1200"/>
            </a:lvl7pPr>
            <a:lvl8pPr marL="2397176" indent="0" algn="ctr">
              <a:buNone/>
              <a:defRPr sz="1200"/>
            </a:lvl8pPr>
            <a:lvl9pPr marL="273962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5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65" y="1326729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65" y="1691042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5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2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22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5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2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22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6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2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defTabSz="913220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629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629" y="2954416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629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46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629" y="3584920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629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23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22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9/12/2021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22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22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9" y="1071570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443" indent="0" algn="ctr">
              <a:buNone/>
              <a:defRPr sz="1500"/>
            </a:lvl2pPr>
            <a:lvl3pPr marL="684911" indent="0" algn="ctr">
              <a:buNone/>
              <a:defRPr sz="1400"/>
            </a:lvl3pPr>
            <a:lvl4pPr marL="1027367" indent="0" algn="ctr">
              <a:buNone/>
              <a:defRPr sz="1200"/>
            </a:lvl4pPr>
            <a:lvl5pPr marL="1369822" indent="0" algn="ctr">
              <a:buNone/>
              <a:defRPr sz="1200"/>
            </a:lvl5pPr>
            <a:lvl6pPr marL="1712291" indent="0" algn="ctr">
              <a:buNone/>
              <a:defRPr sz="1200"/>
            </a:lvl6pPr>
            <a:lvl7pPr marL="2054734" indent="0" algn="ctr">
              <a:buNone/>
              <a:defRPr sz="1200"/>
            </a:lvl7pPr>
            <a:lvl8pPr marL="2397176" indent="0" algn="ctr">
              <a:buNone/>
              <a:defRPr sz="1200"/>
            </a:lvl8pPr>
            <a:lvl9pPr marL="273962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9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62" y="2774290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2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22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9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2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22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62" y="3724453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2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22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72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22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22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65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911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65" y="3742660"/>
            <a:ext cx="1158083" cy="636326"/>
          </a:xfrm>
        </p:spPr>
        <p:txBody>
          <a:bodyPr>
            <a:normAutofit/>
          </a:bodyPr>
          <a:lstStyle>
            <a:lvl1pPr marL="0" marR="0" indent="0" algn="l" defTabSz="684911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61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911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62" y="3733372"/>
            <a:ext cx="1158083" cy="636326"/>
          </a:xfrm>
        </p:spPr>
        <p:txBody>
          <a:bodyPr>
            <a:normAutofit/>
          </a:bodyPr>
          <a:lstStyle>
            <a:lvl1pPr marL="0" marR="0" indent="0" algn="l" defTabSz="684911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14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14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2400"/>
            </a:lvl1pPr>
            <a:lvl2pPr marL="342545" indent="0">
              <a:buNone/>
              <a:defRPr sz="2100"/>
            </a:lvl2pPr>
            <a:lvl3pPr marL="685117" indent="0">
              <a:buNone/>
              <a:defRPr sz="1800"/>
            </a:lvl3pPr>
            <a:lvl4pPr marL="1027674" indent="0">
              <a:buNone/>
              <a:defRPr sz="1500"/>
            </a:lvl4pPr>
            <a:lvl5pPr marL="1370235" indent="0">
              <a:buNone/>
              <a:defRPr sz="1500"/>
            </a:lvl5pPr>
            <a:lvl6pPr marL="1712804" indent="0">
              <a:buNone/>
              <a:defRPr sz="1500"/>
            </a:lvl6pPr>
            <a:lvl7pPr marL="2055350" indent="0">
              <a:buNone/>
              <a:defRPr sz="1500"/>
            </a:lvl7pPr>
            <a:lvl8pPr marL="2397897" indent="0">
              <a:buNone/>
              <a:defRPr sz="1500"/>
            </a:lvl8pPr>
            <a:lvl9pPr marL="274044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85"/>
            <a:ext cx="197167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86" y="273885"/>
            <a:ext cx="580072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16" tIns="34277" rIns="68516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 algn="ctr">
              <a:buNone/>
              <a:defRPr sz="1800"/>
            </a:lvl1pPr>
            <a:lvl2pPr marL="342545" indent="0" algn="ctr">
              <a:buNone/>
              <a:defRPr sz="1500"/>
            </a:lvl2pPr>
            <a:lvl3pPr marL="685117" indent="0" algn="ctr">
              <a:buNone/>
              <a:defRPr sz="1400"/>
            </a:lvl3pPr>
            <a:lvl4pPr marL="1027674" indent="0" algn="ctr">
              <a:buNone/>
              <a:defRPr sz="1200"/>
            </a:lvl4pPr>
            <a:lvl5pPr marL="1370235" indent="0" algn="ctr">
              <a:buNone/>
              <a:defRPr sz="1200"/>
            </a:lvl5pPr>
            <a:lvl6pPr marL="1712804" indent="0" algn="ctr">
              <a:buNone/>
              <a:defRPr sz="1200"/>
            </a:lvl6pPr>
            <a:lvl7pPr marL="2055350" indent="0" algn="ctr">
              <a:buNone/>
              <a:defRPr sz="1200"/>
            </a:lvl7pPr>
            <a:lvl8pPr marL="2397897" indent="0" algn="ctr">
              <a:buNone/>
              <a:defRPr sz="1200"/>
            </a:lvl8pPr>
            <a:lvl9pPr marL="274044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2021/12/9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9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702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17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36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20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430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47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4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33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6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0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3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0" indent="0">
              <a:buNone/>
              <a:defRPr sz="1100"/>
            </a:lvl2pPr>
            <a:lvl3pPr marL="684427" indent="0">
              <a:buNone/>
              <a:defRPr sz="900"/>
            </a:lvl3pPr>
            <a:lvl4pPr marL="1026641" indent="0">
              <a:buNone/>
              <a:defRPr sz="800"/>
            </a:lvl4pPr>
            <a:lvl5pPr marL="1368853" indent="0">
              <a:buNone/>
              <a:defRPr sz="800"/>
            </a:lvl5pPr>
            <a:lvl6pPr marL="1711082" indent="0">
              <a:buNone/>
              <a:defRPr sz="800"/>
            </a:lvl6pPr>
            <a:lvl7pPr marL="2053280" indent="0">
              <a:buNone/>
              <a:defRPr sz="800"/>
            </a:lvl7pPr>
            <a:lvl8pPr marL="2395479" indent="0">
              <a:buNone/>
              <a:defRPr sz="800"/>
            </a:lvl8pPr>
            <a:lvl9pPr marL="2737676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25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899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448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079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15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834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11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33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796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2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3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00" indent="0">
              <a:buNone/>
              <a:defRPr sz="2100"/>
            </a:lvl2pPr>
            <a:lvl3pPr marL="684427" indent="0">
              <a:buNone/>
              <a:defRPr sz="1800"/>
            </a:lvl3pPr>
            <a:lvl4pPr marL="1026641" indent="0">
              <a:buNone/>
              <a:defRPr sz="1500"/>
            </a:lvl4pPr>
            <a:lvl5pPr marL="1368853" indent="0">
              <a:buNone/>
              <a:defRPr sz="1500"/>
            </a:lvl5pPr>
            <a:lvl6pPr marL="1711082" indent="0">
              <a:buNone/>
              <a:defRPr sz="1500"/>
            </a:lvl6pPr>
            <a:lvl7pPr marL="2053280" indent="0">
              <a:buNone/>
              <a:defRPr sz="1500"/>
            </a:lvl7pPr>
            <a:lvl8pPr marL="2395479" indent="0">
              <a:buNone/>
              <a:defRPr sz="1500"/>
            </a:lvl8pPr>
            <a:lvl9pPr marL="2737676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0" indent="0">
              <a:buNone/>
              <a:defRPr sz="1100"/>
            </a:lvl2pPr>
            <a:lvl3pPr marL="684427" indent="0">
              <a:buNone/>
              <a:defRPr sz="900"/>
            </a:lvl3pPr>
            <a:lvl4pPr marL="1026641" indent="0">
              <a:buNone/>
              <a:defRPr sz="800"/>
            </a:lvl4pPr>
            <a:lvl5pPr marL="1368853" indent="0">
              <a:buNone/>
              <a:defRPr sz="800"/>
            </a:lvl5pPr>
            <a:lvl6pPr marL="1711082" indent="0">
              <a:buNone/>
              <a:defRPr sz="800"/>
            </a:lvl6pPr>
            <a:lvl7pPr marL="2053280" indent="0">
              <a:buNone/>
              <a:defRPr sz="800"/>
            </a:lvl7pPr>
            <a:lvl8pPr marL="2395479" indent="0">
              <a:buNone/>
              <a:defRPr sz="800"/>
            </a:lvl8pPr>
            <a:lvl9pPr marL="2737676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738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7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1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90" y="3778247"/>
            <a:ext cx="413375" cy="209550"/>
          </a:xfrm>
        </p:spPr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13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7789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94962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40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56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6934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65649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7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7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973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62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25046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63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606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63" y="2273300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814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350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35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35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94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51" tIns="34253" rIns="68451" bIns="3425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51" tIns="34253" rIns="68451" bIns="34253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8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442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5" indent="-171115" algn="l" defTabSz="6844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4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5539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740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938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165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379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593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817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27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41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853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082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28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479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676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63" tIns="34259" rIns="68463" bIns="342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63" tIns="34259" rIns="68463" bIns="3425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63" tIns="34259" rIns="68463" bIns="342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66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66">
                <a:defRPr/>
              </a:p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63" tIns="34259" rIns="68463" bIns="342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6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63" tIns="34259" rIns="68463" bIns="342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566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5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45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49" indent="-171149" algn="l" defTabSz="684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46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13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80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53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48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29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12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08" indent="-171149" algn="l" defTabSz="6845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2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66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49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31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27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697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65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1" algn="l" defTabSz="6845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68517" tIns="34277" rIns="68517" bIns="3427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200154"/>
            <a:ext cx="8229600" cy="3394472"/>
          </a:xfrm>
          <a:prstGeom prst="rect">
            <a:avLst/>
          </a:prstGeom>
        </p:spPr>
        <p:txBody>
          <a:bodyPr vert="horz" lIns="68517" tIns="34277" rIns="68517" bIns="3427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17" tIns="34277" rIns="68517" bIns="342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20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68517" tIns="34277" rIns="68517" bIns="342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17" tIns="34277" rIns="68517" bIns="342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20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22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32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3" indent="-342443" algn="l" defTabSz="9132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95" indent="-285382" algn="l" defTabSz="91322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14" indent="-228296" algn="l" defTabSz="91322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18" indent="-228296" algn="l" defTabSz="91322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34" indent="-228296" algn="l" defTabSz="91322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26" indent="-228296" algn="l" defTabSz="9132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0" indent="-228296" algn="l" defTabSz="9132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44" indent="-228296" algn="l" defTabSz="9132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47" indent="-228296" algn="l" defTabSz="9132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0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0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2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38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29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20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35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51" algn="l" defTabSz="913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1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6" indent="-171286" algn="l" defTabSz="6851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57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0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48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9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06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2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182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754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1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7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3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0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35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89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442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7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7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64" y="736600"/>
            <a:ext cx="7200897" cy="9779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1917699"/>
            <a:ext cx="7200897" cy="248920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685800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800">
                <a:defRPr/>
              </a:pPr>
              <a:t>12/9/2021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7" y="4476750"/>
            <a:ext cx="5479425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68580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40" y="4476750"/>
            <a:ext cx="407023" cy="2095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85800"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23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0.xml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18.jpg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19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0.xml"/><Relationship Id="rId7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5" Type="http://schemas.microsoft.com/office/2007/relationships/hdphoto" Target="../media/hdphoto11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5" Type="http://schemas.microsoft.com/office/2007/relationships/hdphoto" Target="../media/hdphoto11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" y="-19732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2360" y="16259"/>
            <a:ext cx="6370234" cy="51466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37272" y="1423560"/>
            <a:ext cx="6647594" cy="1454218"/>
          </a:xfrm>
          <a:prstGeom prst="rect">
            <a:avLst/>
          </a:prstGeom>
          <a:noFill/>
        </p:spPr>
        <p:txBody>
          <a:bodyPr wrap="square" lIns="68516" tIns="34277" rIns="68516" bIns="34277">
            <a:spAutoFit/>
          </a:bodyPr>
          <a:lstStyle/>
          <a:p>
            <a:pPr algn="ctr" defTabSz="5138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4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16" y="2211417"/>
            <a:ext cx="2145659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5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4" y="2211423"/>
            <a:ext cx="714375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657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8561" y="2291272"/>
            <a:ext cx="1981433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6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4" y="2291279"/>
            <a:ext cx="714375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86432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0396" y="2188012"/>
            <a:ext cx="1936004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2+8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1458587"/>
            <a:ext cx="904985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10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896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2173282"/>
            <a:ext cx="1936004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 + 6=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9532" y="1458587"/>
            <a:ext cx="714375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933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66920" y="9"/>
            <a:ext cx="9077093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2291272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5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4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6841" y="2291343"/>
            <a:ext cx="895359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125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16" y="2211417"/>
            <a:ext cx="2145659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7=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4595" y="2211423"/>
            <a:ext cx="1200159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10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1725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8561" y="2291272"/>
            <a:ext cx="1981433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4" y="2291279"/>
            <a:ext cx="714375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6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3020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0396" y="2188012"/>
            <a:ext cx="1936004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4+1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9780" y="2188012"/>
            <a:ext cx="904985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5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0691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2173282"/>
            <a:ext cx="1936004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2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+ 6=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9532" y="1458587"/>
            <a:ext cx="714375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8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295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090"/>
            <a:ext cx="9144000" cy="5084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9701" y="1542301"/>
            <a:ext cx="6324600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Tính theo maãu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16" y="3096586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96" y="3234170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57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601" y="2149231"/>
            <a:ext cx="4442429" cy="1084886"/>
          </a:xfrm>
          <a:prstGeom prst="rect">
            <a:avLst/>
          </a:prstGeom>
          <a:noFill/>
        </p:spPr>
        <p:txBody>
          <a:bodyPr wrap="none" lIns="68514" tIns="34277" rIns="68514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00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74906"/>
            <a:ext cx="3886200" cy="50013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Maãu : 3 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+</a:t>
            </a:r>
            <a:r>
              <a:rPr lang="en-US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 + 1 = ? 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25490" r="13931" b="55560"/>
          <a:stretch/>
        </p:blipFill>
        <p:spPr>
          <a:xfrm>
            <a:off x="2133600" y="1001522"/>
            <a:ext cx="5355059" cy="21798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42373" r="54478" b="50008"/>
          <a:stretch/>
        </p:blipFill>
        <p:spPr>
          <a:xfrm>
            <a:off x="2057400" y="2952750"/>
            <a:ext cx="2438400" cy="84157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95800" y="3204080"/>
            <a:ext cx="3886200" cy="50013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3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+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 + 1 = 6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8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23950"/>
            <a:ext cx="3276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8 </a:t>
            </a:r>
            <a:r>
              <a:rPr lang="en-U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+</a:t>
            </a: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 + </a:t>
            </a:r>
            <a:r>
              <a:rPr lang="en-U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</a:t>
            </a: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3257550"/>
            <a:ext cx="3276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6 + 1 </a:t>
            </a:r>
            <a:r>
              <a:rPr lang="en-U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+</a:t>
            </a: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1144794"/>
            <a:ext cx="3276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</a:t>
            </a:r>
            <a:r>
              <a:rPr lang="en-US" sz="32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+ 3 + 2  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3277019"/>
            <a:ext cx="3276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 + 6 + 1  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1123950"/>
            <a:ext cx="1143000" cy="56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71"/>
            <a:r>
              <a:rPr lang="en-US" sz="3200" b="1" smtClean="0">
                <a:solidFill>
                  <a:prstClr val="black"/>
                </a:solidFill>
                <a:latin typeface="VNI-Avo" pitchFamily="2" charset="0"/>
              </a:rPr>
              <a:t> = 10</a:t>
            </a:r>
            <a:endParaRPr lang="vi-VN" sz="3200" b="1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3257550"/>
            <a:ext cx="1143000" cy="56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71"/>
            <a:r>
              <a:rPr lang="en-US" sz="3200" b="1" smtClean="0">
                <a:solidFill>
                  <a:prstClr val="black"/>
                </a:solidFill>
                <a:latin typeface="VNI-Avo" pitchFamily="2" charset="0"/>
              </a:rPr>
              <a:t> = 9</a:t>
            </a:r>
            <a:endParaRPr lang="vi-VN" sz="3200" b="1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2800" y="1171860"/>
            <a:ext cx="1143000" cy="56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71"/>
            <a:r>
              <a:rPr lang="en-US" sz="3200" b="1" smtClean="0">
                <a:solidFill>
                  <a:prstClr val="black"/>
                </a:solidFill>
                <a:latin typeface="VNI-Avo" pitchFamily="2" charset="0"/>
              </a:rPr>
              <a:t> = 9</a:t>
            </a:r>
            <a:endParaRPr lang="vi-VN" sz="3200" b="1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3257550"/>
            <a:ext cx="1143000" cy="56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71"/>
            <a:r>
              <a:rPr lang="en-US" sz="3200" b="1" smtClean="0">
                <a:solidFill>
                  <a:prstClr val="black"/>
                </a:solidFill>
                <a:latin typeface="VNI-Avo" pitchFamily="2" charset="0"/>
              </a:rPr>
              <a:t> = </a:t>
            </a:r>
            <a:r>
              <a:rPr lang="en-US" sz="3200" b="1">
                <a:solidFill>
                  <a:prstClr val="black"/>
                </a:solidFill>
                <a:latin typeface="VNI-Avo" pitchFamily="2" charset="0"/>
              </a:rPr>
              <a:t>9</a:t>
            </a:r>
            <a:endParaRPr lang="vi-VN" sz="32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61183" r="51686" b="25534"/>
          <a:stretch/>
        </p:blipFill>
        <p:spPr>
          <a:xfrm>
            <a:off x="1250564" y="0"/>
            <a:ext cx="3931036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4" t="73309" r="30053" b="11363"/>
          <a:stretch/>
        </p:blipFill>
        <p:spPr>
          <a:xfrm>
            <a:off x="3124200" y="2292280"/>
            <a:ext cx="3943440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61054" r="9466" b="25498"/>
          <a:stretch/>
        </p:blipFill>
        <p:spPr>
          <a:xfrm>
            <a:off x="5257800" y="-628"/>
            <a:ext cx="4012700" cy="2354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56459" r="75547" b="37986"/>
          <a:stretch/>
        </p:blipFill>
        <p:spPr>
          <a:xfrm>
            <a:off x="-70338" y="-628"/>
            <a:ext cx="1586543" cy="704955"/>
          </a:xfrm>
          <a:prstGeom prst="rect">
            <a:avLst/>
          </a:prstGeom>
        </p:spPr>
      </p:pic>
      <p:pic>
        <p:nvPicPr>
          <p:cNvPr id="6" name="图片 28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" y="3497137"/>
            <a:ext cx="2773954" cy="1586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7600" y="18097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4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18097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3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44767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4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905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VNI-Avo" pitchFamily="2" charset="0"/>
              </a:rPr>
              <a:t>a)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29071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56459" r="75547" b="37986"/>
          <a:stretch/>
        </p:blipFill>
        <p:spPr>
          <a:xfrm>
            <a:off x="-70338" y="-628"/>
            <a:ext cx="1586543" cy="704955"/>
          </a:xfrm>
          <a:prstGeom prst="rect">
            <a:avLst/>
          </a:prstGeom>
        </p:spPr>
      </p:pic>
      <p:pic>
        <p:nvPicPr>
          <p:cNvPr id="6" name="图片 28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" y="3497137"/>
            <a:ext cx="2773954" cy="1586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5905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3200" b="1" smtClean="0">
                <a:solidFill>
                  <a:prstClr val="black"/>
                </a:solidFill>
                <a:latin typeface="VNI-Avo" pitchFamily="2" charset="0"/>
              </a:rPr>
              <a:t>)</a:t>
            </a:r>
            <a:endParaRPr lang="vi-VN" sz="3200" b="1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492599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0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1477945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0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1477945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0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0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18396" y="1582382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?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10600" y="1602454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?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2600" y="1609387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?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9800" y="1581150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02004" y="1601222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0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54004" y="1608155"/>
            <a:ext cx="457200" cy="54407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3</a:t>
            </a:r>
            <a:endParaRPr lang="vi-VN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131536" y="3371851"/>
            <a:ext cx="1560846" cy="177164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42208" y="3371852"/>
            <a:ext cx="1560846" cy="1789697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78343" y="3332747"/>
            <a:ext cx="1560846" cy="1810753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75490" y="3371852"/>
            <a:ext cx="1716110" cy="1765631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97155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H="1">
            <a:off x="2536196" y="2286001"/>
            <a:ext cx="1958273" cy="1537496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498" y="1089461"/>
            <a:ext cx="2486566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1543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282810" y="1"/>
            <a:ext cx="1958273" cy="1537496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4+ 2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131536" y="3371851"/>
            <a:ext cx="1560846" cy="177164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42208" y="3371852"/>
            <a:ext cx="1560846" cy="1789697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78343" y="3371851"/>
            <a:ext cx="1560846" cy="1810753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75490" y="3371852"/>
            <a:ext cx="1716110" cy="1765631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0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491879" y="895350"/>
            <a:ext cx="1958273" cy="1537496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2+ 2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4450152" y="208480"/>
            <a:ext cx="1958273" cy="1537496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895283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 + 1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7033327" y="490863"/>
            <a:ext cx="1958273" cy="1537496"/>
            <a:chOff x="1205086" y="3539664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086" y="3539664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261448" y="4112080"/>
              <a:ext cx="1751676" cy="6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3+ 5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72200" y="748628"/>
            <a:ext cx="609600" cy="4572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191000" y="4399825"/>
            <a:ext cx="609600" cy="4572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257800" y="-685800"/>
            <a:ext cx="609600" cy="4572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346028" y="5657850"/>
            <a:ext cx="609600" cy="4572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227"/>
            <a:ext cx="2578386" cy="19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9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772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895363"/>
            <a:ext cx="8763000" cy="2192839"/>
          </a:xfrm>
          <a:prstGeom prst="rect">
            <a:avLst/>
          </a:prstGeom>
          <a:noFill/>
        </p:spPr>
        <p:txBody>
          <a:bodyPr wrap="square" lIns="68462" tIns="34256" rIns="68462" bIns="34256">
            <a:spAutoFit/>
          </a:bodyPr>
          <a:lstStyle/>
          <a:p>
            <a:pPr algn="ctr" defTabSz="5134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</a:p>
          <a:p>
            <a:pPr algn="ctr" defTabSz="513434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COÄNG BAÈNG CAÙCH ÑEÁM 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THEÂM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0" y="308820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TIẾT 2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97" y="800100"/>
            <a:ext cx="464614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68" y="4195695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2801" y="2659052"/>
            <a:ext cx="2590800" cy="76174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en-US" sz="45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1.TÍNH</a:t>
            </a:r>
            <a:endParaRPr lang="en-US" sz="4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3930" y="2344850"/>
            <a:ext cx="2433057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3+1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6392" y="2344857"/>
            <a:ext cx="714375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4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9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3930" y="2344850"/>
            <a:ext cx="2433057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4+3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6392" y="2344857"/>
            <a:ext cx="714375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7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66920" y="9"/>
            <a:ext cx="9077093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2291272"/>
            <a:ext cx="1989796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4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+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6</a:t>
            </a:r>
            <a:r>
              <a:rPr lang="en-US" sz="4500" smtClean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783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6" y="4167413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2291343"/>
            <a:ext cx="895359" cy="76174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50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10</a:t>
            </a:r>
            <a:endParaRPr lang="en-US" sz="4500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0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11851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07&quot;&gt;&lt;property id=&quot;20148&quot; value=&quot;5&quot;/&gt;&lt;property id=&quot;20300&quot; value=&quot;Slide 7&quot;/&gt;&lt;property id=&quot;20307&quot; value=&quot;264&quot;/&gt;&lt;/object&gt;&lt;object type=&quot;3&quot; unique_id=&quot;10016&quot;&gt;&lt;property id=&quot;20148&quot; value=&quot;5&quot;/&gt;&lt;property id=&quot;20300&quot; value=&quot;Slide 27&quot;/&gt;&lt;property id=&quot;20307&quot; value=&quot;268&quot;/&gt;&lt;/object&gt;&lt;object type=&quot;3&quot; unique_id=&quot;10220&quot;&gt;&lt;property id=&quot;20148&quot; value=&quot;5&quot;/&gt;&lt;property id=&quot;20300&quot; value=&quot;Slide 2&quot;/&gt;&lt;property id=&quot;20307&quot; value=&quot;274&quot;/&gt;&lt;/object&gt;&lt;object type=&quot;3&quot; unique_id=&quot;10221&quot;&gt;&lt;property id=&quot;20148&quot; value=&quot;5&quot;/&gt;&lt;property id=&quot;20300&quot; value=&quot;Slide 3&quot;/&gt;&lt;property id=&quot;20307&quot; value=&quot;275&quot;/&gt;&lt;/object&gt;&lt;object type=&quot;3&quot; unique_id=&quot;10224&quot;&gt;&lt;property id=&quot;20148&quot; value=&quot;5&quot;/&gt;&lt;property id=&quot;20300&quot; value=&quot;Slide 28&quot;/&gt;&lt;property id=&quot;20307&quot; value=&quot;278&quot;/&gt;&lt;/object&gt;&lt;object type=&quot;3&quot; unique_id=&quot;14345&quot;&gt;&lt;property id=&quot;20148&quot; value=&quot;5&quot;/&gt;&lt;property id=&quot;20300&quot; value=&quot;Slide 4 - &amp;quot;CHIM ĐƯA THƯ&amp;quot;&quot;/&gt;&lt;property id=&quot;20307&quot; value=&quot;304&quot;/&gt;&lt;/object&gt;&lt;object type=&quot;3&quot; unique_id=&quot;14346&quot;&gt;&lt;property id=&quot;20148&quot; value=&quot;5&quot;/&gt;&lt;property id=&quot;20300&quot; value=&quot;Slide 5&quot;/&gt;&lt;property id=&quot;20307&quot; value=&quot;305&quot;/&gt;&lt;/object&gt;&lt;object type=&quot;3&quot; unique_id=&quot;14717&quot;&gt;&lt;property id=&quot;20148&quot; value=&quot;5&quot;/&gt;&lt;property id=&quot;20300&quot; value=&quot;Slide 8&quot;/&gt;&lt;property id=&quot;20307&quot; value=&quot;308&quot;/&gt;&lt;/object&gt;&lt;object type=&quot;3&quot; unique_id=&quot;14718&quot;&gt;&lt;property id=&quot;20148&quot; value=&quot;5&quot;/&gt;&lt;property id=&quot;20300&quot; value=&quot;Slide 9&quot;/&gt;&lt;property id=&quot;20307&quot; value=&quot;309&quot;/&gt;&lt;/object&gt;&lt;object type=&quot;3&quot; unique_id=&quot;14719&quot;&gt;&lt;property id=&quot;20148&quot; value=&quot;5&quot;/&gt;&lt;property id=&quot;20300&quot; value=&quot;Slide 10&quot;/&gt;&lt;property id=&quot;20307&quot; value=&quot;310&quot;/&gt;&lt;/object&gt;&lt;object type=&quot;3&quot; unique_id=&quot;14720&quot;&gt;&lt;property id=&quot;20148&quot; value=&quot;5&quot;/&gt;&lt;property id=&quot;20300&quot; value=&quot;Slide 11&quot;/&gt;&lt;property id=&quot;20307&quot; value=&quot;311&quot;/&gt;&lt;/object&gt;&lt;object type=&quot;3&quot; unique_id=&quot;14721&quot;&gt;&lt;property id=&quot;20148&quot; value=&quot;5&quot;/&gt;&lt;property id=&quot;20300&quot; value=&quot;Slide 12&quot;/&gt;&lt;property id=&quot;20307&quot; value=&quot;312&quot;/&gt;&lt;/object&gt;&lt;object type=&quot;3&quot; unique_id=&quot;14722&quot;&gt;&lt;property id=&quot;20148&quot; value=&quot;5&quot;/&gt;&lt;property id=&quot;20300&quot; value=&quot;Slide 13&quot;/&gt;&lt;property id=&quot;20307&quot; value=&quot;313&quot;/&gt;&lt;/object&gt;&lt;object type=&quot;3&quot; unique_id=&quot;14723&quot;&gt;&lt;property id=&quot;20148&quot; value=&quot;5&quot;/&gt;&lt;property id=&quot;20300&quot; value=&quot;Slide 14&quot;/&gt;&lt;property id=&quot;20307&quot; value=&quot;314&quot;/&gt;&lt;/object&gt;&lt;object type=&quot;3&quot; unique_id=&quot;14724&quot;&gt;&lt;property id=&quot;20148&quot; value=&quot;5&quot;/&gt;&lt;property id=&quot;20300&quot; value=&quot;Slide 25&quot;/&gt;&lt;property id=&quot;20307&quot; value=&quot;306&quot;/&gt;&lt;/object&gt;&lt;object type=&quot;3&quot; unique_id=&quot;14975&quot;&gt;&lt;property id=&quot;20148&quot; value=&quot;5&quot;/&gt;&lt;property id=&quot;20300&quot; value=&quot;Slide 15&quot;/&gt;&lt;property id=&quot;20307&quot; value=&quot;315&quot;/&gt;&lt;/object&gt;&lt;object type=&quot;3&quot; unique_id=&quot;14976&quot;&gt;&lt;property id=&quot;20148&quot; value=&quot;5&quot;/&gt;&lt;property id=&quot;20300&quot; value=&quot;Slide 16&quot;/&gt;&lt;property id=&quot;20307&quot; value=&quot;316&quot;/&gt;&lt;/object&gt;&lt;object type=&quot;3&quot; unique_id=&quot;14977&quot;&gt;&lt;property id=&quot;20148&quot; value=&quot;5&quot;/&gt;&lt;property id=&quot;20300&quot; value=&quot;Slide 17&quot;/&gt;&lt;property id=&quot;20307&quot; value=&quot;317&quot;/&gt;&lt;/object&gt;&lt;object type=&quot;3&quot; unique_id=&quot;14978&quot;&gt;&lt;property id=&quot;20148&quot; value=&quot;5&quot;/&gt;&lt;property id=&quot;20300&quot; value=&quot;Slide 18&quot;/&gt;&lt;property id=&quot;20307&quot; value=&quot;318&quot;/&gt;&lt;/object&gt;&lt;object type=&quot;3&quot; unique_id=&quot;14979&quot;&gt;&lt;property id=&quot;20148&quot; value=&quot;5&quot;/&gt;&lt;property id=&quot;20300&quot; value=&quot;Slide 19&quot;/&gt;&lt;property id=&quot;20307&quot; value=&quot;319&quot;/&gt;&lt;/object&gt;&lt;object type=&quot;3&quot; unique_id=&quot;15160&quot;&gt;&lt;property id=&quot;20148&quot; value=&quot;5&quot;/&gt;&lt;property id=&quot;20300&quot; value=&quot;Slide 20&quot;/&gt;&lt;property id=&quot;20307&quot; value=&quot;320&quot;/&gt;&lt;/object&gt;&lt;object type=&quot;3&quot; unique_id=&quot;15161&quot;&gt;&lt;property id=&quot;20148&quot; value=&quot;5&quot;/&gt;&lt;property id=&quot;20300&quot; value=&quot;Slide 21&quot;/&gt;&lt;property id=&quot;20307&quot; value=&quot;321&quot;/&gt;&lt;/object&gt;&lt;object type=&quot;3&quot; unique_id=&quot;15162&quot;&gt;&lt;property id=&quot;20148&quot; value=&quot;5&quot;/&gt;&lt;property id=&quot;20300&quot; value=&quot;Slide 22&quot;/&gt;&lt;property id=&quot;20307&quot; value=&quot;322&quot;/&gt;&lt;/object&gt;&lt;object type=&quot;3&quot; unique_id=&quot;15748&quot;&gt;&lt;property id=&quot;20148&quot; value=&quot;5&quot;/&gt;&lt;property id=&quot;20300&quot; value=&quot;Slide 23&quot;/&gt;&lt;property id=&quot;20307&quot; value=&quot;323&quot;/&gt;&lt;/object&gt;&lt;object type=&quot;3&quot; unique_id=&quot;15749&quot;&gt;&lt;property id=&quot;20148&quot; value=&quot;5&quot;/&gt;&lt;property id=&quot;20300&quot; value=&quot;Slide 24&quot;/&gt;&lt;property id=&quot;20307&quot; value=&quot;324&quot;/&gt;&lt;/object&gt;&lt;object type=&quot;3&quot; unique_id=&quot;15750&quot;&gt;&lt;property id=&quot;20148&quot; value=&quot;5&quot;/&gt;&lt;property id=&quot;20300&quot; value=&quot;Slide 26&quot;/&gt;&lt;property id=&quot;20307&quot; value=&quot;325&quot;/&gt;&lt;/object&gt;&lt;/object&gt;&lt;object type=&quot;8&quot; unique_id=&quot;10038&quot;&gt;&lt;/object&gt;&lt;/object&gt;&lt;/database&gt;"/>
  <p:tag name="SECTOMILLISECCONVERTED" val="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3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254</Words>
  <Application>Microsoft Office PowerPoint</Application>
  <PresentationFormat>On-screen Show (16:9)</PresentationFormat>
  <Paragraphs>108</Paragraphs>
  <Slides>23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3_Office 主题​​</vt:lpstr>
      <vt:lpstr>8_Office Theme</vt:lpstr>
      <vt:lpstr>Office 主题</vt:lpstr>
      <vt:lpstr>1_Office 主题</vt:lpstr>
      <vt:lpstr>6_Office Theme</vt:lpstr>
      <vt:lpstr>7_Office Theme</vt:lpstr>
      <vt:lpstr>3_Organic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HGP</cp:lastModifiedBy>
  <cp:revision>98</cp:revision>
  <dcterms:created xsi:type="dcterms:W3CDTF">2020-08-01T07:13:48Z</dcterms:created>
  <dcterms:modified xsi:type="dcterms:W3CDTF">2021-12-09T13:40:56Z</dcterms:modified>
</cp:coreProperties>
</file>