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6" r:id="rId2"/>
    <p:sldMasterId id="2147483786" r:id="rId3"/>
    <p:sldMasterId id="2147483829" r:id="rId4"/>
    <p:sldMasterId id="2147483841" r:id="rId5"/>
    <p:sldMasterId id="2147483895" r:id="rId6"/>
    <p:sldMasterId id="2147483920" r:id="rId7"/>
    <p:sldMasterId id="2147483938" r:id="rId8"/>
  </p:sldMasterIdLst>
  <p:notesMasterIdLst>
    <p:notesMasterId r:id="rId24"/>
  </p:notesMasterIdLst>
  <p:sldIdLst>
    <p:sldId id="311" r:id="rId9"/>
    <p:sldId id="320" r:id="rId10"/>
    <p:sldId id="304" r:id="rId11"/>
    <p:sldId id="273" r:id="rId12"/>
    <p:sldId id="316" r:id="rId13"/>
    <p:sldId id="280" r:id="rId14"/>
    <p:sldId id="298" r:id="rId15"/>
    <p:sldId id="299" r:id="rId16"/>
    <p:sldId id="300" r:id="rId17"/>
    <p:sldId id="302" r:id="rId18"/>
    <p:sldId id="303" r:id="rId19"/>
    <p:sldId id="268" r:id="rId20"/>
    <p:sldId id="317" r:id="rId21"/>
    <p:sldId id="318" r:id="rId22"/>
    <p:sldId id="319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9118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899" algn="l" defTabSz="9118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839" algn="l" defTabSz="9118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759" algn="l" defTabSz="9118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688" algn="l" defTabSz="9118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9585" algn="l" defTabSz="9118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5483" algn="l" defTabSz="9118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1421" algn="l" defTabSz="9118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7342" algn="l" defTabSz="9118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ADF729"/>
    <a:srgbClr val="2DF336"/>
    <a:srgbClr val="FFFFFF"/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66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07/12/2021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8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99" algn="l" defTabSz="9118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839" algn="l" defTabSz="9118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759" algn="l" defTabSz="9118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688" algn="l" defTabSz="9118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585" algn="l" defTabSz="9118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5483" algn="l" defTabSz="9118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1421" algn="l" defTabSz="9118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7342" algn="l" defTabSz="9118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5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75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7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75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75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57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AD3D2-737C-4190-98A0-894BECFEED0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5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90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5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455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9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lIns="91190" tIns="45596" rIns="91190" bIns="45596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3" y="987576"/>
            <a:ext cx="6912768" cy="460648"/>
          </a:xfrm>
          <a:prstGeom prst="rect">
            <a:avLst/>
          </a:prstGeom>
        </p:spPr>
        <p:txBody>
          <a:bodyPr lIns="91190" tIns="45596" rIns="91190" bIns="45596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4881" tIns="45596" rIns="91190" bIns="45596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31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02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lIns="91190" tIns="45596" rIns="91190" bIns="45596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lIns="91190" tIns="45596" rIns="91190" bIns="45596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4881" tIns="45596" rIns="91190" bIns="45596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86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92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097" indent="0" algn="ctr">
              <a:buNone/>
              <a:defRPr sz="1500"/>
            </a:lvl2pPr>
            <a:lvl3pPr marL="684212" indent="0" algn="ctr">
              <a:buNone/>
              <a:defRPr sz="1400"/>
            </a:lvl3pPr>
            <a:lvl4pPr marL="1026319" indent="0" algn="ctr">
              <a:buNone/>
              <a:defRPr sz="1200"/>
            </a:lvl4pPr>
            <a:lvl5pPr marL="1368424" indent="0" algn="ctr">
              <a:buNone/>
              <a:defRPr sz="1200"/>
            </a:lvl5pPr>
            <a:lvl6pPr marL="1710544" indent="0" algn="ctr">
              <a:buNone/>
              <a:defRPr sz="1200"/>
            </a:lvl6pPr>
            <a:lvl7pPr marL="2052637" indent="0" algn="ctr">
              <a:buNone/>
              <a:defRPr sz="1200"/>
            </a:lvl7pPr>
            <a:lvl8pPr marL="2394731" indent="0" algn="ctr">
              <a:buNone/>
              <a:defRPr sz="1200"/>
            </a:lvl8pPr>
            <a:lvl9pPr marL="273681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5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3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4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6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6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77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10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97" indent="0">
              <a:buNone/>
              <a:defRPr sz="1500" b="1"/>
            </a:lvl2pPr>
            <a:lvl3pPr marL="684212" indent="0">
              <a:buNone/>
              <a:defRPr sz="1400" b="1"/>
            </a:lvl3pPr>
            <a:lvl4pPr marL="1026319" indent="0">
              <a:buNone/>
              <a:defRPr sz="1200" b="1"/>
            </a:lvl4pPr>
            <a:lvl5pPr marL="1368424" indent="0">
              <a:buNone/>
              <a:defRPr sz="1200" b="1"/>
            </a:lvl5pPr>
            <a:lvl6pPr marL="1710544" indent="0">
              <a:buNone/>
              <a:defRPr sz="1200" b="1"/>
            </a:lvl6pPr>
            <a:lvl7pPr marL="2052637" indent="0">
              <a:buNone/>
              <a:defRPr sz="1200" b="1"/>
            </a:lvl7pPr>
            <a:lvl8pPr marL="2394731" indent="0">
              <a:buNone/>
              <a:defRPr sz="1200" b="1"/>
            </a:lvl8pPr>
            <a:lvl9pPr marL="2736818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23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97" indent="0">
              <a:buNone/>
              <a:defRPr sz="1500" b="1"/>
            </a:lvl2pPr>
            <a:lvl3pPr marL="684212" indent="0">
              <a:buNone/>
              <a:defRPr sz="1400" b="1"/>
            </a:lvl3pPr>
            <a:lvl4pPr marL="1026319" indent="0">
              <a:buNone/>
              <a:defRPr sz="1200" b="1"/>
            </a:lvl4pPr>
            <a:lvl5pPr marL="1368424" indent="0">
              <a:buNone/>
              <a:defRPr sz="1200" b="1"/>
            </a:lvl5pPr>
            <a:lvl6pPr marL="1710544" indent="0">
              <a:buNone/>
              <a:defRPr sz="1200" b="1"/>
            </a:lvl6pPr>
            <a:lvl7pPr marL="2052637" indent="0">
              <a:buNone/>
              <a:defRPr sz="1200" b="1"/>
            </a:lvl7pPr>
            <a:lvl8pPr marL="2394731" indent="0">
              <a:buNone/>
              <a:defRPr sz="1200" b="1"/>
            </a:lvl8pPr>
            <a:lvl9pPr marL="2736818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1878823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4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0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56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08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97" indent="0">
              <a:buNone/>
              <a:defRPr sz="1100"/>
            </a:lvl2pPr>
            <a:lvl3pPr marL="684212" indent="0">
              <a:buNone/>
              <a:defRPr sz="900"/>
            </a:lvl3pPr>
            <a:lvl4pPr marL="1026319" indent="0">
              <a:buNone/>
              <a:defRPr sz="700"/>
            </a:lvl4pPr>
            <a:lvl5pPr marL="1368424" indent="0">
              <a:buNone/>
              <a:defRPr sz="700"/>
            </a:lvl5pPr>
            <a:lvl6pPr marL="1710544" indent="0">
              <a:buNone/>
              <a:defRPr sz="700"/>
            </a:lvl6pPr>
            <a:lvl7pPr marL="2052637" indent="0">
              <a:buNone/>
              <a:defRPr sz="700"/>
            </a:lvl7pPr>
            <a:lvl8pPr marL="2394731" indent="0">
              <a:buNone/>
              <a:defRPr sz="700"/>
            </a:lvl8pPr>
            <a:lvl9pPr marL="2736818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7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097" indent="0">
              <a:buNone/>
              <a:defRPr sz="2100"/>
            </a:lvl2pPr>
            <a:lvl3pPr marL="684212" indent="0">
              <a:buNone/>
              <a:defRPr sz="1800"/>
            </a:lvl3pPr>
            <a:lvl4pPr marL="1026319" indent="0">
              <a:buNone/>
              <a:defRPr sz="1500"/>
            </a:lvl4pPr>
            <a:lvl5pPr marL="1368424" indent="0">
              <a:buNone/>
              <a:defRPr sz="1500"/>
            </a:lvl5pPr>
            <a:lvl6pPr marL="1710544" indent="0">
              <a:buNone/>
              <a:defRPr sz="1500"/>
            </a:lvl6pPr>
            <a:lvl7pPr marL="2052637" indent="0">
              <a:buNone/>
              <a:defRPr sz="1500"/>
            </a:lvl7pPr>
            <a:lvl8pPr marL="2394731" indent="0">
              <a:buNone/>
              <a:defRPr sz="1500"/>
            </a:lvl8pPr>
            <a:lvl9pPr marL="2736818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097" indent="0">
              <a:buNone/>
              <a:defRPr sz="1100"/>
            </a:lvl2pPr>
            <a:lvl3pPr marL="684212" indent="0">
              <a:buNone/>
              <a:defRPr sz="900"/>
            </a:lvl3pPr>
            <a:lvl4pPr marL="1026319" indent="0">
              <a:buNone/>
              <a:defRPr sz="700"/>
            </a:lvl4pPr>
            <a:lvl5pPr marL="1368424" indent="0">
              <a:buNone/>
              <a:defRPr sz="700"/>
            </a:lvl5pPr>
            <a:lvl6pPr marL="1710544" indent="0">
              <a:buNone/>
              <a:defRPr sz="700"/>
            </a:lvl6pPr>
            <a:lvl7pPr marL="2052637" indent="0">
              <a:buNone/>
              <a:defRPr sz="700"/>
            </a:lvl7pPr>
            <a:lvl8pPr marL="2394731" indent="0">
              <a:buNone/>
              <a:defRPr sz="700"/>
            </a:lvl8pPr>
            <a:lvl9pPr marL="2736818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91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88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02" y="273847"/>
            <a:ext cx="5800725" cy="435887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139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07/12/2021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139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139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139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05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38" y="1597888"/>
            <a:ext cx="7772401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6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2021/12/7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6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6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2021/12/7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6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38" y="3305176"/>
            <a:ext cx="7772401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38" y="2180044"/>
            <a:ext cx="7772401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5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6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2021/12/7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6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4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67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6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2021/12/7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6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8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5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4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34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4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3" indent="0">
              <a:buNone/>
              <a:defRPr sz="1600" b="1"/>
            </a:lvl4pPr>
            <a:lvl5pPr marL="1824929" indent="0">
              <a:buNone/>
              <a:defRPr sz="1600" b="1"/>
            </a:lvl5pPr>
            <a:lvl6pPr marL="2281145" indent="0">
              <a:buNone/>
              <a:defRPr sz="1600" b="1"/>
            </a:lvl6pPr>
            <a:lvl7pPr marL="2737359" indent="0">
              <a:buNone/>
              <a:defRPr sz="1600" b="1"/>
            </a:lvl7pPr>
            <a:lvl8pPr marL="3193597" indent="0">
              <a:buNone/>
              <a:defRPr sz="1600" b="1"/>
            </a:lvl8pPr>
            <a:lvl9pPr marL="3649838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6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9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14" indent="0">
              <a:buNone/>
              <a:defRPr sz="2000" b="1"/>
            </a:lvl2pPr>
            <a:lvl3pPr marL="912466" indent="0">
              <a:buNone/>
              <a:defRPr sz="1800" b="1"/>
            </a:lvl3pPr>
            <a:lvl4pPr marL="1368693" indent="0">
              <a:buNone/>
              <a:defRPr sz="1600" b="1"/>
            </a:lvl4pPr>
            <a:lvl5pPr marL="1824929" indent="0">
              <a:buNone/>
              <a:defRPr sz="1600" b="1"/>
            </a:lvl5pPr>
            <a:lvl6pPr marL="2281145" indent="0">
              <a:buNone/>
              <a:defRPr sz="1600" b="1"/>
            </a:lvl6pPr>
            <a:lvl7pPr marL="2737359" indent="0">
              <a:buNone/>
              <a:defRPr sz="1600" b="1"/>
            </a:lvl7pPr>
            <a:lvl8pPr marL="3193597" indent="0">
              <a:buNone/>
              <a:defRPr sz="1600" b="1"/>
            </a:lvl8pPr>
            <a:lvl9pPr marL="3649838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94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6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2021/12/7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6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6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2021/12/7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6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6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2021/12/7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6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7536" y="268206"/>
            <a:ext cx="2009397" cy="349858"/>
          </a:xfrm>
          <a:prstGeom prst="rect">
            <a:avLst/>
          </a:prstGeom>
          <a:noFill/>
        </p:spPr>
        <p:txBody>
          <a:bodyPr wrap="none" lIns="68461" tIns="34253" rIns="68461" bIns="34253" rtlCol="0">
            <a:spAutoFit/>
          </a:bodyPr>
          <a:lstStyle/>
          <a:p>
            <a:pPr defTabSz="912466">
              <a:defRPr/>
            </a:pPr>
            <a:r>
              <a:rPr lang="zh-CN" alt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单击此处添加标题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62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46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46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163" indent="0" algn="ctr">
              <a:buNone/>
              <a:defRPr sz="1500"/>
            </a:lvl2pPr>
            <a:lvl3pPr marL="684345" indent="0" algn="ctr">
              <a:buNone/>
              <a:defRPr sz="1400"/>
            </a:lvl3pPr>
            <a:lvl4pPr marL="1026519" indent="0" algn="ctr">
              <a:buNone/>
              <a:defRPr sz="1200"/>
            </a:lvl4pPr>
            <a:lvl5pPr marL="1368693" indent="0" algn="ctr">
              <a:buNone/>
              <a:defRPr sz="1200"/>
            </a:lvl5pPr>
            <a:lvl6pPr marL="1710875" indent="0" algn="ctr">
              <a:buNone/>
              <a:defRPr sz="1200"/>
            </a:lvl6pPr>
            <a:lvl7pPr marL="2053038" indent="0" algn="ctr">
              <a:buNone/>
              <a:defRPr sz="1200"/>
            </a:lvl7pPr>
            <a:lvl8pPr marL="2395199" indent="0" algn="ctr">
              <a:buNone/>
              <a:defRPr sz="1200"/>
            </a:lvl8pPr>
            <a:lvl9pPr marL="2737359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65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65" y="1868703"/>
            <a:ext cx="3942159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55" y="3287317"/>
            <a:ext cx="3940969" cy="370284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55" y="3657670"/>
            <a:ext cx="3940969" cy="370285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58" y="4027886"/>
            <a:ext cx="3942159" cy="27027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246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466"/>
              <a:t>7/12/2021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246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246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607" y="1503825"/>
            <a:ext cx="3251597" cy="3536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607" y="1868093"/>
            <a:ext cx="3251597" cy="70365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5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24"/>
            <a:ext cx="2133600" cy="273845"/>
          </a:xfrm>
          <a:prstGeom prst="rect">
            <a:avLst/>
          </a:prstGeom>
        </p:spPr>
        <p:txBody>
          <a:bodyPr/>
          <a:lstStyle/>
          <a:p>
            <a:pPr defTabSz="9124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2" y="4767324"/>
            <a:ext cx="2895600" cy="273845"/>
          </a:xfrm>
          <a:prstGeom prst="rect">
            <a:avLst/>
          </a:prstGeom>
        </p:spPr>
        <p:txBody>
          <a:bodyPr/>
          <a:lstStyle/>
          <a:p>
            <a:pPr defTabSz="9124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90" y="4786685"/>
            <a:ext cx="410853" cy="273845"/>
          </a:xfrm>
          <a:prstGeom prst="rect">
            <a:avLst/>
          </a:prstGeom>
        </p:spPr>
        <p:txBody>
          <a:bodyPr/>
          <a:lstStyle/>
          <a:p>
            <a:pPr defTabSz="912466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3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87" y="1457329"/>
            <a:ext cx="7884319" cy="305871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46" y="374074"/>
            <a:ext cx="6858001" cy="52311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46" y="917978"/>
            <a:ext cx="6858001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163" indent="0" algn="ctr">
              <a:buNone/>
              <a:defRPr sz="1500"/>
            </a:lvl2pPr>
            <a:lvl3pPr marL="684345" indent="0" algn="ctr">
              <a:buNone/>
              <a:defRPr sz="1400"/>
            </a:lvl3pPr>
            <a:lvl4pPr marL="1026519" indent="0" algn="ctr">
              <a:buNone/>
              <a:defRPr sz="1200"/>
            </a:lvl4pPr>
            <a:lvl5pPr marL="1368693" indent="0" algn="ctr">
              <a:buNone/>
              <a:defRPr sz="1200"/>
            </a:lvl5pPr>
            <a:lvl6pPr marL="1710875" indent="0" algn="ctr">
              <a:buNone/>
              <a:defRPr sz="1200"/>
            </a:lvl6pPr>
            <a:lvl7pPr marL="2053038" indent="0" algn="ctr">
              <a:buNone/>
              <a:defRPr sz="1200"/>
            </a:lvl7pPr>
            <a:lvl8pPr marL="2395199" indent="0" algn="ctr">
              <a:buNone/>
              <a:defRPr sz="1200"/>
            </a:lvl8pPr>
            <a:lvl9pPr marL="2737359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60" y="1546798"/>
            <a:ext cx="3251597" cy="35370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60" y="1911946"/>
            <a:ext cx="3251597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91246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466"/>
              <a:t>7/12/2021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912466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</p:spPr>
        <p:txBody>
          <a:bodyPr/>
          <a:lstStyle/>
          <a:p>
            <a:pPr defTabSz="91246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5638800" y="1058305"/>
            <a:ext cx="2875360" cy="30001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3" tIns="34243" rIns="68443" bIns="34243" rtlCol="0" anchor="ctr"/>
          <a:lstStyle/>
          <a:p>
            <a:pPr algn="ctr" defTabSz="912466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6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466"/>
              <a:t>7/12/2021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6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6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9858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9858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163" indent="0" algn="ctr">
              <a:buNone/>
              <a:defRPr sz="1500"/>
            </a:lvl2pPr>
            <a:lvl3pPr marL="684345" indent="0" algn="ctr">
              <a:buNone/>
              <a:defRPr sz="1400"/>
            </a:lvl3pPr>
            <a:lvl4pPr marL="1026519" indent="0" algn="ctr">
              <a:buNone/>
              <a:defRPr sz="1200"/>
            </a:lvl4pPr>
            <a:lvl5pPr marL="1368693" indent="0" algn="ctr">
              <a:buNone/>
              <a:defRPr sz="1200"/>
            </a:lvl5pPr>
            <a:lvl6pPr marL="1710875" indent="0" algn="ctr">
              <a:buNone/>
              <a:defRPr sz="1200"/>
            </a:lvl6pPr>
            <a:lvl7pPr marL="2053038" indent="0" algn="ctr">
              <a:buNone/>
              <a:defRPr sz="1200"/>
            </a:lvl7pPr>
            <a:lvl8pPr marL="2395199" indent="0" algn="ctr">
              <a:buNone/>
              <a:defRPr sz="1200"/>
            </a:lvl8pPr>
            <a:lvl9pPr marL="2737359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5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5" y="1868644"/>
            <a:ext cx="3942159" cy="65850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898572" y="1058305"/>
            <a:ext cx="1559378" cy="300018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694774" y="1326737"/>
            <a:ext cx="1669427" cy="35361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94774" y="1691042"/>
            <a:ext cx="1669427" cy="216658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629845" y="2727319"/>
            <a:ext cx="347162" cy="34716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46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24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629845" y="3362326"/>
            <a:ext cx="347162" cy="34716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46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24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628651" y="4017766"/>
            <a:ext cx="347162" cy="34716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466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182843" tIns="91422" rIns="182843" bIns="91422" anchor="ctr"/>
            <a:lstStyle/>
            <a:p>
              <a:pPr defTabSz="912466">
                <a:defRPr/>
              </a:pPr>
              <a:endParaRPr lang="en-US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212631" y="272732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212631" y="2954416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212631" y="336138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216854" y="4010294"/>
            <a:ext cx="1665165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212631" y="3584921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12631" y="4231555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23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66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466"/>
              <a:t>7/12/2021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66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66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70879" y="1071570"/>
            <a:ext cx="3444478" cy="3444478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29858" y="374074"/>
            <a:ext cx="3942159" cy="52311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29858" y="917978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163" indent="0" algn="ctr">
              <a:buNone/>
              <a:defRPr sz="1500"/>
            </a:lvl2pPr>
            <a:lvl3pPr marL="684345" indent="0" algn="ctr">
              <a:buNone/>
              <a:defRPr sz="1400"/>
            </a:lvl3pPr>
            <a:lvl4pPr marL="1026519" indent="0" algn="ctr">
              <a:buNone/>
              <a:defRPr sz="1200"/>
            </a:lvl4pPr>
            <a:lvl5pPr marL="1368693" indent="0" algn="ctr">
              <a:buNone/>
              <a:defRPr sz="1200"/>
            </a:lvl5pPr>
            <a:lvl6pPr marL="1710875" indent="0" algn="ctr">
              <a:buNone/>
              <a:defRPr sz="1200"/>
            </a:lvl6pPr>
            <a:lvl7pPr marL="2053038" indent="0" algn="ctr">
              <a:buNone/>
              <a:defRPr sz="1200"/>
            </a:lvl7pPr>
            <a:lvl8pPr marL="2395199" indent="0" algn="ctr">
              <a:buNone/>
              <a:defRPr sz="1200"/>
            </a:lvl8pPr>
            <a:lvl9pPr marL="2737359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5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5" y="1868649"/>
            <a:ext cx="3942159" cy="70310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711562" y="2774291"/>
            <a:ext cx="439340" cy="439340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466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24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2671543" y="2783210"/>
            <a:ext cx="439340" cy="439340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466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24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711562" y="3724453"/>
            <a:ext cx="439340" cy="439340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466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2466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2671543" y="3733372"/>
            <a:ext cx="439340" cy="439340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466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2466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56873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434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56873" y="3742660"/>
            <a:ext cx="1158083" cy="636326"/>
          </a:xfrm>
        </p:spPr>
        <p:txBody>
          <a:bodyPr>
            <a:normAutofit/>
          </a:bodyPr>
          <a:lstStyle>
            <a:lvl1pPr marL="0" marR="0" indent="0" algn="l" defTabSz="68434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3240391" y="2829940"/>
            <a:ext cx="1158083" cy="636326"/>
          </a:xfrm>
        </p:spPr>
        <p:txBody>
          <a:bodyPr>
            <a:normAutofit/>
          </a:bodyPr>
          <a:lstStyle>
            <a:lvl1pPr marL="0" marR="0" indent="0" algn="l" defTabSz="68434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232270" y="3733372"/>
            <a:ext cx="1158083" cy="636326"/>
          </a:xfrm>
        </p:spPr>
        <p:txBody>
          <a:bodyPr>
            <a:normAutofit/>
          </a:bodyPr>
          <a:lstStyle>
            <a:lvl1pPr marL="0" marR="0" indent="0" algn="l" defTabSz="68434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42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86" indent="0" algn="ctr">
              <a:buNone/>
              <a:defRPr sz="1500"/>
            </a:lvl2pPr>
            <a:lvl3pPr marL="684978" indent="0" algn="ctr">
              <a:buNone/>
              <a:defRPr sz="1400"/>
            </a:lvl3pPr>
            <a:lvl4pPr marL="1027470" indent="0" algn="ctr">
              <a:buNone/>
              <a:defRPr sz="1200"/>
            </a:lvl4pPr>
            <a:lvl5pPr marL="1369959" indent="0" algn="ctr">
              <a:buNone/>
              <a:defRPr sz="1200"/>
            </a:lvl5pPr>
            <a:lvl6pPr marL="1712453" indent="0" algn="ctr">
              <a:buNone/>
              <a:defRPr sz="1200"/>
            </a:lvl6pPr>
            <a:lvl7pPr marL="2054937" indent="0" algn="ctr">
              <a:buNone/>
              <a:defRPr sz="1200"/>
            </a:lvl7pPr>
            <a:lvl8pPr marL="2397420" indent="0" algn="ctr">
              <a:buNone/>
              <a:defRPr sz="1200"/>
            </a:lvl8pPr>
            <a:lvl9pPr marL="273990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8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18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17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4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9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4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9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9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96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779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6" indent="0">
              <a:buNone/>
              <a:defRPr sz="1500" b="1"/>
            </a:lvl2pPr>
            <a:lvl3pPr marL="684978" indent="0">
              <a:buNone/>
              <a:defRPr sz="1400" b="1"/>
            </a:lvl3pPr>
            <a:lvl4pPr marL="1027470" indent="0">
              <a:buNone/>
              <a:defRPr sz="1200" b="1"/>
            </a:lvl4pPr>
            <a:lvl5pPr marL="1369959" indent="0">
              <a:buNone/>
              <a:defRPr sz="1200" b="1"/>
            </a:lvl5pPr>
            <a:lvl6pPr marL="1712453" indent="0">
              <a:buNone/>
              <a:defRPr sz="1200" b="1"/>
            </a:lvl6pPr>
            <a:lvl7pPr marL="2054937" indent="0">
              <a:buNone/>
              <a:defRPr sz="1200" b="1"/>
            </a:lvl7pPr>
            <a:lvl8pPr marL="2397420" indent="0">
              <a:buNone/>
              <a:defRPr sz="1200" b="1"/>
            </a:lvl8pPr>
            <a:lvl9pPr marL="2739903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4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6" indent="0">
              <a:buNone/>
              <a:defRPr sz="1500" b="1"/>
            </a:lvl2pPr>
            <a:lvl3pPr marL="684978" indent="0">
              <a:buNone/>
              <a:defRPr sz="1400" b="1"/>
            </a:lvl3pPr>
            <a:lvl4pPr marL="1027470" indent="0">
              <a:buNone/>
              <a:defRPr sz="1200" b="1"/>
            </a:lvl4pPr>
            <a:lvl5pPr marL="1369959" indent="0">
              <a:buNone/>
              <a:defRPr sz="1200" b="1"/>
            </a:lvl5pPr>
            <a:lvl6pPr marL="1712453" indent="0">
              <a:buNone/>
              <a:defRPr sz="1200" b="1"/>
            </a:lvl6pPr>
            <a:lvl7pPr marL="2054937" indent="0">
              <a:buNone/>
              <a:defRPr sz="1200" b="1"/>
            </a:lvl7pPr>
            <a:lvl8pPr marL="2397420" indent="0">
              <a:buNone/>
              <a:defRPr sz="1200" b="1"/>
            </a:lvl8pPr>
            <a:lvl9pPr marL="2739903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1878814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43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94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14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86" indent="0">
              <a:buNone/>
              <a:defRPr sz="1100"/>
            </a:lvl2pPr>
            <a:lvl3pPr marL="684978" indent="0">
              <a:buNone/>
              <a:defRPr sz="900"/>
            </a:lvl3pPr>
            <a:lvl4pPr marL="1027470" indent="0">
              <a:buNone/>
              <a:defRPr sz="800"/>
            </a:lvl4pPr>
            <a:lvl5pPr marL="1369959" indent="0">
              <a:buNone/>
              <a:defRPr sz="800"/>
            </a:lvl5pPr>
            <a:lvl6pPr marL="1712453" indent="0">
              <a:buNone/>
              <a:defRPr sz="800"/>
            </a:lvl6pPr>
            <a:lvl7pPr marL="2054937" indent="0">
              <a:buNone/>
              <a:defRPr sz="800"/>
            </a:lvl7pPr>
            <a:lvl8pPr marL="2397420" indent="0">
              <a:buNone/>
              <a:defRPr sz="800"/>
            </a:lvl8pPr>
            <a:lvl9pPr marL="2739903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47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86" indent="0">
              <a:buNone/>
              <a:defRPr sz="2100"/>
            </a:lvl2pPr>
            <a:lvl3pPr marL="684978" indent="0">
              <a:buNone/>
              <a:defRPr sz="1800"/>
            </a:lvl3pPr>
            <a:lvl4pPr marL="1027470" indent="0">
              <a:buNone/>
              <a:defRPr sz="1500"/>
            </a:lvl4pPr>
            <a:lvl5pPr marL="1369959" indent="0">
              <a:buNone/>
              <a:defRPr sz="1500"/>
            </a:lvl5pPr>
            <a:lvl6pPr marL="1712453" indent="0">
              <a:buNone/>
              <a:defRPr sz="1500"/>
            </a:lvl6pPr>
            <a:lvl7pPr marL="2054937" indent="0">
              <a:buNone/>
              <a:defRPr sz="1500"/>
            </a:lvl7pPr>
            <a:lvl8pPr marL="2397420" indent="0">
              <a:buNone/>
              <a:defRPr sz="1500"/>
            </a:lvl8pPr>
            <a:lvl9pPr marL="273990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86" indent="0">
              <a:buNone/>
              <a:defRPr sz="1100"/>
            </a:lvl2pPr>
            <a:lvl3pPr marL="684978" indent="0">
              <a:buNone/>
              <a:defRPr sz="900"/>
            </a:lvl3pPr>
            <a:lvl4pPr marL="1027470" indent="0">
              <a:buNone/>
              <a:defRPr sz="800"/>
            </a:lvl4pPr>
            <a:lvl5pPr marL="1369959" indent="0">
              <a:buNone/>
              <a:defRPr sz="800"/>
            </a:lvl5pPr>
            <a:lvl6pPr marL="1712453" indent="0">
              <a:buNone/>
              <a:defRPr sz="800"/>
            </a:lvl6pPr>
            <a:lvl7pPr marL="2054937" indent="0">
              <a:buNone/>
              <a:defRPr sz="800"/>
            </a:lvl7pPr>
            <a:lvl8pPr marL="2397420" indent="0">
              <a:buNone/>
              <a:defRPr sz="800"/>
            </a:lvl8pPr>
            <a:lvl9pPr marL="2739903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51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04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0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02" y="273890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6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99" indent="0">
              <a:buNone/>
              <a:defRPr sz="2000" b="1"/>
            </a:lvl2pPr>
            <a:lvl3pPr marL="911839" indent="0">
              <a:buNone/>
              <a:defRPr sz="1800" b="1"/>
            </a:lvl3pPr>
            <a:lvl4pPr marL="1367759" indent="0">
              <a:buNone/>
              <a:defRPr sz="1600" b="1"/>
            </a:lvl4pPr>
            <a:lvl5pPr marL="1823688" indent="0">
              <a:buNone/>
              <a:defRPr sz="1600" b="1"/>
            </a:lvl5pPr>
            <a:lvl6pPr marL="2279585" indent="0">
              <a:buNone/>
              <a:defRPr sz="1600" b="1"/>
            </a:lvl6pPr>
            <a:lvl7pPr marL="2735483" indent="0">
              <a:buNone/>
              <a:defRPr sz="1600" b="1"/>
            </a:lvl7pPr>
            <a:lvl8pPr marL="3191421" indent="0">
              <a:buNone/>
              <a:defRPr sz="1600" b="1"/>
            </a:lvl8pPr>
            <a:lvl9pPr marL="3647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99" indent="0">
              <a:buNone/>
              <a:defRPr sz="2000" b="1"/>
            </a:lvl2pPr>
            <a:lvl3pPr marL="911839" indent="0">
              <a:buNone/>
              <a:defRPr sz="1800" b="1"/>
            </a:lvl3pPr>
            <a:lvl4pPr marL="1367759" indent="0">
              <a:buNone/>
              <a:defRPr sz="1600" b="1"/>
            </a:lvl4pPr>
            <a:lvl5pPr marL="1823688" indent="0">
              <a:buNone/>
              <a:defRPr sz="1600" b="1"/>
            </a:lvl5pPr>
            <a:lvl6pPr marL="2279585" indent="0">
              <a:buNone/>
              <a:defRPr sz="1600" b="1"/>
            </a:lvl6pPr>
            <a:lvl7pPr marL="2735483" indent="0">
              <a:buNone/>
              <a:defRPr sz="1600" b="1"/>
            </a:lvl7pPr>
            <a:lvl8pPr marL="3191421" indent="0">
              <a:buNone/>
              <a:defRPr sz="1600" b="1"/>
            </a:lvl8pPr>
            <a:lvl9pPr marL="3647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6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6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69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15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7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8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3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461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02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49" indent="0">
              <a:buNone/>
              <a:defRPr sz="1500" b="1"/>
            </a:lvl2pPr>
            <a:lvl3pPr marL="685098" indent="0">
              <a:buNone/>
              <a:defRPr sz="1400" b="1"/>
            </a:lvl3pPr>
            <a:lvl4pPr marL="1027648" indent="0">
              <a:buNone/>
              <a:defRPr sz="1200" b="1"/>
            </a:lvl4pPr>
            <a:lvl5pPr marL="1370195" indent="0">
              <a:buNone/>
              <a:defRPr sz="1200" b="1"/>
            </a:lvl5pPr>
            <a:lvl6pPr marL="1712747" indent="0">
              <a:buNone/>
              <a:defRPr sz="1200" b="1"/>
            </a:lvl6pPr>
            <a:lvl7pPr marL="2055295" indent="0">
              <a:buNone/>
              <a:defRPr sz="1200" b="1"/>
            </a:lvl7pPr>
            <a:lvl8pPr marL="2397841" indent="0">
              <a:buNone/>
              <a:defRPr sz="1200" b="1"/>
            </a:lvl8pPr>
            <a:lvl9pPr marL="274038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49" indent="0">
              <a:buNone/>
              <a:defRPr sz="1500" b="1"/>
            </a:lvl2pPr>
            <a:lvl3pPr marL="685098" indent="0">
              <a:buNone/>
              <a:defRPr sz="1400" b="1"/>
            </a:lvl3pPr>
            <a:lvl4pPr marL="1027648" indent="0">
              <a:buNone/>
              <a:defRPr sz="1200" b="1"/>
            </a:lvl4pPr>
            <a:lvl5pPr marL="1370195" indent="0">
              <a:buNone/>
              <a:defRPr sz="1200" b="1"/>
            </a:lvl5pPr>
            <a:lvl6pPr marL="1712747" indent="0">
              <a:buNone/>
              <a:defRPr sz="1200" b="1"/>
            </a:lvl6pPr>
            <a:lvl7pPr marL="2055295" indent="0">
              <a:buNone/>
              <a:defRPr sz="1200" b="1"/>
            </a:lvl7pPr>
            <a:lvl8pPr marL="2397841" indent="0">
              <a:buNone/>
              <a:defRPr sz="1200" b="1"/>
            </a:lvl8pPr>
            <a:lvl9pPr marL="274038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35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05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70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3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549" indent="0">
              <a:buNone/>
              <a:defRPr sz="900"/>
            </a:lvl2pPr>
            <a:lvl3pPr marL="685098" indent="0">
              <a:buNone/>
              <a:defRPr sz="800"/>
            </a:lvl3pPr>
            <a:lvl4pPr marL="1027648" indent="0">
              <a:buNone/>
              <a:defRPr sz="700"/>
            </a:lvl4pPr>
            <a:lvl5pPr marL="1370195" indent="0">
              <a:buNone/>
              <a:defRPr sz="700"/>
            </a:lvl5pPr>
            <a:lvl6pPr marL="1712747" indent="0">
              <a:buNone/>
              <a:defRPr sz="700"/>
            </a:lvl6pPr>
            <a:lvl7pPr marL="2055295" indent="0">
              <a:buNone/>
              <a:defRPr sz="700"/>
            </a:lvl7pPr>
            <a:lvl8pPr marL="2397841" indent="0">
              <a:buNone/>
              <a:defRPr sz="700"/>
            </a:lvl8pPr>
            <a:lvl9pPr marL="274038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92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549" indent="0">
              <a:buNone/>
              <a:defRPr sz="2100"/>
            </a:lvl2pPr>
            <a:lvl3pPr marL="685098" indent="0">
              <a:buNone/>
              <a:defRPr sz="1800"/>
            </a:lvl3pPr>
            <a:lvl4pPr marL="1027648" indent="0">
              <a:buNone/>
              <a:defRPr sz="1500"/>
            </a:lvl4pPr>
            <a:lvl5pPr marL="1370195" indent="0">
              <a:buNone/>
              <a:defRPr sz="1500"/>
            </a:lvl5pPr>
            <a:lvl6pPr marL="1712747" indent="0">
              <a:buNone/>
              <a:defRPr sz="1500"/>
            </a:lvl6pPr>
            <a:lvl7pPr marL="2055295" indent="0">
              <a:buNone/>
              <a:defRPr sz="1500"/>
            </a:lvl7pPr>
            <a:lvl8pPr marL="2397841" indent="0">
              <a:buNone/>
              <a:defRPr sz="1500"/>
            </a:lvl8pPr>
            <a:lvl9pPr marL="274038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549" indent="0">
              <a:buNone/>
              <a:defRPr sz="900"/>
            </a:lvl2pPr>
            <a:lvl3pPr marL="685098" indent="0">
              <a:buNone/>
              <a:defRPr sz="800"/>
            </a:lvl3pPr>
            <a:lvl4pPr marL="1027648" indent="0">
              <a:buNone/>
              <a:defRPr sz="700"/>
            </a:lvl4pPr>
            <a:lvl5pPr marL="1370195" indent="0">
              <a:buNone/>
              <a:defRPr sz="700"/>
            </a:lvl5pPr>
            <a:lvl6pPr marL="1712747" indent="0">
              <a:buNone/>
              <a:defRPr sz="700"/>
            </a:lvl6pPr>
            <a:lvl7pPr marL="2055295" indent="0">
              <a:buNone/>
              <a:defRPr sz="700"/>
            </a:lvl7pPr>
            <a:lvl8pPr marL="2397841" indent="0">
              <a:buNone/>
              <a:defRPr sz="700"/>
            </a:lvl8pPr>
            <a:lvl9pPr marL="2740386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13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7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09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84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992" indent="0" algn="ctr">
              <a:buNone/>
              <a:defRPr sz="1500"/>
            </a:lvl2pPr>
            <a:lvl3pPr marL="684000" indent="0" algn="ctr">
              <a:buNone/>
              <a:defRPr sz="1400"/>
            </a:lvl3pPr>
            <a:lvl4pPr marL="1026001" indent="0" algn="ctr">
              <a:buNone/>
              <a:defRPr sz="1200"/>
            </a:lvl4pPr>
            <a:lvl5pPr marL="1368000" indent="0" algn="ctr">
              <a:buNone/>
              <a:defRPr sz="1200"/>
            </a:lvl5pPr>
            <a:lvl6pPr marL="1710011" indent="0" algn="ctr">
              <a:buNone/>
              <a:defRPr sz="1200"/>
            </a:lvl6pPr>
            <a:lvl7pPr marL="2052001" indent="0" algn="ctr">
              <a:buNone/>
              <a:defRPr sz="1200"/>
            </a:lvl7pPr>
            <a:lvl8pPr marL="2393989" indent="0" algn="ctr">
              <a:buNone/>
              <a:defRPr sz="1200"/>
            </a:lvl8pPr>
            <a:lvl9pPr marL="2735971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737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211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0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0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0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9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9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94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554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92" indent="0">
              <a:buNone/>
              <a:defRPr sz="1500" b="1"/>
            </a:lvl2pPr>
            <a:lvl3pPr marL="684000" indent="0">
              <a:buNone/>
              <a:defRPr sz="1400" b="1"/>
            </a:lvl3pPr>
            <a:lvl4pPr marL="1026001" indent="0">
              <a:buNone/>
              <a:defRPr sz="1200" b="1"/>
            </a:lvl4pPr>
            <a:lvl5pPr marL="1368000" indent="0">
              <a:buNone/>
              <a:defRPr sz="1200" b="1"/>
            </a:lvl5pPr>
            <a:lvl6pPr marL="1710011" indent="0">
              <a:buNone/>
              <a:defRPr sz="1200" b="1"/>
            </a:lvl6pPr>
            <a:lvl7pPr marL="2052001" indent="0">
              <a:buNone/>
              <a:defRPr sz="1200" b="1"/>
            </a:lvl7pPr>
            <a:lvl8pPr marL="2393989" indent="0">
              <a:buNone/>
              <a:defRPr sz="1200" b="1"/>
            </a:lvl8pPr>
            <a:lvl9pPr marL="273597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2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7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92" indent="0">
              <a:buNone/>
              <a:defRPr sz="1500" b="1"/>
            </a:lvl2pPr>
            <a:lvl3pPr marL="684000" indent="0">
              <a:buNone/>
              <a:defRPr sz="1400" b="1"/>
            </a:lvl3pPr>
            <a:lvl4pPr marL="1026001" indent="0">
              <a:buNone/>
              <a:defRPr sz="1200" b="1"/>
            </a:lvl4pPr>
            <a:lvl5pPr marL="1368000" indent="0">
              <a:buNone/>
              <a:defRPr sz="1200" b="1"/>
            </a:lvl5pPr>
            <a:lvl6pPr marL="1710011" indent="0">
              <a:buNone/>
              <a:defRPr sz="1200" b="1"/>
            </a:lvl6pPr>
            <a:lvl7pPr marL="2052001" indent="0">
              <a:buNone/>
              <a:defRPr sz="1200" b="1"/>
            </a:lvl7pPr>
            <a:lvl8pPr marL="2393989" indent="0">
              <a:buNone/>
              <a:defRPr sz="1200" b="1"/>
            </a:lvl8pPr>
            <a:lvl9pPr marL="2735971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72" y="187882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474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869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08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9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92" indent="0">
              <a:buNone/>
              <a:defRPr sz="1100"/>
            </a:lvl2pPr>
            <a:lvl3pPr marL="684000" indent="0">
              <a:buNone/>
              <a:defRPr sz="900"/>
            </a:lvl3pPr>
            <a:lvl4pPr marL="1026001" indent="0">
              <a:buNone/>
              <a:defRPr sz="800"/>
            </a:lvl4pPr>
            <a:lvl5pPr marL="1368000" indent="0">
              <a:buNone/>
              <a:defRPr sz="800"/>
            </a:lvl5pPr>
            <a:lvl6pPr marL="1710011" indent="0">
              <a:buNone/>
              <a:defRPr sz="800"/>
            </a:lvl6pPr>
            <a:lvl7pPr marL="2052001" indent="0">
              <a:buNone/>
              <a:defRPr sz="800"/>
            </a:lvl7pPr>
            <a:lvl8pPr marL="2393989" indent="0">
              <a:buNone/>
              <a:defRPr sz="800"/>
            </a:lvl8pPr>
            <a:lvl9pPr marL="2735971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75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1992" indent="0">
              <a:buNone/>
              <a:defRPr sz="2100"/>
            </a:lvl2pPr>
            <a:lvl3pPr marL="684000" indent="0">
              <a:buNone/>
              <a:defRPr sz="1800"/>
            </a:lvl3pPr>
            <a:lvl4pPr marL="1026001" indent="0">
              <a:buNone/>
              <a:defRPr sz="1500"/>
            </a:lvl4pPr>
            <a:lvl5pPr marL="1368000" indent="0">
              <a:buNone/>
              <a:defRPr sz="1500"/>
            </a:lvl5pPr>
            <a:lvl6pPr marL="1710011" indent="0">
              <a:buNone/>
              <a:defRPr sz="1500"/>
            </a:lvl6pPr>
            <a:lvl7pPr marL="2052001" indent="0">
              <a:buNone/>
              <a:defRPr sz="1500"/>
            </a:lvl7pPr>
            <a:lvl8pPr marL="2393989" indent="0">
              <a:buNone/>
              <a:defRPr sz="1500"/>
            </a:lvl8pPr>
            <a:lvl9pPr marL="2735971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9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92" indent="0">
              <a:buNone/>
              <a:defRPr sz="1100"/>
            </a:lvl2pPr>
            <a:lvl3pPr marL="684000" indent="0">
              <a:buNone/>
              <a:defRPr sz="900"/>
            </a:lvl3pPr>
            <a:lvl4pPr marL="1026001" indent="0">
              <a:buNone/>
              <a:defRPr sz="800"/>
            </a:lvl4pPr>
            <a:lvl5pPr marL="1368000" indent="0">
              <a:buNone/>
              <a:defRPr sz="800"/>
            </a:lvl5pPr>
            <a:lvl6pPr marL="1710011" indent="0">
              <a:buNone/>
              <a:defRPr sz="800"/>
            </a:lvl6pPr>
            <a:lvl7pPr marL="2052001" indent="0">
              <a:buNone/>
              <a:defRPr sz="800"/>
            </a:lvl7pPr>
            <a:lvl8pPr marL="2393989" indent="0">
              <a:buNone/>
              <a:defRPr sz="800"/>
            </a:lvl8pPr>
            <a:lvl9pPr marL="2735971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0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88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465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08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02" y="273908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0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0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0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0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66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4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1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42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728" y="3778247"/>
            <a:ext cx="413375" cy="209550"/>
          </a:xfrm>
        </p:spPr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18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4920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07770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5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2" y="2884540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7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8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3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606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5488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1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1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99197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47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549" indent="0">
              <a:buNone/>
              <a:defRPr sz="1500" b="1"/>
            </a:lvl2pPr>
            <a:lvl3pPr marL="685098" indent="0">
              <a:buNone/>
              <a:defRPr sz="1400" b="1"/>
            </a:lvl3pPr>
            <a:lvl4pPr marL="1027648" indent="0">
              <a:buNone/>
              <a:defRPr sz="1200" b="1"/>
            </a:lvl4pPr>
            <a:lvl5pPr marL="1370195" indent="0">
              <a:buNone/>
              <a:defRPr sz="1200" b="1"/>
            </a:lvl5pPr>
            <a:lvl6pPr marL="1712747" indent="0">
              <a:buNone/>
              <a:defRPr sz="1200" b="1"/>
            </a:lvl6pPr>
            <a:lvl7pPr marL="2055295" indent="0">
              <a:buNone/>
              <a:defRPr sz="1200" b="1"/>
            </a:lvl7pPr>
            <a:lvl8pPr marL="2397841" indent="0">
              <a:buNone/>
              <a:defRPr sz="1200" b="1"/>
            </a:lvl8pPr>
            <a:lvl9pPr marL="2740386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9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47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549" indent="0">
              <a:buNone/>
              <a:defRPr sz="1500" b="1"/>
            </a:lvl2pPr>
            <a:lvl3pPr marL="685098" indent="0">
              <a:buNone/>
              <a:defRPr sz="1400" b="1"/>
            </a:lvl3pPr>
            <a:lvl4pPr marL="1027648" indent="0">
              <a:buNone/>
              <a:defRPr sz="1200" b="1"/>
            </a:lvl4pPr>
            <a:lvl5pPr marL="1370195" indent="0">
              <a:buNone/>
              <a:defRPr sz="1200" b="1"/>
            </a:lvl5pPr>
            <a:lvl6pPr marL="1712747" indent="0">
              <a:buNone/>
              <a:defRPr sz="1200" b="1"/>
            </a:lvl6pPr>
            <a:lvl7pPr marL="2055295" indent="0">
              <a:buNone/>
              <a:defRPr sz="1200" b="1"/>
            </a:lvl7pPr>
            <a:lvl8pPr marL="2397841" indent="0">
              <a:buNone/>
              <a:defRPr sz="1200" b="1"/>
            </a:lvl8pPr>
            <a:lvl9pPr marL="2740386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9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241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3803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854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4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5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5899" indent="0">
              <a:buNone/>
              <a:defRPr sz="1200"/>
            </a:lvl2pPr>
            <a:lvl3pPr marL="911839" indent="0">
              <a:buNone/>
              <a:defRPr sz="1000"/>
            </a:lvl3pPr>
            <a:lvl4pPr marL="1367759" indent="0">
              <a:buNone/>
              <a:defRPr sz="900"/>
            </a:lvl4pPr>
            <a:lvl5pPr marL="1823688" indent="0">
              <a:buNone/>
              <a:defRPr sz="900"/>
            </a:lvl5pPr>
            <a:lvl6pPr marL="2279585" indent="0">
              <a:buNone/>
              <a:defRPr sz="900"/>
            </a:lvl6pPr>
            <a:lvl7pPr marL="2735483" indent="0">
              <a:buNone/>
              <a:defRPr sz="900"/>
            </a:lvl7pPr>
            <a:lvl8pPr marL="3191421" indent="0">
              <a:buNone/>
              <a:defRPr sz="900"/>
            </a:lvl8pPr>
            <a:lvl9pPr marL="36473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7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404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2" y="736625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404" y="2273308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549" indent="0">
              <a:buNone/>
              <a:defRPr sz="900"/>
            </a:lvl2pPr>
            <a:lvl3pPr marL="685098" indent="0">
              <a:buNone/>
              <a:defRPr sz="800"/>
            </a:lvl3pPr>
            <a:lvl4pPr marL="1027648" indent="0">
              <a:buNone/>
              <a:defRPr sz="700"/>
            </a:lvl4pPr>
            <a:lvl5pPr marL="1370195" indent="0">
              <a:buNone/>
              <a:defRPr sz="700"/>
            </a:lvl5pPr>
            <a:lvl6pPr marL="1712747" indent="0">
              <a:buNone/>
              <a:defRPr sz="700"/>
            </a:lvl6pPr>
            <a:lvl7pPr marL="2055295" indent="0">
              <a:buNone/>
              <a:defRPr sz="700"/>
            </a:lvl7pPr>
            <a:lvl8pPr marL="2397841" indent="0">
              <a:buNone/>
              <a:defRPr sz="700"/>
            </a:lvl8pPr>
            <a:lvl9pPr marL="2740386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5529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5" y="781052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549" indent="0">
              <a:buNone/>
              <a:defRPr sz="1200"/>
            </a:lvl2pPr>
            <a:lvl3pPr marL="685098" indent="0">
              <a:buNone/>
              <a:defRPr sz="1200"/>
            </a:lvl3pPr>
            <a:lvl4pPr marL="1027648" indent="0">
              <a:buNone/>
              <a:defRPr sz="1200"/>
            </a:lvl4pPr>
            <a:lvl5pPr marL="1370195" indent="0">
              <a:buNone/>
              <a:defRPr sz="1200"/>
            </a:lvl5pPr>
            <a:lvl6pPr marL="1712747" indent="0">
              <a:buNone/>
              <a:defRPr sz="1200"/>
            </a:lvl6pPr>
            <a:lvl7pPr marL="2055295" indent="0">
              <a:buNone/>
              <a:defRPr sz="1200"/>
            </a:lvl7pPr>
            <a:lvl8pPr marL="2397841" indent="0">
              <a:buNone/>
              <a:defRPr sz="1200"/>
            </a:lvl8pPr>
            <a:lvl9pPr marL="2740386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42549" indent="0">
              <a:buNone/>
              <a:defRPr sz="900"/>
            </a:lvl2pPr>
            <a:lvl3pPr marL="685098" indent="0">
              <a:buNone/>
              <a:defRPr sz="800"/>
            </a:lvl3pPr>
            <a:lvl4pPr marL="1027648" indent="0">
              <a:buNone/>
              <a:defRPr sz="700"/>
            </a:lvl4pPr>
            <a:lvl5pPr marL="1370195" indent="0">
              <a:buNone/>
              <a:defRPr sz="700"/>
            </a:lvl5pPr>
            <a:lvl6pPr marL="1712747" indent="0">
              <a:buNone/>
              <a:defRPr sz="700"/>
            </a:lvl6pPr>
            <a:lvl7pPr marL="2055295" indent="0">
              <a:buNone/>
              <a:defRPr sz="700"/>
            </a:lvl7pPr>
            <a:lvl8pPr marL="2397841" indent="0">
              <a:buNone/>
              <a:defRPr sz="700"/>
            </a:lvl8pPr>
            <a:lvl9pPr marL="2740386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72433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3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134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549" indent="0">
              <a:buNone/>
              <a:defRPr sz="1200"/>
            </a:lvl2pPr>
            <a:lvl3pPr marL="685098" indent="0">
              <a:buNone/>
              <a:defRPr sz="1200"/>
            </a:lvl3pPr>
            <a:lvl4pPr marL="1027648" indent="0">
              <a:buNone/>
              <a:defRPr sz="1200"/>
            </a:lvl4pPr>
            <a:lvl5pPr marL="1370195" indent="0">
              <a:buNone/>
              <a:defRPr sz="1200"/>
            </a:lvl5pPr>
            <a:lvl6pPr marL="1712747" indent="0">
              <a:buNone/>
              <a:defRPr sz="1200"/>
            </a:lvl6pPr>
            <a:lvl7pPr marL="2055295" indent="0">
              <a:buNone/>
              <a:defRPr sz="1200"/>
            </a:lvl7pPr>
            <a:lvl8pPr marL="2397841" indent="0">
              <a:buNone/>
              <a:defRPr sz="1200"/>
            </a:lvl8pPr>
            <a:lvl9pPr marL="2740386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342549" indent="0">
              <a:buNone/>
              <a:defRPr sz="900"/>
            </a:lvl2pPr>
            <a:lvl3pPr marL="685098" indent="0">
              <a:buNone/>
              <a:defRPr sz="800"/>
            </a:lvl3pPr>
            <a:lvl4pPr marL="1027648" indent="0">
              <a:buNone/>
              <a:defRPr sz="700"/>
            </a:lvl4pPr>
            <a:lvl5pPr marL="1370195" indent="0">
              <a:buNone/>
              <a:defRPr sz="700"/>
            </a:lvl5pPr>
            <a:lvl6pPr marL="1712747" indent="0">
              <a:buNone/>
              <a:defRPr sz="700"/>
            </a:lvl6pPr>
            <a:lvl7pPr marL="2055295" indent="0">
              <a:buNone/>
              <a:defRPr sz="700"/>
            </a:lvl7pPr>
            <a:lvl8pPr marL="2397841" indent="0">
              <a:buNone/>
              <a:defRPr sz="700"/>
            </a:lvl8pPr>
            <a:lvl9pPr marL="2740386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01281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27" y="736601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27" y="3257551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7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8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3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5999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30" y="73660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11" y="2514601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549" indent="0">
              <a:buFontTx/>
              <a:buNone/>
              <a:defRPr/>
            </a:lvl2pPr>
            <a:lvl3pPr marL="685098" indent="0">
              <a:buFontTx/>
              <a:buNone/>
              <a:defRPr/>
            </a:lvl3pPr>
            <a:lvl4pPr marL="1027648" indent="0">
              <a:buFontTx/>
              <a:buNone/>
              <a:defRPr/>
            </a:lvl4pPr>
            <a:lvl5pPr marL="1370195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1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7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8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3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12" tIns="34262" rIns="68512" bIns="34262" rtlCol="0" anchor="ctr">
            <a:noAutofit/>
          </a:bodyPr>
          <a:lstStyle/>
          <a:p>
            <a:pPr defTabSz="685098"/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12" tIns="34262" rIns="68512" bIns="34262" rtlCol="0" anchor="ctr">
            <a:noAutofit/>
          </a:bodyPr>
          <a:lstStyle/>
          <a:p>
            <a:pPr algn="r" defTabSz="685098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2843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8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8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7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8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3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6643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30" y="73660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68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7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8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3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8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7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8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3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12" tIns="34262" rIns="68512" bIns="34262" rtlCol="0" anchor="ctr">
            <a:noAutofit/>
          </a:bodyPr>
          <a:lstStyle/>
          <a:p>
            <a:pPr defTabSz="685098"/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12" tIns="34262" rIns="68512" bIns="34262" rtlCol="0" anchor="ctr">
            <a:noAutofit/>
          </a:bodyPr>
          <a:lstStyle/>
          <a:p>
            <a:pPr algn="r" defTabSz="685098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8605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609"/>
            <a:ext cx="7207250" cy="1682751"/>
          </a:xfrm>
        </p:spPr>
        <p:txBody>
          <a:bodyPr vert="horz" lIns="68512" tIns="34262" rIns="68512" bIns="34262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68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7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8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3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82" y="3352801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6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1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274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78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038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4379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4371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58" y="736625"/>
            <a:ext cx="1418171" cy="36703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88" y="736625"/>
            <a:ext cx="5574769" cy="36703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3829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3829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3829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829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3829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88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5899" indent="0">
              <a:buNone/>
              <a:defRPr sz="2800"/>
            </a:lvl2pPr>
            <a:lvl3pPr marL="911839" indent="0">
              <a:buNone/>
              <a:defRPr sz="2400"/>
            </a:lvl3pPr>
            <a:lvl4pPr marL="1367759" indent="0">
              <a:buNone/>
              <a:defRPr sz="2000"/>
            </a:lvl4pPr>
            <a:lvl5pPr marL="1823688" indent="0">
              <a:buNone/>
              <a:defRPr sz="2000"/>
            </a:lvl5pPr>
            <a:lvl6pPr marL="2279585" indent="0">
              <a:buNone/>
              <a:defRPr sz="2000"/>
            </a:lvl6pPr>
            <a:lvl7pPr marL="2735483" indent="0">
              <a:buNone/>
              <a:defRPr sz="2000"/>
            </a:lvl7pPr>
            <a:lvl8pPr marL="3191421" indent="0">
              <a:buNone/>
              <a:defRPr sz="2000"/>
            </a:lvl8pPr>
            <a:lvl9pPr marL="36473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8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5899" indent="0">
              <a:buNone/>
              <a:defRPr sz="1200"/>
            </a:lvl2pPr>
            <a:lvl3pPr marL="911839" indent="0">
              <a:buNone/>
              <a:defRPr sz="1000"/>
            </a:lvl3pPr>
            <a:lvl4pPr marL="1367759" indent="0">
              <a:buNone/>
              <a:defRPr sz="900"/>
            </a:lvl4pPr>
            <a:lvl5pPr marL="1823688" indent="0">
              <a:buNone/>
              <a:defRPr sz="900"/>
            </a:lvl5pPr>
            <a:lvl6pPr marL="2279585" indent="0">
              <a:buNone/>
              <a:defRPr sz="900"/>
            </a:lvl6pPr>
            <a:lvl7pPr marL="2735483" indent="0">
              <a:buNone/>
              <a:defRPr sz="900"/>
            </a:lvl7pPr>
            <a:lvl8pPr marL="3191421" indent="0">
              <a:buNone/>
              <a:defRPr sz="900"/>
            </a:lvl8pPr>
            <a:lvl9pPr marL="364734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35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068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24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981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839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1" indent="0">
              <a:buNone/>
              <a:defRPr sz="2000" b="1"/>
            </a:lvl2pPr>
            <a:lvl3pPr marL="913641" indent="0">
              <a:buNone/>
              <a:defRPr sz="1800" b="1"/>
            </a:lvl3pPr>
            <a:lvl4pPr marL="1370467" indent="0">
              <a:buNone/>
              <a:defRPr sz="1600" b="1"/>
            </a:lvl4pPr>
            <a:lvl5pPr marL="1827290" indent="0">
              <a:buNone/>
              <a:defRPr sz="1600" b="1"/>
            </a:lvl5pPr>
            <a:lvl6pPr marL="2284113" indent="0">
              <a:buNone/>
              <a:defRPr sz="1600" b="1"/>
            </a:lvl6pPr>
            <a:lvl7pPr marL="2740936" indent="0">
              <a:buNone/>
              <a:defRPr sz="1600" b="1"/>
            </a:lvl7pPr>
            <a:lvl8pPr marL="3197759" indent="0">
              <a:buNone/>
              <a:defRPr sz="1600" b="1"/>
            </a:lvl8pPr>
            <a:lvl9pPr marL="365458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1" indent="0">
              <a:buNone/>
              <a:defRPr sz="2000" b="1"/>
            </a:lvl2pPr>
            <a:lvl3pPr marL="913641" indent="0">
              <a:buNone/>
              <a:defRPr sz="1800" b="1"/>
            </a:lvl3pPr>
            <a:lvl4pPr marL="1370467" indent="0">
              <a:buNone/>
              <a:defRPr sz="1600" b="1"/>
            </a:lvl4pPr>
            <a:lvl5pPr marL="1827290" indent="0">
              <a:buNone/>
              <a:defRPr sz="1600" b="1"/>
            </a:lvl5pPr>
            <a:lvl6pPr marL="2284113" indent="0">
              <a:buNone/>
              <a:defRPr sz="1600" b="1"/>
            </a:lvl6pPr>
            <a:lvl7pPr marL="2740936" indent="0">
              <a:buNone/>
              <a:defRPr sz="1600" b="1"/>
            </a:lvl7pPr>
            <a:lvl8pPr marL="3197759" indent="0">
              <a:buNone/>
              <a:defRPr sz="1600" b="1"/>
            </a:lvl8pPr>
            <a:lvl9pPr marL="365458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50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572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244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3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21" indent="0">
              <a:buNone/>
              <a:defRPr sz="1200"/>
            </a:lvl2pPr>
            <a:lvl3pPr marL="913641" indent="0">
              <a:buNone/>
              <a:defRPr sz="1000"/>
            </a:lvl3pPr>
            <a:lvl4pPr marL="1370467" indent="0">
              <a:buNone/>
              <a:defRPr sz="900"/>
            </a:lvl4pPr>
            <a:lvl5pPr marL="1827290" indent="0">
              <a:buNone/>
              <a:defRPr sz="900"/>
            </a:lvl5pPr>
            <a:lvl6pPr marL="2284113" indent="0">
              <a:buNone/>
              <a:defRPr sz="900"/>
            </a:lvl6pPr>
            <a:lvl7pPr marL="2740936" indent="0">
              <a:buNone/>
              <a:defRPr sz="900"/>
            </a:lvl7pPr>
            <a:lvl8pPr marL="3197759" indent="0">
              <a:buNone/>
              <a:defRPr sz="900"/>
            </a:lvl8pPr>
            <a:lvl9pPr marL="365458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95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21" indent="0">
              <a:buNone/>
              <a:defRPr sz="2800"/>
            </a:lvl2pPr>
            <a:lvl3pPr marL="913641" indent="0">
              <a:buNone/>
              <a:defRPr sz="2400"/>
            </a:lvl3pPr>
            <a:lvl4pPr marL="1370467" indent="0">
              <a:buNone/>
              <a:defRPr sz="2000"/>
            </a:lvl4pPr>
            <a:lvl5pPr marL="1827290" indent="0">
              <a:buNone/>
              <a:defRPr sz="2000"/>
            </a:lvl5pPr>
            <a:lvl6pPr marL="2284113" indent="0">
              <a:buNone/>
              <a:defRPr sz="2000"/>
            </a:lvl6pPr>
            <a:lvl7pPr marL="2740936" indent="0">
              <a:buNone/>
              <a:defRPr sz="2000"/>
            </a:lvl7pPr>
            <a:lvl8pPr marL="3197759" indent="0">
              <a:buNone/>
              <a:defRPr sz="2000"/>
            </a:lvl8pPr>
            <a:lvl9pPr marL="36545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21" indent="0">
              <a:buNone/>
              <a:defRPr sz="1200"/>
            </a:lvl2pPr>
            <a:lvl3pPr marL="913641" indent="0">
              <a:buNone/>
              <a:defRPr sz="1000"/>
            </a:lvl3pPr>
            <a:lvl4pPr marL="1370467" indent="0">
              <a:buNone/>
              <a:defRPr sz="900"/>
            </a:lvl4pPr>
            <a:lvl5pPr marL="1827290" indent="0">
              <a:buNone/>
              <a:defRPr sz="900"/>
            </a:lvl5pPr>
            <a:lvl6pPr marL="2284113" indent="0">
              <a:buNone/>
              <a:defRPr sz="900"/>
            </a:lvl6pPr>
            <a:lvl7pPr marL="2740936" indent="0">
              <a:buNone/>
              <a:defRPr sz="900"/>
            </a:lvl7pPr>
            <a:lvl8pPr marL="3197759" indent="0">
              <a:buNone/>
              <a:defRPr sz="900"/>
            </a:lvl8pPr>
            <a:lvl9pPr marL="365458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819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0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857250"/>
          </a:xfrm>
          <a:prstGeom prst="rect">
            <a:avLst/>
          </a:prstGeom>
        </p:spPr>
        <p:txBody>
          <a:bodyPr vert="horz" lIns="91190" tIns="45596" rIns="91190" bIns="455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190" tIns="45596" rIns="91190" bIns="455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190" tIns="45596" rIns="91190" bIns="455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AD2B-51FA-41B3-889A-F34C5335B873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190" tIns="45596" rIns="91190" bIns="455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190" tIns="45596" rIns="91190" bIns="455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5" r:id="rId12"/>
    <p:sldLayoutId id="2147483661" r:id="rId13"/>
    <p:sldLayoutId id="2147483662" r:id="rId14"/>
  </p:sldLayoutIdLst>
  <p:txStyles>
    <p:titleStyle>
      <a:lvl1pPr algn="ctr" defTabSz="91183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932" indent="-341932" algn="l" defTabSz="9118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888" indent="-284957" algn="l" defTabSz="91183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9796" indent="-227952" algn="l" defTabSz="91183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708" indent="-227952" algn="l" defTabSz="91183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636" indent="-227952" algn="l" defTabSz="91183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533" indent="-227952" algn="l" defTabSz="9118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462" indent="-227952" algn="l" defTabSz="9118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379" indent="-227952" algn="l" defTabSz="9118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291" indent="-227952" algn="l" defTabSz="91183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99" algn="l" defTabSz="911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9" algn="l" defTabSz="911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59" algn="l" defTabSz="911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88" algn="l" defTabSz="911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85" algn="l" defTabSz="911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83" algn="l" defTabSz="911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21" algn="l" defTabSz="911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42" algn="l" defTabSz="9118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9331" tIns="34692" rIns="69331" bIns="346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331" tIns="34692" rIns="69331" bIns="3469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9331" tIns="34692" rIns="69331" bIns="3469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49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4974"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9331" tIns="34692" rIns="69331" bIns="3469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49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9331" tIns="34692" rIns="69331" bIns="3469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49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49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421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61" indent="-171061" algn="l" defTabSz="6842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81" indent="-171061" algn="l" defTabSz="6842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270" indent="-171061" algn="l" defTabSz="6842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364" indent="-171061" algn="l" defTabSz="6842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458" indent="-171061" algn="l" defTabSz="6842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577" indent="-171061" algn="l" defTabSz="6842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682" indent="-171061" algn="l" defTabSz="6842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787" indent="-171061" algn="l" defTabSz="6842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908" indent="-171061" algn="l" defTabSz="6842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2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97" algn="l" defTabSz="6842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2" algn="l" defTabSz="6842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319" algn="l" defTabSz="6842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424" algn="l" defTabSz="6842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544" algn="l" defTabSz="6842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637" algn="l" defTabSz="6842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731" algn="l" defTabSz="6842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818" algn="l" defTabSz="68421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857250"/>
          </a:xfrm>
          <a:prstGeom prst="rect">
            <a:avLst/>
          </a:prstGeom>
        </p:spPr>
        <p:txBody>
          <a:bodyPr vert="horz" lIns="68461" tIns="34253" rIns="68461" bIns="3425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200155"/>
            <a:ext cx="8229600" cy="3394472"/>
          </a:xfrm>
          <a:prstGeom prst="rect">
            <a:avLst/>
          </a:prstGeom>
        </p:spPr>
        <p:txBody>
          <a:bodyPr vert="horz" lIns="68461" tIns="34253" rIns="68461" bIns="3425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461" tIns="34253" rIns="68461" bIns="3425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66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2021/12/7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68461" tIns="34253" rIns="68461" bIns="3425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461" tIns="34253" rIns="68461" bIns="3425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66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24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63" indent="-342163" algn="l" defTabSz="9124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85" indent="-285148" algn="l" defTabSz="91246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75" indent="-228109" algn="l" defTabSz="9124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98" indent="-228109" algn="l" defTabSz="91246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38" indent="-228109" algn="l" defTabSz="91246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54" indent="-228109" algn="l" defTabSz="912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91" indent="-228109" algn="l" defTabSz="912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18" indent="-228109" algn="l" defTabSz="912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44" indent="-228109" algn="l" defTabSz="912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4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6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93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2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45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59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97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38" algn="l" defTabSz="912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02" tIns="34262" rIns="68502" bIns="342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02" tIns="34262" rIns="68502" bIns="3426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02" tIns="34262" rIns="68502" bIns="342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78">
              <a:defRPr/>
            </a:pPr>
            <a:fld id="{9637E13C-61BD-476A-976A-AF1227651A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78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02" tIns="34262" rIns="68502" bIns="342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7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02" tIns="34262" rIns="68502" bIns="342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78">
              <a:defRPr/>
            </a:pPr>
            <a:fld id="{C6E05470-40B5-4015-8E33-3F6F464FCB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7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68497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48" indent="-171248" algn="l" defTabSz="68497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45" indent="-171248" algn="l" defTabSz="684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225" indent="-171248" algn="l" defTabSz="684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708" indent="-171248" algn="l" defTabSz="684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195" indent="-171248" algn="l" defTabSz="684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689" indent="-171248" algn="l" defTabSz="684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179" indent="-171248" algn="l" defTabSz="684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669" indent="-171248" algn="l" defTabSz="684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65" indent="-171248" algn="l" defTabSz="6849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86" algn="l" defTabSz="684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78" algn="l" defTabSz="684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470" algn="l" defTabSz="684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59" algn="l" defTabSz="684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453" algn="l" defTabSz="684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937" algn="l" defTabSz="684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420" algn="l" defTabSz="684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903" algn="l" defTabSz="6849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857250"/>
          </a:xfrm>
          <a:prstGeom prst="rect">
            <a:avLst/>
          </a:prstGeom>
        </p:spPr>
        <p:txBody>
          <a:bodyPr vert="horz" lIns="68512" tIns="34262" rIns="68512" bIns="342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68512" tIns="34262" rIns="68512" bIns="342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12" tIns="34262" rIns="68512" bIns="342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98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98"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68512" tIns="34262" rIns="68512" bIns="342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12" tIns="34262" rIns="68512" bIns="342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98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0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4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68509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16" indent="-256916" algn="l" defTabSz="6850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645" indent="-214097" algn="l" defTabSz="68509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74" indent="-171277" algn="l" defTabSz="68509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20" indent="-171277" algn="l" defTabSz="68509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8" indent="-171277" algn="l" defTabSz="68509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018" indent="-171277" algn="l" defTabSz="6850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567" indent="-171277" algn="l" defTabSz="6850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115" indent="-171277" algn="l" defTabSz="6850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668" indent="-171277" algn="l" defTabSz="6850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49" algn="l" defTabSz="6850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98" algn="l" defTabSz="6850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48" algn="l" defTabSz="6850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95" algn="l" defTabSz="6850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47" algn="l" defTabSz="6850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95" algn="l" defTabSz="6850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841" algn="l" defTabSz="6850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86" algn="l" defTabSz="6850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07" tIns="34234" rIns="68407" bIns="3423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07" tIns="34234" rIns="68407" bIns="3423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07" tIns="34234" rIns="68407" bIns="3423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000"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000">
                <a:defRPr/>
              </a:p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07" tIns="34234" rIns="68407" bIns="3423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0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07" tIns="34234" rIns="68407" bIns="3423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000"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0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5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50" r:id="rId12"/>
  </p:sldLayoutIdLst>
  <p:txStyles>
    <p:titleStyle>
      <a:lvl1pPr algn="l" defTabSz="6840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08" indent="-171008" algn="l" defTabSz="6840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022" indent="-171008" algn="l" defTabSz="6840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004" indent="-171008" algn="l" defTabSz="6840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93" indent="-171008" algn="l" defTabSz="6840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981" indent="-171008" algn="l" defTabSz="6840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996" indent="-171008" algn="l" defTabSz="6840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992" indent="-171008" algn="l" defTabSz="6840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992" indent="-171008" algn="l" defTabSz="6840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008" indent="-171008" algn="l" defTabSz="6840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92" algn="l" defTabSz="6840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00" algn="l" defTabSz="6840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001" algn="l" defTabSz="6840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algn="l" defTabSz="6840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11" algn="l" defTabSz="6840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001" algn="l" defTabSz="6840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989" algn="l" defTabSz="6840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971" algn="l" defTabSz="6840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4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64" y="736601"/>
            <a:ext cx="7200897" cy="977900"/>
          </a:xfrm>
          <a:prstGeom prst="rect">
            <a:avLst/>
          </a:prstGeom>
          <a:effectLst/>
        </p:spPr>
        <p:txBody>
          <a:bodyPr vert="horz" lIns="68512" tIns="34262" rIns="68512" bIns="342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4" y="1917699"/>
            <a:ext cx="7200897" cy="2489202"/>
          </a:xfrm>
          <a:prstGeom prst="rect">
            <a:avLst/>
          </a:prstGeom>
        </p:spPr>
        <p:txBody>
          <a:bodyPr vert="horz" lIns="68512" tIns="34262" rIns="68512" bIns="34262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68512" tIns="34262" rIns="68512" bIns="34262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685098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098">
                <a:defRPr/>
              </a:pPr>
              <a:t>12/7/2021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65" y="4476750"/>
            <a:ext cx="5479425" cy="209550"/>
          </a:xfrm>
          <a:prstGeom prst="rect">
            <a:avLst/>
          </a:prstGeom>
        </p:spPr>
        <p:txBody>
          <a:bodyPr vert="horz" lIns="68512" tIns="34262" rIns="68512" bIns="34262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685098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78" y="4476750"/>
            <a:ext cx="407023" cy="209550"/>
          </a:xfrm>
          <a:prstGeom prst="rect">
            <a:avLst/>
          </a:prstGeom>
        </p:spPr>
        <p:txBody>
          <a:bodyPr vert="horz" lIns="68512" tIns="34262" rIns="68512" bIns="34262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685098"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098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443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</p:sldLayoutIdLst>
  <p:txStyles>
    <p:titleStyle>
      <a:lvl1pPr algn="ctr" defTabSz="342549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097" indent="-214097" algn="l" defTabSz="342549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6645" indent="-214097" algn="l" defTabSz="342549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899190" indent="-214097" algn="l" defTabSz="342549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6101" indent="-128459" algn="l" defTabSz="342549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498649" indent="-128459" algn="l" defTabSz="342549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4018" indent="-171277" algn="l" defTabSz="342549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6567" indent="-171277" algn="l" defTabSz="342549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69115" indent="-171277" algn="l" defTabSz="342549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1668" indent="-171277" algn="l" defTabSz="342549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49" algn="l" defTabSz="342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98" algn="l" defTabSz="342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48" algn="l" defTabSz="342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95" algn="l" defTabSz="342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747" algn="l" defTabSz="342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295" algn="l" defTabSz="342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841" algn="l" defTabSz="342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386" algn="l" defTabSz="3425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857250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1"/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41"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41"/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2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ctr" defTabSz="91364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9" indent="-342619" algn="l" defTabSz="91364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38" indent="-285517" algn="l" defTabSz="91364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56" indent="-228411" algn="l" defTabSz="91364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80" indent="-228411" algn="l" defTabSz="91364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03" indent="-228411" algn="l" defTabSz="91364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26" indent="-228411" algn="l" defTabSz="9136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46" indent="-228411" algn="l" defTabSz="9136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69" indent="-228411" algn="l" defTabSz="9136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92" indent="-228411" algn="l" defTabSz="9136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1" algn="l" defTabSz="9136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1" algn="l" defTabSz="9136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7" algn="l" defTabSz="9136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90" algn="l" defTabSz="9136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13" algn="l" defTabSz="9136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36" algn="l" defTabSz="9136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59" algn="l" defTabSz="9136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82" algn="l" defTabSz="9136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0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3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91.xml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36.png"/><Relationship Id="rId17" Type="http://schemas.microsoft.com/office/2007/relationships/hdphoto" Target="../media/hdphoto15.wdp"/><Relationship Id="rId25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microsoft.com/office/2007/relationships/hdphoto" Target="../media/hdphoto12.wdp"/><Relationship Id="rId24" Type="http://schemas.openxmlformats.org/officeDocument/2006/relationships/image" Target="../media/image42.png"/><Relationship Id="rId5" Type="http://schemas.openxmlformats.org/officeDocument/2006/relationships/image" Target="../media/image32.png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10" Type="http://schemas.openxmlformats.org/officeDocument/2006/relationships/image" Target="../media/image35.png"/><Relationship Id="rId19" Type="http://schemas.microsoft.com/office/2007/relationships/hdphoto" Target="../media/hdphoto16.wdp"/><Relationship Id="rId4" Type="http://schemas.openxmlformats.org/officeDocument/2006/relationships/notesSlide" Target="../notesSlides/notesSlide8.xml"/><Relationship Id="rId9" Type="http://schemas.microsoft.com/office/2007/relationships/hdphoto" Target="../media/hdphoto11.wdp"/><Relationship Id="rId14" Type="http://schemas.openxmlformats.org/officeDocument/2006/relationships/image" Target="../media/image37.png"/><Relationship Id="rId2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3.wdp"/><Relationship Id="rId18" Type="http://schemas.openxmlformats.org/officeDocument/2006/relationships/image" Target="../media/image39.png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91.xml"/><Relationship Id="rId21" Type="http://schemas.microsoft.com/office/2007/relationships/hdphoto" Target="../media/hdphoto15.wdp"/><Relationship Id="rId7" Type="http://schemas.microsoft.com/office/2007/relationships/hdphoto" Target="../media/hdphoto10.wdp"/><Relationship Id="rId12" Type="http://schemas.openxmlformats.org/officeDocument/2006/relationships/image" Target="../media/image36.png"/><Relationship Id="rId17" Type="http://schemas.microsoft.com/office/2007/relationships/hdphoto" Target="../media/hdphoto17.wdp"/><Relationship Id="rId25" Type="http://schemas.microsoft.com/office/2007/relationships/hdphoto" Target="../media/hdphoto18.wdp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microsoft.com/office/2007/relationships/hdphoto" Target="../media/hdphoto12.wdp"/><Relationship Id="rId24" Type="http://schemas.openxmlformats.org/officeDocument/2006/relationships/image" Target="../media/image41.png"/><Relationship Id="rId5" Type="http://schemas.openxmlformats.org/officeDocument/2006/relationships/image" Target="../media/image32.png"/><Relationship Id="rId15" Type="http://schemas.microsoft.com/office/2007/relationships/hdphoto" Target="../media/hdphoto14.wdp"/><Relationship Id="rId23" Type="http://schemas.microsoft.com/office/2007/relationships/hdphoto" Target="../media/hdphoto19.wdp"/><Relationship Id="rId10" Type="http://schemas.openxmlformats.org/officeDocument/2006/relationships/image" Target="../media/image35.png"/><Relationship Id="rId19" Type="http://schemas.microsoft.com/office/2007/relationships/hdphoto" Target="../media/hdphoto16.wdp"/><Relationship Id="rId4" Type="http://schemas.openxmlformats.org/officeDocument/2006/relationships/notesSlide" Target="../notesSlides/notesSlide9.xml"/><Relationship Id="rId9" Type="http://schemas.microsoft.com/office/2007/relationships/hdphoto" Target="../media/hdphoto11.wdp"/><Relationship Id="rId1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7.png"/><Relationship Id="rId18" Type="http://schemas.microsoft.com/office/2007/relationships/hdphoto" Target="../media/hdphoto16.wdp"/><Relationship Id="rId3" Type="http://schemas.openxmlformats.org/officeDocument/2006/relationships/audio" Target="../media/audio2.wav"/><Relationship Id="rId21" Type="http://schemas.openxmlformats.org/officeDocument/2006/relationships/image" Target="../media/image41.png"/><Relationship Id="rId7" Type="http://schemas.openxmlformats.org/officeDocument/2006/relationships/image" Target="../media/image34.png"/><Relationship Id="rId12" Type="http://schemas.microsoft.com/office/2007/relationships/hdphoto" Target="../media/hdphoto13.wdp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91.xml"/><Relationship Id="rId6" Type="http://schemas.microsoft.com/office/2007/relationships/hdphoto" Target="../media/hdphoto10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6.gif"/><Relationship Id="rId10" Type="http://schemas.microsoft.com/office/2007/relationships/hdphoto" Target="../media/hdphoto12.wdp"/><Relationship Id="rId19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microsoft.com/office/2007/relationships/hdphoto" Target="../media/hdphoto14.wdp"/><Relationship Id="rId22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3999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895391"/>
            <a:ext cx="8763000" cy="1484953"/>
          </a:xfrm>
          <a:prstGeom prst="rect">
            <a:avLst/>
          </a:prstGeom>
          <a:noFill/>
        </p:spPr>
        <p:txBody>
          <a:bodyPr wrap="square" lIns="68406" tIns="34231" rIns="68406" bIns="34231">
            <a:spAutoFit/>
          </a:bodyPr>
          <a:lstStyle/>
          <a:p>
            <a:pPr algn="ctr" defTabSz="5130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</a:p>
          <a:p>
            <a:pPr algn="ctr" defTabSz="5130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COÄNG BAÈNG CAÙCH ÑEÁM THEÂM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48100" y="257175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</a:rPr>
              <a:t> 1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33350"/>
            <a:ext cx="6635770" cy="472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4764" y="1260497"/>
            <a:ext cx="758541" cy="1835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4396063" y="2015420"/>
            <a:ext cx="1000560" cy="1041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5904" y="2606265"/>
            <a:ext cx="851369" cy="1791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991568" y="1603226"/>
            <a:ext cx="997093" cy="2019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4055" y="1967980"/>
            <a:ext cx="949980" cy="2019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6313" y="2458513"/>
            <a:ext cx="770030" cy="1620263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30" y="2585651"/>
            <a:ext cx="1296022" cy="11365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5068810" y="1396519"/>
            <a:ext cx="997093" cy="20193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2366" y="1885950"/>
            <a:ext cx="949980" cy="2019383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54" y="3353241"/>
            <a:ext cx="1173446" cy="10290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904894"/>
            <a:ext cx="2362200" cy="825756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4400" b="1">
                <a:solidFill>
                  <a:prstClr val="black"/>
                </a:solidFill>
                <a:latin typeface="VNI-Avo" pitchFamily="2" charset="0"/>
              </a:rPr>
              <a:t>8 + 2 =</a:t>
            </a:r>
            <a:endParaRPr lang="en-US" sz="44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1101820"/>
            <a:ext cx="723900" cy="7509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4000" dirty="0" smtClean="0">
                <a:solidFill>
                  <a:prstClr val="black"/>
                </a:solidFill>
                <a:latin typeface="VNI-Avo" pitchFamily="2" charset="0"/>
              </a:rPr>
              <a:t>a</a:t>
            </a:r>
            <a:endParaRPr lang="en-US" sz="400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1885950"/>
            <a:ext cx="914400" cy="8257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10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28575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66327E-6 C -0.00573 0.00339 -0.01024 0.00986 -0.01597 0.01202 C -0.02083 0.01819 -0.02535 0.02436 -0.03038 0.02867 C -0.04132 0.03823 -0.02847 0.02405 -0.0375 0.03299 C -0.03889 0.03453 -0.04167 0.03823 -0.04323 0.03916 C -0.04774 0.04132 -0.05226 0.04347 -0.05677 0.04532 C -0.05816 0.04594 -0.06076 0.04748 -0.06076 0.04779 C -0.07639 0.06722 -0.0941 0.07246 -0.11111 0.07616 C -0.12153 0.08387 -0.13212 0.08479 -0.14305 0.0888 C -0.17049 0.08788 -0.19826 0.0888 -0.22587 0.08664 C -0.2276 0.08664 -0.24184 0.08233 -0.2441 0.07616 " pathEditMode="relative" rAng="0" ptsTypes="ffffffffff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4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28615E-6 C -0.03142 0.00432 -0.06163 0.02591 -0.09305 0.02961 C -0.13003 0.04965 -0.12187 0.03516 -0.1941 0.03207 C -0.20069 0.02714 -0.19618 0.02961 -0.20712 0.02961 " pathEditMode="relative" rAng="0" ptsTypes="fff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24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904894"/>
            <a:ext cx="2362200" cy="825756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4400" b="1">
                <a:solidFill>
                  <a:prstClr val="black"/>
                </a:solidFill>
                <a:latin typeface="VNI-Avo" pitchFamily="2" charset="0"/>
              </a:rPr>
              <a:t>6 + 3 =</a:t>
            </a:r>
            <a:endParaRPr lang="en-US" sz="44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7679" y="133382"/>
            <a:ext cx="992522" cy="9279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5000" dirty="0" smtClean="0">
                <a:solidFill>
                  <a:prstClr val="black"/>
                </a:solidFill>
                <a:latin typeface="VNI-Avo" pitchFamily="2" charset="0"/>
              </a:rPr>
              <a:t>b</a:t>
            </a:r>
            <a:endParaRPr lang="en-US" sz="500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1885950"/>
            <a:ext cx="914400" cy="8257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9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48" y="285751"/>
            <a:ext cx="6934200" cy="4565186"/>
          </a:xfrm>
          <a:prstGeom prst="rect">
            <a:avLst/>
          </a:prstGeom>
        </p:spPr>
      </p:pic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591582" y="2512336"/>
            <a:ext cx="4204132" cy="2438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3412" y="2114560"/>
            <a:ext cx="830709" cy="20101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8295" y="2317780"/>
            <a:ext cx="830709" cy="20101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8421" y="1923534"/>
            <a:ext cx="830709" cy="201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35359E-6 C 0.00538 -0.00833 0.00834 -0.01943 0.01268 -0.02931 C 0.01476 -0.03887 0.02292 -0.05492 0.02813 -0.06047 C 0.03125 -0.07559 0.04306 -0.08485 0.04861 -0.09719 C 0.05 -0.10274 0.04966 -0.10428 0.05261 -0.10891 C 0.05538 -0.11354 0.06146 -0.12249 0.06146 -0.12218 C 0.06528 -0.13668 0.07275 -0.14285 0.07952 -0.15334 C 0.08733 -0.16507 0.09375 -0.1808 0.104 -0.18821 C 0.11736 -0.20857 0.13472 -0.22061 0.14913 -0.23881 C 0.15278 -0.24344 0.15538 -0.25023 0.1592 -0.25424 C 0.16511 -0.2601 0.17084 -0.26658 0.17622 -0.27368 C 0.18334 -0.28324 0.18924 -0.29466 0.19792 -0.30052 C 0.20677 -0.3141 0.20209 -0.3107 0.21094 -0.3144 C 0.21545 -0.3252 0.21077 -0.31626 0.21979 -0.32397 C 0.22709 -0.33014 0.23368 -0.33909 0.24167 -0.34341 C 0.24705 -0.34187 0.2507 -0.34156 0.25469 -0.33569 " pathEditMode="relative" rAng="0" ptsTypes="fffffffffffffff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6" y="-17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1.66307E-6 C 0.00503 -0.18112 0.00677 -0.16538 0.00399 -0.2598 C 0.00382 -0.28294 0.0033 -0.30022 0.00243 -0.32151 C 0.00191 -0.35637 0.00156 -0.39247 0.00052 -0.42672 C 5.55556E-7 -0.44338 -0.00139 -0.45511 -0.00139 -0.47177 " pathEditMode="relative" rAng="0" ptsTypes="ffff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36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31 C 0.00069 -0.00216 0.00138 -0.00463 0.0026 -0.00648 C 0.00364 -0.00833 0.00573 -0.00926 0.00659 -0.01142 C 0.00746 -0.01358 0.00711 -0.01605 0.00781 -0.01821 C 0.01041 -0.02376 0.01632 -0.02592 0.01979 -0.03086 C 0.02604 -0.0395 0.03281 -0.05153 0.03836 -0.06017 C 0.05243 -0.08269 0.03073 -0.04906 0.04774 -0.07313 C 0.05138 -0.07868 0.05833 -0.08948 0.05833 -0.08917 C 0.06163 -0.1009 0.06944 -0.10923 0.07569 -0.11848 C 0.08628 -0.13422 0.09479 -0.1515 0.10364 -0.16878 C 0.10833 -0.17772 0.1118 -0.18729 0.11562 -0.19655 C 0.11805 -0.20241 0.12482 -0.21259 0.12482 -0.21228 C 0.12638 -0.21969 0.12951 -0.22586 0.13281 -0.23203 C 0.13507 -0.23604 0.13958 -0.24344 0.13958 -0.24314 C 0.14253 -0.25517 0.14965 -0.2635 0.15416 -0.2743 C 0.15729 -0.29034 0.1526 -0.27183 0.15937 -0.28572 C 0.16024 -0.28757 0.16007 -0.29034 0.16076 -0.2922 C 0.16302 -0.29713 0.16736 -0.30546 0.17013 -0.31009 C 0.17465 -0.3178 0.18125 -0.32336 0.18611 -0.33107 C 0.18871 -0.34125 0.19843 -0.35236 0.20468 -0.36008 C 0.21215 -0.3789 0.22326 -0.39525 0.23263 -0.41222 C 0.23402 -0.41716 0.23611 -0.42055 0.23802 -0.42487 " pathEditMode="relative" rAng="0" ptsTypes="fffffffffffffffffffff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92" y="-21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9812" y="2298176"/>
            <a:ext cx="4238102" cy="1217040"/>
          </a:xfrm>
          <a:prstGeom prst="rect">
            <a:avLst/>
          </a:prstGeom>
          <a:noFill/>
        </p:spPr>
        <p:txBody>
          <a:bodyPr wrap="none" lIns="92674" tIns="46336" rIns="92674" bIns="4633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899"/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73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73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94107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04" y="1845503"/>
            <a:ext cx="2416905" cy="110776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9" y="1488772"/>
            <a:ext cx="2508620" cy="159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39" y="3227698"/>
            <a:ext cx="2970521" cy="201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48" y="2799014"/>
            <a:ext cx="2448019" cy="118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1" y="3213412"/>
            <a:ext cx="2648716" cy="2336555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4" y="2933672"/>
            <a:ext cx="1673677" cy="152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/>
        </p:blipFill>
        <p:spPr bwMode="auto">
          <a:xfrm>
            <a:off x="664849" y="1544091"/>
            <a:ext cx="1749173" cy="14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75" y="1253995"/>
            <a:ext cx="989154" cy="143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31" y="2158978"/>
            <a:ext cx="1214336" cy="127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22" y="2908193"/>
            <a:ext cx="2520145" cy="160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itle 1"/>
          <p:cNvSpPr txBox="1">
            <a:spLocks/>
          </p:cNvSpPr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91364" tIns="45683" rIns="91364" bIns="45683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XE CHO BẠN</a:t>
            </a:r>
          </a:p>
        </p:txBody>
      </p:sp>
      <p:pic>
        <p:nvPicPr>
          <p:cNvPr id="15" name="Picture 14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40" y="4070805"/>
            <a:ext cx="2486566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162800" y="-15430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94107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829204" y="1845503"/>
            <a:ext cx="2416905" cy="1107762"/>
            <a:chOff x="3543888" y="2590800"/>
            <a:chExt cx="2416905" cy="1591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171" y1="26852" x2="20122" y2="32037"/>
                          <a14:foregroundMark x1="15366" y1="26481" x2="28293" y2="20741"/>
                          <a14:foregroundMark x1="18902" y1="25370" x2="30366" y2="31296"/>
                          <a14:foregroundMark x1="11951" y1="22963" x2="21585" y2="28333"/>
                          <a14:foregroundMark x1="12927" y1="25741" x2="23049" y2="33704"/>
                          <a14:foregroundMark x1="12683" y1="22222" x2="25122" y2="18889"/>
                          <a14:foregroundMark x1="17073" y1="35926" x2="28049" y2="34815"/>
                          <a14:backgroundMark x1="31098" y1="44630" x2="37805" y2="59444"/>
                          <a14:backgroundMark x1="61463" y1="48333" x2="55244" y2="67593"/>
                          <a14:backgroundMark x1="49024" y1="65741" x2="51951" y2="67222"/>
                          <a14:backgroundMark x1="23293" y1="50370" x2="21341" y2="60556"/>
                          <a14:backgroundMark x1="32561" y1="22222" x2="30122" y2="30185"/>
                          <a14:backgroundMark x1="22805" y1="41667" x2="29024" y2="40741"/>
                          <a14:backgroundMark x1="62439" y1="76296" x2="73171" y2="76296"/>
                          <a14:backgroundMark x1="71463" y1="42778" x2="77439" y2="40000"/>
                          <a14:backgroundMark x1="64390" y1="46111" x2="68415" y2="41296"/>
                          <a14:backgroundMark x1="17561" y1="22222" x2="17317" y2="26111"/>
                          <a14:backgroundMark x1="21341" y1="20370" x2="22317" y2="29444"/>
                          <a14:backgroundMark x1="20122" y1="21852" x2="19634" y2="28704"/>
                          <a14:backgroundMark x1="14146" y1="22222" x2="15854" y2="28333"/>
                          <a14:backgroundMark x1="15854" y1="22963" x2="28537" y2="24630"/>
                          <a14:backgroundMark x1="16098" y1="35185" x2="27805" y2="33333"/>
                          <a14:backgroundMark x1="11951" y1="23333" x2="11951" y2="2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888" y="2590800"/>
              <a:ext cx="2416905" cy="1591620"/>
            </a:xfrm>
            <a:prstGeom prst="rect">
              <a:avLst/>
            </a:prstGeom>
          </p:spPr>
        </p:pic>
        <p:sp>
          <p:nvSpPr>
            <p:cNvPr id="12" name="Flowchart: Connector 11"/>
            <p:cNvSpPr/>
            <p:nvPr/>
          </p:nvSpPr>
          <p:spPr>
            <a:xfrm>
              <a:off x="3657600" y="3434867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105400" y="33985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1089" y="1488772"/>
            <a:ext cx="2508620" cy="1598510"/>
            <a:chOff x="71310" y="4653578"/>
            <a:chExt cx="2508620" cy="213134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0" y="4653578"/>
              <a:ext cx="2508620" cy="213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lowchart: Connector 13"/>
            <p:cNvSpPr/>
            <p:nvPr/>
          </p:nvSpPr>
          <p:spPr>
            <a:xfrm>
              <a:off x="332508" y="5985966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1762472" y="5985966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38439" y="3227698"/>
            <a:ext cx="2970521" cy="2018342"/>
            <a:chOff x="5960793" y="3557066"/>
            <a:chExt cx="2584177" cy="2195541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793" y="3557066"/>
              <a:ext cx="2584177" cy="2195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Flowchart: Connector 17"/>
            <p:cNvSpPr/>
            <p:nvPr/>
          </p:nvSpPr>
          <p:spPr>
            <a:xfrm>
              <a:off x="6192968" y="4959927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7696200" y="4973782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81348" y="2799014"/>
            <a:ext cx="2448019" cy="1185841"/>
            <a:chOff x="443357" y="2953284"/>
            <a:chExt cx="2374968" cy="150018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208" l="0" r="100000">
                          <a14:foregroundMark x1="33000" y1="61214" x2="32833" y2="79683"/>
                          <a14:foregroundMark x1="44500" y1="54090" x2="46833" y2="54354"/>
                          <a14:foregroundMark x1="45167" y1="84697" x2="49000" y2="85224"/>
                          <a14:foregroundMark x1="28167" y1="7652" x2="34167" y2="7916"/>
                          <a14:foregroundMark x1="29167" y1="5541" x2="34667" y2="29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57" y="2953284"/>
              <a:ext cx="2374968" cy="150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Flowchart: Connector 21"/>
            <p:cNvSpPr/>
            <p:nvPr/>
          </p:nvSpPr>
          <p:spPr>
            <a:xfrm>
              <a:off x="595757" y="37033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2115788" y="370337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83086" y="3188897"/>
            <a:ext cx="2648716" cy="2336555"/>
            <a:chOff x="4431554" y="4824081"/>
            <a:chExt cx="2303193" cy="23552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79" b="9906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554" y="4824081"/>
              <a:ext cx="2303193" cy="2355289"/>
            </a:xfrm>
            <a:prstGeom prst="rect">
              <a:avLst/>
            </a:prstGeom>
          </p:spPr>
        </p:pic>
        <p:sp>
          <p:nvSpPr>
            <p:cNvPr id="17" name="Flowchart: Connector 16"/>
            <p:cNvSpPr/>
            <p:nvPr/>
          </p:nvSpPr>
          <p:spPr>
            <a:xfrm>
              <a:off x="4653251" y="5935208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5922506" y="5871891"/>
              <a:ext cx="526499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1670610" y="2984418"/>
            <a:ext cx="1673677" cy="1521159"/>
            <a:chOff x="2005238" y="1166545"/>
            <a:chExt cx="1466407" cy="226245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Flowchart: Connector 37"/>
            <p:cNvSpPr/>
            <p:nvPr/>
          </p:nvSpPr>
          <p:spPr>
            <a:xfrm>
              <a:off x="2318737" y="2377846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2056" name="Group 2055"/>
          <p:cNvGrpSpPr/>
          <p:nvPr/>
        </p:nvGrpSpPr>
        <p:grpSpPr>
          <a:xfrm>
            <a:off x="5375530" y="172778"/>
            <a:ext cx="1214336" cy="1271741"/>
            <a:chOff x="-2894925" y="1447800"/>
            <a:chExt cx="1214336" cy="145558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Flowchart: Connector 38"/>
            <p:cNvSpPr/>
            <p:nvPr/>
          </p:nvSpPr>
          <p:spPr>
            <a:xfrm>
              <a:off x="-2551007" y="187079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058" name="Group 2057"/>
          <p:cNvGrpSpPr/>
          <p:nvPr/>
        </p:nvGrpSpPr>
        <p:grpSpPr>
          <a:xfrm>
            <a:off x="4216060" y="123641"/>
            <a:ext cx="989154" cy="1432308"/>
            <a:chOff x="-2938789" y="2342118"/>
            <a:chExt cx="1186190" cy="1909744"/>
          </a:xfrm>
        </p:grpSpPr>
        <p:pic>
          <p:nvPicPr>
            <p:cNvPr id="2057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Flowchart: Connector 41"/>
            <p:cNvSpPr/>
            <p:nvPr/>
          </p:nvSpPr>
          <p:spPr>
            <a:xfrm>
              <a:off x="-2646604" y="337826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2325874" y="-117212"/>
            <a:ext cx="1749173" cy="1487887"/>
            <a:chOff x="-5071601" y="429612"/>
            <a:chExt cx="1871201" cy="216383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/>
          </p:blipFill>
          <p:spPr bwMode="auto">
            <a:xfrm>
              <a:off x="-5071601" y="429612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Flowchart: Connector 42"/>
            <p:cNvSpPr/>
            <p:nvPr/>
          </p:nvSpPr>
          <p:spPr>
            <a:xfrm>
              <a:off x="-4136001" y="1471306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060" name="Group 2059"/>
          <p:cNvGrpSpPr/>
          <p:nvPr/>
        </p:nvGrpSpPr>
        <p:grpSpPr>
          <a:xfrm>
            <a:off x="6543901" y="44229"/>
            <a:ext cx="2150985" cy="1400291"/>
            <a:chOff x="-4343400" y="1183645"/>
            <a:chExt cx="2150985" cy="1867055"/>
          </a:xfrm>
        </p:grpSpPr>
        <p:pic>
          <p:nvPicPr>
            <p:cNvPr id="2059" name="Picture 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Flowchart: Connector 50"/>
            <p:cNvSpPr/>
            <p:nvPr/>
          </p:nvSpPr>
          <p:spPr>
            <a:xfrm>
              <a:off x="-3610808" y="1860974"/>
              <a:ext cx="43904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33770" y="-133858"/>
            <a:ext cx="1673677" cy="1521159"/>
            <a:chOff x="2005238" y="1166545"/>
            <a:chExt cx="1466407" cy="2262456"/>
          </a:xfrm>
        </p:grpSpPr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Flowchart: Connector 54"/>
            <p:cNvSpPr/>
            <p:nvPr/>
          </p:nvSpPr>
          <p:spPr>
            <a:xfrm>
              <a:off x="2318737" y="2377846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34233" y="1442701"/>
            <a:ext cx="1749173" cy="1487887"/>
            <a:chOff x="-5071601" y="429612"/>
            <a:chExt cx="1871201" cy="2163837"/>
          </a:xfrm>
        </p:grpSpPr>
        <p:pic>
          <p:nvPicPr>
            <p:cNvPr id="57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/>
          </p:blipFill>
          <p:spPr bwMode="auto">
            <a:xfrm>
              <a:off x="-5071601" y="429612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Flowchart: Connector 57"/>
            <p:cNvSpPr/>
            <p:nvPr/>
          </p:nvSpPr>
          <p:spPr>
            <a:xfrm>
              <a:off x="-4136001" y="1471306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543075" y="1253995"/>
            <a:ext cx="989154" cy="1432308"/>
            <a:chOff x="-2938789" y="2342118"/>
            <a:chExt cx="1186190" cy="1909744"/>
          </a:xfrm>
        </p:grpSpPr>
        <p:pic>
          <p:nvPicPr>
            <p:cNvPr id="60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Flowchart: Connector 60"/>
            <p:cNvSpPr/>
            <p:nvPr/>
          </p:nvSpPr>
          <p:spPr>
            <a:xfrm>
              <a:off x="-2646604" y="337826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082031" y="2158978"/>
            <a:ext cx="1214336" cy="1271741"/>
            <a:chOff x="-2894925" y="1447800"/>
            <a:chExt cx="1214336" cy="1455585"/>
          </a:xfrm>
        </p:grpSpPr>
        <p:pic>
          <p:nvPicPr>
            <p:cNvPr id="63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Flowchart: Connector 63"/>
            <p:cNvSpPr/>
            <p:nvPr/>
          </p:nvSpPr>
          <p:spPr>
            <a:xfrm>
              <a:off x="-2551007" y="187079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469422" y="2908193"/>
            <a:ext cx="2520145" cy="1609145"/>
            <a:chOff x="-4343400" y="1183645"/>
            <a:chExt cx="2150985" cy="1867055"/>
          </a:xfrm>
        </p:grpSpPr>
        <p:pic>
          <p:nvPicPr>
            <p:cNvPr id="66" name="Picture 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Flowchart: Connector 66"/>
            <p:cNvSpPr/>
            <p:nvPr/>
          </p:nvSpPr>
          <p:spPr>
            <a:xfrm>
              <a:off x="-3610808" y="1860974"/>
              <a:ext cx="43904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641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4953000" y="-184373"/>
            <a:ext cx="609600" cy="457200"/>
          </a:xfrm>
          <a:prstGeom prst="rect">
            <a:avLst/>
          </a:prstGeom>
        </p:spPr>
      </p:pic>
      <p:pic>
        <p:nvPicPr>
          <p:cNvPr id="68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5048250" y="1802503"/>
            <a:ext cx="609600" cy="457200"/>
          </a:xfrm>
          <a:prstGeom prst="rect">
            <a:avLst/>
          </a:prstGeom>
        </p:spPr>
      </p:pic>
      <p:pic>
        <p:nvPicPr>
          <p:cNvPr id="69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4400550" y="2390505"/>
            <a:ext cx="609600" cy="457200"/>
          </a:xfrm>
          <a:prstGeom prst="rect">
            <a:avLst/>
          </a:prstGeom>
        </p:spPr>
      </p:pic>
      <p:pic>
        <p:nvPicPr>
          <p:cNvPr id="70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3790950" y="1402591"/>
            <a:ext cx="609600" cy="457200"/>
          </a:xfrm>
          <a:prstGeom prst="rect">
            <a:avLst/>
          </a:prstGeom>
        </p:spPr>
      </p:pic>
      <p:pic>
        <p:nvPicPr>
          <p:cNvPr id="71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3448049" y="-545846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2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2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42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94107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04" y="1845503"/>
            <a:ext cx="2416905" cy="110776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9" y="1488772"/>
            <a:ext cx="2508620" cy="159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39" y="3227698"/>
            <a:ext cx="2970521" cy="201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48" y="2799014"/>
            <a:ext cx="2448019" cy="118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86" y="3188897"/>
            <a:ext cx="2648716" cy="2336555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10" y="2984418"/>
            <a:ext cx="1673677" cy="152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/>
        </p:blipFill>
        <p:spPr bwMode="auto">
          <a:xfrm>
            <a:off x="664849" y="1544091"/>
            <a:ext cx="1749173" cy="14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75" y="1253995"/>
            <a:ext cx="989154" cy="143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31" y="2158978"/>
            <a:ext cx="1214336" cy="127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22" y="2908193"/>
            <a:ext cx="2520145" cy="160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9503" y="877289"/>
            <a:ext cx="6088683" cy="830997"/>
          </a:xfrm>
          <a:prstGeom prst="rect">
            <a:avLst/>
          </a:prstGeom>
          <a:noFill/>
        </p:spPr>
        <p:txBody>
          <a:bodyPr wrap="square" lIns="91364" tIns="45683" rIns="91364" bIns="45683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3641"/>
            <a:r>
              <a:rPr lang="en-US" sz="4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CẢM ƠN CÁC BẠN!</a:t>
            </a:r>
          </a:p>
        </p:txBody>
      </p:sp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04" y="2799007"/>
            <a:ext cx="3325409" cy="24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2473317" y="309661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8" tIns="34253" rIns="68458" bIns="34253" rtlCol="0" anchor="ctr"/>
          <a:lstStyle/>
          <a:p>
            <a:pPr algn="ctr" defTabSz="684535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50096" y="3234194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8" tIns="34253" rIns="68458" bIns="34253" rtlCol="0" anchor="ctr"/>
          <a:lstStyle/>
          <a:p>
            <a:pPr algn="ctr" defTabSz="684535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8" tIns="34253" rIns="68458" bIns="34253" rtlCol="0" anchor="ctr"/>
          <a:lstStyle/>
          <a:p>
            <a:pPr algn="ctr" defTabSz="684535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072333" y="-365432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7515519" y="2402068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8" tIns="34253" rIns="68458" bIns="34253" rtlCol="0" anchor="ctr"/>
          <a:lstStyle/>
          <a:p>
            <a:pPr algn="ctr" defTabSz="684535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8" tIns="34253" rIns="68458" bIns="34253" rtlCol="0" anchor="ctr"/>
          <a:lstStyle/>
          <a:p>
            <a:pPr algn="ctr" defTabSz="684535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36465" y="359443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8" tIns="34253" rIns="68458" bIns="34253" rtlCol="0" anchor="ctr"/>
          <a:lstStyle/>
          <a:p>
            <a:pPr algn="ctr" defTabSz="684535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609" y="2149231"/>
            <a:ext cx="4442429" cy="1084886"/>
          </a:xfrm>
          <a:prstGeom prst="rect">
            <a:avLst/>
          </a:prstGeom>
          <a:noFill/>
        </p:spPr>
        <p:txBody>
          <a:bodyPr wrap="none" lIns="68458" tIns="34253" rIns="68458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535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9" y="1930540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3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ếm - Nhạc thiếu nhi (1)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t="14466" r="44596" b="67171"/>
          <a:stretch/>
        </p:blipFill>
        <p:spPr>
          <a:xfrm>
            <a:off x="7" y="21916"/>
            <a:ext cx="5265337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 flipV="1">
            <a:off x="5299716" y="21916"/>
            <a:ext cx="3878638" cy="5099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3" tIns="45662" rIns="91323" bIns="45662" spcCol="0"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35" y="1835749"/>
            <a:ext cx="779833" cy="779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30" y="1835749"/>
            <a:ext cx="779833" cy="779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32" y="1835749"/>
            <a:ext cx="779833" cy="779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185" y="1835749"/>
            <a:ext cx="779833" cy="779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80" y="1835749"/>
            <a:ext cx="779833" cy="77983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99716" y="437136"/>
            <a:ext cx="3818374" cy="769401"/>
          </a:xfrm>
          <a:prstGeom prst="rect">
            <a:avLst/>
          </a:prstGeom>
          <a:noFill/>
        </p:spPr>
        <p:txBody>
          <a:bodyPr wrap="square" lIns="91323" tIns="45662" rIns="91323" bIns="45662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5 + 2 = ?</a:t>
            </a:r>
            <a:endParaRPr lang="vi-VN" sz="4400" b="1">
              <a:solidFill>
                <a:srgbClr val="FF0000"/>
              </a:solidFill>
            </a:endParaRPr>
          </a:p>
        </p:txBody>
      </p:sp>
      <p:sp>
        <p:nvSpPr>
          <p:cNvPr id="25" name="Left Brace 24"/>
          <p:cNvSpPr/>
          <p:nvPr/>
        </p:nvSpPr>
        <p:spPr>
          <a:xfrm rot="16200000" flipH="1">
            <a:off x="6409252" y="468489"/>
            <a:ext cx="440361" cy="25908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23" tIns="45662" rIns="91323" bIns="45662" spcCol="0" rtlCol="0" anchor="ctr"/>
          <a:lstStyle/>
          <a:p>
            <a:pPr algn="ctr"/>
            <a:endParaRPr lang="vi-VN"/>
          </a:p>
        </p:txBody>
      </p:sp>
      <p:sp>
        <p:nvSpPr>
          <p:cNvPr id="26" name="Left Brace 25"/>
          <p:cNvSpPr/>
          <p:nvPr/>
        </p:nvSpPr>
        <p:spPr>
          <a:xfrm rot="16200000" flipV="1">
            <a:off x="6970103" y="836807"/>
            <a:ext cx="537865" cy="38100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23" tIns="45662" rIns="91323" bIns="45662" spcCol="0" rtlCol="0" anchor="ctr"/>
          <a:lstStyle/>
          <a:p>
            <a:pPr algn="ctr"/>
            <a:endParaRPr lang="vi-VN"/>
          </a:p>
        </p:txBody>
      </p:sp>
      <p:sp>
        <p:nvSpPr>
          <p:cNvPr id="27" name="Left Bracket 26"/>
          <p:cNvSpPr/>
          <p:nvPr/>
        </p:nvSpPr>
        <p:spPr>
          <a:xfrm rot="5400000" flipV="1">
            <a:off x="8127052" y="1584522"/>
            <a:ext cx="252883" cy="561871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23" tIns="45662" rIns="91323" bIns="45662" spcCol="0" rtlCol="0" anchor="ctr"/>
          <a:lstStyle/>
          <a:p>
            <a:pPr algn="ctr"/>
            <a:endParaRPr lang="vi-VN"/>
          </a:p>
        </p:txBody>
      </p:sp>
      <p:sp>
        <p:nvSpPr>
          <p:cNvPr id="28" name="Left Bracket 27"/>
          <p:cNvSpPr/>
          <p:nvPr/>
        </p:nvSpPr>
        <p:spPr>
          <a:xfrm rot="5400000" flipV="1">
            <a:off x="8692161" y="1608396"/>
            <a:ext cx="252883" cy="498523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23" tIns="45662" rIns="91323" bIns="45662" spcCol="0"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5181600" y="4262683"/>
            <a:ext cx="3818374" cy="769401"/>
          </a:xfrm>
          <a:prstGeom prst="rect">
            <a:avLst/>
          </a:prstGeom>
          <a:noFill/>
        </p:spPr>
        <p:txBody>
          <a:bodyPr wrap="square" lIns="91323" tIns="45662" rIns="91323" bIns="45662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5 + 2 = 7</a:t>
            </a:r>
            <a:endParaRPr lang="vi-VN" sz="4400" b="1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8" t="25983" r="13528" b="68742"/>
          <a:stretch/>
        </p:blipFill>
        <p:spPr>
          <a:xfrm>
            <a:off x="5836313" y="3168203"/>
            <a:ext cx="3074557" cy="9652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41" l="9353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645" y="1835679"/>
            <a:ext cx="728228" cy="8434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441" l="9353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05" y="1835679"/>
            <a:ext cx="728228" cy="84348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200" y="2371090"/>
            <a:ext cx="3352793" cy="1496060"/>
          </a:xfrm>
          <a:prstGeom prst="ellipse">
            <a:avLst/>
          </a:prstGeom>
          <a:solidFill>
            <a:srgbClr val="ADF729"/>
          </a:solidFill>
          <a:ln>
            <a:solidFill>
              <a:srgbClr val="ADF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3671746" y="1641166"/>
            <a:ext cx="1509854" cy="2009672"/>
          </a:xfrm>
          <a:prstGeom prst="ellipse">
            <a:avLst/>
          </a:prstGeom>
          <a:solidFill>
            <a:srgbClr val="ADF729"/>
          </a:solidFill>
          <a:ln>
            <a:solidFill>
              <a:srgbClr val="ADF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75713" y="1594691"/>
            <a:ext cx="815043" cy="16506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990802" y="1237123"/>
            <a:ext cx="934310" cy="18922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604594" y="1556618"/>
            <a:ext cx="731723" cy="14819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1614097" y="1252661"/>
            <a:ext cx="909078" cy="18411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68644" y="1325885"/>
            <a:ext cx="919915" cy="18630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60" y="1415867"/>
            <a:ext cx="757963" cy="159487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60376"/>
            <a:ext cx="725707" cy="15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09467E-6 C -0.00591 0.00617 -0.01059 0.01141 -0.01875 0.01418 C -0.02292 0.01727 -0.02535 0.02035 -0.03004 0.0222 C -0.03386 0.02559 -0.04045 0.02991 -0.04531 0.03145 C -0.05764 0.04101 -0.07222 0.04594 -0.08663 0.05088 C -0.09011 0.05211 -0.09306 0.05489 -0.0967 0.05612 C -0.10868 0.06044 -0.12084 0.06414 -0.13316 0.06691 C -0.13716 0.06969 -0.13542 0.06938 -0.13802 0.06938 " pathEditMode="relative" rAng="0" ptsTypes="fffffffA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348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73 0.01048 -0.01042 0.01943 -0.0184 0.02405 C -0.0224 0.02899 -0.02483 0.03454 -0.02951 0.03731 C -0.03316 0.04317 -0.03976 0.05026 -0.04444 0.05273 C -0.0566 0.06907 -0.07101 0.07709 -0.08507 0.08541 C -0.08854 0.08757 -0.09149 0.0922 -0.09496 0.09436 C -0.10677 0.10114 -0.11875 0.10762 -0.1309 0.11193 C -0.1349 0.11656 -0.13316 0.11625 -0.13576 0.11625 " pathEditMode="relative" ptsTypes="fffffffA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090"/>
            <a:ext cx="9144000" cy="5084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64" y="1542314"/>
            <a:ext cx="6896101" cy="992577"/>
          </a:xfrm>
          <a:prstGeom prst="rect">
            <a:avLst/>
          </a:prstGeom>
          <a:noFill/>
        </p:spPr>
        <p:txBody>
          <a:bodyPr wrap="square" lIns="68511" tIns="34262" rIns="68511" bIns="34262">
            <a:spAutoFit/>
          </a:bodyPr>
          <a:lstStyle/>
          <a:p>
            <a:pPr algn="ctr" defTabSz="5138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Laøm theo maãu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9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" y="401288"/>
            <a:ext cx="3581367" cy="469303"/>
          </a:xfrm>
          <a:prstGeom prst="rect">
            <a:avLst/>
          </a:prstGeom>
          <a:noFill/>
        </p:spPr>
        <p:txBody>
          <a:bodyPr wrap="square" lIns="68500" tIns="34262" rIns="68500" bIns="34262" rtlCol="0">
            <a:spAutoFit/>
          </a:bodyPr>
          <a:lstStyle/>
          <a:p>
            <a:pPr algn="ctr" defTabSz="684962">
              <a:defRPr/>
            </a:pPr>
            <a:r>
              <a:rPr lang="en-US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 smtClean="0">
                <a:solidFill>
                  <a:prstClr val="black"/>
                </a:solidFill>
                <a:latin typeface="VNI-Avo" pitchFamily="2" charset="0"/>
              </a:rPr>
              <a:t>Laøm</a:t>
            </a:r>
            <a:r>
              <a:rPr lang="en-US" sz="26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VNI-Avo" pitchFamily="2" charset="0"/>
              </a:rPr>
              <a:t>theo</a:t>
            </a:r>
            <a:r>
              <a:rPr lang="en-US" sz="26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VNI-Avo" pitchFamily="2" charset="0"/>
              </a:rPr>
              <a:t>maãu</a:t>
            </a:r>
            <a:r>
              <a:rPr lang="en-US" sz="26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36" y="1015064"/>
            <a:ext cx="1167629" cy="469357"/>
          </a:xfrm>
          <a:prstGeom prst="rect">
            <a:avLst/>
          </a:prstGeom>
          <a:noFill/>
        </p:spPr>
        <p:txBody>
          <a:bodyPr wrap="square" lIns="68500" tIns="34262" rIns="68500" bIns="34262" rtlCol="0">
            <a:spAutoFit/>
          </a:bodyPr>
          <a:lstStyle/>
          <a:p>
            <a:pPr algn="ctr" defTabSz="684962">
              <a:defRPr/>
            </a:pPr>
            <a:r>
              <a:rPr lang="en-US" sz="2600" b="1" dirty="0" err="1">
                <a:solidFill>
                  <a:prstClr val="black"/>
                </a:solidFill>
                <a:latin typeface="VNI-Avo" pitchFamily="2" charset="0"/>
              </a:rPr>
              <a:t>Maãu</a:t>
            </a:r>
            <a:r>
              <a:rPr lang="en-US" sz="2600" b="1" dirty="0">
                <a:solidFill>
                  <a:prstClr val="black"/>
                </a:solidFill>
                <a:latin typeface="VNI-Avo" pitchFamily="2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4998" y="1130727"/>
            <a:ext cx="2657974" cy="9279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5000">
                <a:solidFill>
                  <a:prstClr val="black"/>
                </a:solidFill>
                <a:latin typeface="VNI-Avo" pitchFamily="2" charset="0"/>
              </a:rPr>
              <a:t>4 +2 = </a:t>
            </a:r>
            <a:r>
              <a:rPr lang="en-US" sz="5000" dirty="0">
                <a:solidFill>
                  <a:srgbClr val="C0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74495" y="1177468"/>
            <a:ext cx="2426545" cy="65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3800">
                <a:solidFill>
                  <a:srgbClr val="C00000"/>
                </a:solidFill>
                <a:latin typeface="VNI-Avo" pitchFamily="2" charset="0"/>
              </a:rPr>
              <a:t>4 + 2 = 6</a:t>
            </a:r>
            <a:endParaRPr lang="en-US" sz="380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29110" y="878429"/>
            <a:ext cx="3276600" cy="125199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0" tIns="34262" rIns="68500" bIns="34262" rtlCol="0" anchor="ctr"/>
          <a:lstStyle/>
          <a:p>
            <a:pPr algn="ctr" defTabSz="684962"/>
            <a:endParaRPr lang="en-US" sz="1400">
              <a:solidFill>
                <a:prstClr val="white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114800" y="1504427"/>
            <a:ext cx="838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86" t="39306" r="26541" b="51916"/>
          <a:stretch/>
        </p:blipFill>
        <p:spPr>
          <a:xfrm>
            <a:off x="5574495" y="2571903"/>
            <a:ext cx="3599778" cy="18776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033" y="3066820"/>
            <a:ext cx="2810851" cy="887799"/>
            <a:chOff x="307033" y="3066820"/>
            <a:chExt cx="2810851" cy="887799"/>
          </a:xfrm>
        </p:grpSpPr>
        <p:sp>
          <p:nvSpPr>
            <p:cNvPr id="23" name="Cube 22"/>
            <p:cNvSpPr/>
            <p:nvPr/>
          </p:nvSpPr>
          <p:spPr>
            <a:xfrm>
              <a:off x="307033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/>
            <p:cNvSpPr/>
            <p:nvPr/>
          </p:nvSpPr>
          <p:spPr>
            <a:xfrm>
              <a:off x="968094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be 33"/>
            <p:cNvSpPr/>
            <p:nvPr/>
          </p:nvSpPr>
          <p:spPr>
            <a:xfrm>
              <a:off x="1600200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ube 34"/>
            <p:cNvSpPr/>
            <p:nvPr/>
          </p:nvSpPr>
          <p:spPr>
            <a:xfrm>
              <a:off x="2230085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40116" y="3028950"/>
            <a:ext cx="1517684" cy="887799"/>
            <a:chOff x="3655099" y="3081637"/>
            <a:chExt cx="1517684" cy="887799"/>
          </a:xfrm>
        </p:grpSpPr>
        <p:sp>
          <p:nvSpPr>
            <p:cNvPr id="36" name="Cube 35"/>
            <p:cNvSpPr/>
            <p:nvPr/>
          </p:nvSpPr>
          <p:spPr>
            <a:xfrm>
              <a:off x="3655099" y="3081637"/>
              <a:ext cx="887799" cy="887799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/>
            <p:cNvSpPr/>
            <p:nvPr/>
          </p:nvSpPr>
          <p:spPr>
            <a:xfrm>
              <a:off x="4284984" y="3081637"/>
              <a:ext cx="887799" cy="887799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287575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34135E-6 L -0.09097 0.00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7033" y="3257550"/>
            <a:ext cx="3476366" cy="887801"/>
            <a:chOff x="307033" y="3066818"/>
            <a:chExt cx="3476366" cy="887801"/>
          </a:xfrm>
        </p:grpSpPr>
        <p:sp>
          <p:nvSpPr>
            <p:cNvPr id="22" name="Cube 21"/>
            <p:cNvSpPr/>
            <p:nvPr/>
          </p:nvSpPr>
          <p:spPr>
            <a:xfrm>
              <a:off x="307033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/>
            <p:cNvSpPr/>
            <p:nvPr/>
          </p:nvSpPr>
          <p:spPr>
            <a:xfrm>
              <a:off x="968094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/>
            <p:cNvSpPr/>
            <p:nvPr/>
          </p:nvSpPr>
          <p:spPr>
            <a:xfrm>
              <a:off x="1600200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/>
            <p:cNvSpPr/>
            <p:nvPr/>
          </p:nvSpPr>
          <p:spPr>
            <a:xfrm>
              <a:off x="2230085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/>
            <p:cNvSpPr/>
            <p:nvPr/>
          </p:nvSpPr>
          <p:spPr>
            <a:xfrm>
              <a:off x="2895600" y="3066818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44998" y="1130727"/>
            <a:ext cx="2657974" cy="9279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5000">
                <a:solidFill>
                  <a:prstClr val="black"/>
                </a:solidFill>
                <a:latin typeface="VNI-Avo" pitchFamily="2" charset="0"/>
              </a:rPr>
              <a:t>5 +2 = </a:t>
            </a:r>
            <a:r>
              <a:rPr lang="en-US" sz="5000" dirty="0">
                <a:solidFill>
                  <a:srgbClr val="C0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74495" y="1177468"/>
            <a:ext cx="2426545" cy="65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3800">
                <a:solidFill>
                  <a:srgbClr val="C00000"/>
                </a:solidFill>
                <a:latin typeface="VNI-Avo" pitchFamily="2" charset="0"/>
              </a:rPr>
              <a:t>5 + 2 = 7</a:t>
            </a:r>
            <a:endParaRPr lang="en-US" sz="380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29110" y="878429"/>
            <a:ext cx="3276600" cy="125199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0" tIns="34262" rIns="68500" bIns="34262" rtlCol="0" anchor="ctr"/>
          <a:lstStyle/>
          <a:p>
            <a:pPr algn="ctr" defTabSz="684962"/>
            <a:endParaRPr lang="en-US" sz="1400">
              <a:solidFill>
                <a:prstClr val="white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114800" y="1504427"/>
            <a:ext cx="838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370268" y="3211092"/>
            <a:ext cx="1517684" cy="887799"/>
            <a:chOff x="3655099" y="3081637"/>
            <a:chExt cx="1517684" cy="887799"/>
          </a:xfrm>
        </p:grpSpPr>
        <p:sp>
          <p:nvSpPr>
            <p:cNvPr id="30" name="Cube 29"/>
            <p:cNvSpPr/>
            <p:nvPr/>
          </p:nvSpPr>
          <p:spPr>
            <a:xfrm>
              <a:off x="3655099" y="3081637"/>
              <a:ext cx="887799" cy="887799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/>
            <p:cNvSpPr/>
            <p:nvPr/>
          </p:nvSpPr>
          <p:spPr>
            <a:xfrm>
              <a:off x="4284984" y="3081637"/>
              <a:ext cx="887799" cy="887799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202346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34135E-6 L -0.09097 0.007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44998" y="1130727"/>
            <a:ext cx="2657974" cy="9279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5000">
                <a:solidFill>
                  <a:prstClr val="black"/>
                </a:solidFill>
                <a:latin typeface="VNI-Avo" pitchFamily="2" charset="0"/>
              </a:rPr>
              <a:t>3 +3 = </a:t>
            </a:r>
            <a:r>
              <a:rPr lang="en-US" sz="5000" dirty="0">
                <a:solidFill>
                  <a:srgbClr val="C0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74495" y="1177468"/>
            <a:ext cx="2426545" cy="65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3800">
                <a:solidFill>
                  <a:srgbClr val="C00000"/>
                </a:solidFill>
                <a:latin typeface="VNI-Avo" pitchFamily="2" charset="0"/>
              </a:rPr>
              <a:t>3 + 3 = 6</a:t>
            </a:r>
            <a:endParaRPr lang="en-US" sz="380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29110" y="878429"/>
            <a:ext cx="3276600" cy="125199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0" tIns="34262" rIns="68500" bIns="34262" rtlCol="0" anchor="ctr"/>
          <a:lstStyle/>
          <a:p>
            <a:pPr algn="ctr" defTabSz="684962"/>
            <a:endParaRPr lang="en-US" sz="1400">
              <a:solidFill>
                <a:prstClr val="white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114800" y="1504427"/>
            <a:ext cx="838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07033" y="3257552"/>
            <a:ext cx="2180966" cy="887799"/>
            <a:chOff x="307033" y="3257552"/>
            <a:chExt cx="2180966" cy="887799"/>
          </a:xfrm>
        </p:grpSpPr>
        <p:sp>
          <p:nvSpPr>
            <p:cNvPr id="16" name="Cube 15"/>
            <p:cNvSpPr/>
            <p:nvPr/>
          </p:nvSpPr>
          <p:spPr>
            <a:xfrm>
              <a:off x="307033" y="3257552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/>
            <p:cNvSpPr/>
            <p:nvPr/>
          </p:nvSpPr>
          <p:spPr>
            <a:xfrm>
              <a:off x="968094" y="3257552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/>
            <p:cNvSpPr/>
            <p:nvPr/>
          </p:nvSpPr>
          <p:spPr>
            <a:xfrm>
              <a:off x="1600200" y="3257552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4834" y="3243654"/>
            <a:ext cx="2156331" cy="887799"/>
            <a:chOff x="4370268" y="3211092"/>
            <a:chExt cx="2156331" cy="887799"/>
          </a:xfrm>
        </p:grpSpPr>
        <p:sp>
          <p:nvSpPr>
            <p:cNvPr id="32" name="Cube 31"/>
            <p:cNvSpPr/>
            <p:nvPr/>
          </p:nvSpPr>
          <p:spPr>
            <a:xfrm>
              <a:off x="4370268" y="3211092"/>
              <a:ext cx="887799" cy="887799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/>
            <p:cNvSpPr/>
            <p:nvPr/>
          </p:nvSpPr>
          <p:spPr>
            <a:xfrm>
              <a:off x="5000153" y="3211092"/>
              <a:ext cx="887799" cy="887799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be 33"/>
            <p:cNvSpPr/>
            <p:nvPr/>
          </p:nvSpPr>
          <p:spPr>
            <a:xfrm>
              <a:off x="5638800" y="3211092"/>
              <a:ext cx="887799" cy="887799"/>
            </a:xfrm>
            <a:prstGeom prst="cub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202346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3.70028E-6 L -0.175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44998" y="1130727"/>
            <a:ext cx="2657974" cy="9279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5000">
                <a:solidFill>
                  <a:prstClr val="black"/>
                </a:solidFill>
                <a:latin typeface="VNI-Avo" pitchFamily="2" charset="0"/>
              </a:rPr>
              <a:t>6 +4 = </a:t>
            </a:r>
            <a:r>
              <a:rPr lang="en-US" sz="5000" dirty="0">
                <a:solidFill>
                  <a:srgbClr val="C00000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74495" y="1177468"/>
            <a:ext cx="2426545" cy="65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00" tIns="34262" rIns="68500" bIns="34262" rtlCol="0">
            <a:spAutoFit/>
          </a:bodyPr>
          <a:lstStyle/>
          <a:p>
            <a:pPr defTabSz="684962">
              <a:defRPr/>
            </a:pPr>
            <a:r>
              <a:rPr lang="en-US" sz="3800">
                <a:solidFill>
                  <a:srgbClr val="C00000"/>
                </a:solidFill>
                <a:latin typeface="VNI-Avo" pitchFamily="2" charset="0"/>
              </a:rPr>
              <a:t>6 + 4 = 10</a:t>
            </a:r>
            <a:endParaRPr lang="en-US" sz="3800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29110" y="878429"/>
            <a:ext cx="3276600" cy="125199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0" tIns="34262" rIns="68500" bIns="34262" rtlCol="0" anchor="ctr"/>
          <a:lstStyle/>
          <a:p>
            <a:pPr algn="ctr" defTabSz="684962"/>
            <a:endParaRPr lang="en-US" sz="1400">
              <a:solidFill>
                <a:prstClr val="white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114800" y="1504427"/>
            <a:ext cx="838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07033" y="3257550"/>
            <a:ext cx="3476366" cy="887801"/>
            <a:chOff x="307033" y="3066818"/>
            <a:chExt cx="3476366" cy="887801"/>
          </a:xfrm>
        </p:grpSpPr>
        <p:sp>
          <p:nvSpPr>
            <p:cNvPr id="23" name="Cube 22"/>
            <p:cNvSpPr/>
            <p:nvPr/>
          </p:nvSpPr>
          <p:spPr>
            <a:xfrm>
              <a:off x="307033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/>
            <p:cNvSpPr/>
            <p:nvPr/>
          </p:nvSpPr>
          <p:spPr>
            <a:xfrm>
              <a:off x="968094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/>
            <p:cNvSpPr/>
            <p:nvPr/>
          </p:nvSpPr>
          <p:spPr>
            <a:xfrm>
              <a:off x="1600200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/>
            <p:cNvSpPr/>
            <p:nvPr/>
          </p:nvSpPr>
          <p:spPr>
            <a:xfrm>
              <a:off x="2230085" y="3066820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/>
            <p:cNvSpPr/>
            <p:nvPr/>
          </p:nvSpPr>
          <p:spPr>
            <a:xfrm>
              <a:off x="2895600" y="3066818"/>
              <a:ext cx="887799" cy="887799"/>
            </a:xfrm>
            <a:prstGeom prst="cub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Cube 46"/>
          <p:cNvSpPr/>
          <p:nvPr/>
        </p:nvSpPr>
        <p:spPr>
          <a:xfrm>
            <a:off x="3519884" y="3257550"/>
            <a:ext cx="887799" cy="887799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887196" y="3255433"/>
            <a:ext cx="2786216" cy="889916"/>
            <a:chOff x="5634135" y="3208975"/>
            <a:chExt cx="2786216" cy="889916"/>
          </a:xfrm>
        </p:grpSpPr>
        <p:grpSp>
          <p:nvGrpSpPr>
            <p:cNvPr id="52" name="Group 51"/>
            <p:cNvGrpSpPr/>
            <p:nvPr/>
          </p:nvGrpSpPr>
          <p:grpSpPr>
            <a:xfrm>
              <a:off x="5634135" y="3211092"/>
              <a:ext cx="1517684" cy="887799"/>
              <a:chOff x="3655099" y="3081637"/>
              <a:chExt cx="1517684" cy="887799"/>
            </a:xfrm>
          </p:grpSpPr>
          <p:sp>
            <p:nvSpPr>
              <p:cNvPr id="53" name="Cube 52"/>
              <p:cNvSpPr/>
              <p:nvPr/>
            </p:nvSpPr>
            <p:spPr>
              <a:xfrm>
                <a:off x="3655099" y="3081637"/>
                <a:ext cx="887799" cy="887799"/>
              </a:xfrm>
              <a:prstGeom prst="cub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Cube 53"/>
              <p:cNvSpPr/>
              <p:nvPr/>
            </p:nvSpPr>
            <p:spPr>
              <a:xfrm>
                <a:off x="4284984" y="3081637"/>
                <a:ext cx="887799" cy="887799"/>
              </a:xfrm>
              <a:prstGeom prst="cub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6902667" y="3208975"/>
              <a:ext cx="1517684" cy="887799"/>
              <a:chOff x="3655099" y="3081637"/>
              <a:chExt cx="1517684" cy="887799"/>
            </a:xfrm>
          </p:grpSpPr>
          <p:sp>
            <p:nvSpPr>
              <p:cNvPr id="56" name="Cube 55"/>
              <p:cNvSpPr/>
              <p:nvPr/>
            </p:nvSpPr>
            <p:spPr>
              <a:xfrm>
                <a:off x="3655099" y="3081637"/>
                <a:ext cx="887799" cy="887799"/>
              </a:xfrm>
              <a:prstGeom prst="cub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/>
              <p:cNvSpPr/>
              <p:nvPr/>
            </p:nvSpPr>
            <p:spPr>
              <a:xfrm>
                <a:off x="4284984" y="3081637"/>
                <a:ext cx="887799" cy="887799"/>
              </a:xfrm>
              <a:prstGeom prst="cub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1510858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09158E-6 L -0.18403 0.0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1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10&quot;&gt;&lt;property id=&quot;20148&quot; value=&quot;5&quot;/&gt;&lt;property id=&quot;20300&quot; value=&quot;Slide 11&quot;/&gt;&lt;property id=&quot;20307&quot; value=&quot;273&quot;/&gt;&lt;/object&gt;&lt;object type=&quot;3&quot; unique_id=&quot;10016&quot;&gt;&lt;property id=&quot;20148&quot; value=&quot;5&quot;/&gt;&lt;property id=&quot;20300&quot; value=&quot;Slide 21&quot;/&gt;&lt;property id=&quot;20307&quot; value=&quot;268&quot;/&gt;&lt;/object&gt;&lt;object type=&quot;3&quot; unique_id=&quot;10221&quot;&gt;&lt;property id=&quot;20148&quot; value=&quot;5&quot;/&gt;&lt;property id=&quot;20300&quot; value=&quot;Slide 10&quot;/&gt;&lt;property id=&quot;20307&quot; value=&quot;275&quot;/&gt;&lt;/object&gt;&lt;object type=&quot;3&quot; unique_id=&quot;10224&quot;&gt;&lt;property id=&quot;20148&quot; value=&quot;5&quot;/&gt;&lt;property id=&quot;20300&quot; value=&quot;Slide 25&quot;/&gt;&lt;property id=&quot;20307&quot; value=&quot;278&quot;/&gt;&lt;/object&gt;&lt;object type=&quot;3&quot; unique_id=&quot;11022&quot;&gt;&lt;property id=&quot;20148&quot; value=&quot;5&quot;/&gt;&lt;property id=&quot;20300&quot; value=&quot;Slide 14&quot;/&gt;&lt;property id=&quot;20307&quot; value=&quot;280&quot;/&gt;&lt;/object&gt;&lt;object type=&quot;3&quot; unique_id=&quot;11411&quot;&gt;&lt;property id=&quot;20148&quot; value=&quot;5&quot;/&gt;&lt;property id=&quot;20300&quot; value=&quot;Slide 18&quot;/&gt;&lt;property id=&quot;20307&quot; value=&quot;285&quot;/&gt;&lt;/object&gt;&lt;object type=&quot;3&quot; unique_id=&quot;13036&quot;&gt;&lt;property id=&quot;20148&quot; value=&quot;5&quot;/&gt;&lt;property id=&quot;20300&quot; value=&quot;Slide 15&quot;/&gt;&lt;property id=&quot;20307&quot; value=&quot;298&quot;/&gt;&lt;/object&gt;&lt;object type=&quot;3&quot; unique_id=&quot;13037&quot;&gt;&lt;property id=&quot;20148&quot; value=&quot;5&quot;/&gt;&lt;property id=&quot;20300&quot; value=&quot;Slide 16&quot;/&gt;&lt;property id=&quot;20307&quot; value=&quot;299&quot;/&gt;&lt;/object&gt;&lt;object type=&quot;3&quot; unique_id=&quot;13625&quot;&gt;&lt;property id=&quot;20148&quot; value=&quot;5&quot;/&gt;&lt;property id=&quot;20300&quot; value=&quot;Slide 17&quot;/&gt;&lt;property id=&quot;20307&quot; value=&quot;300&quot;/&gt;&lt;/object&gt;&lt;object type=&quot;3&quot; unique_id=&quot;14012&quot;&gt;&lt;property id=&quot;20148&quot; value=&quot;5&quot;/&gt;&lt;property id=&quot;20300&quot; value=&quot;Slide 19&quot;/&gt;&lt;property id=&quot;20307&quot; value=&quot;302&quot;/&gt;&lt;/object&gt;&lt;object type=&quot;3&quot; unique_id=&quot;14239&quot;&gt;&lt;property id=&quot;20148&quot; value=&quot;5&quot;/&gt;&lt;property id=&quot;20300&quot; value=&quot;Slide 20&quot;/&gt;&lt;property id=&quot;20307&quot; value=&quot;303&quot;/&gt;&lt;/object&gt;&lt;object type=&quot;3&quot; unique_id=&quot;14337&quot;&gt;&lt;property id=&quot;20148&quot; value=&quot;5&quot;/&gt;&lt;property id=&quot;20300&quot; value=&quot;Slide 4&quot;/&gt;&lt;property id=&quot;20307&quot; value=&quot;304&quot;/&gt;&lt;/object&gt;&lt;object type=&quot;3&quot; unique_id=&quot;14565&quot;&gt;&lt;property id=&quot;20148&quot; value=&quot;5&quot;/&gt;&lt;property id=&quot;20300&quot; value=&quot;Slide 5 - &amp;quot;TRÒ CHƠI: ẾCH CON ĐI HỌC&amp;quot;&quot;/&gt;&lt;property id=&quot;20307&quot; value=&quot;306&quot;/&gt;&lt;/object&gt;&lt;object type=&quot;3&quot; unique_id=&quot;14566&quot;&gt;&lt;property id=&quot;20148&quot; value=&quot;5&quot;/&gt;&lt;property id=&quot;20300&quot; value=&quot;Slide 6&quot;/&gt;&lt;property id=&quot;20307&quot; value=&quot;307&quot;/&gt;&lt;/object&gt;&lt;object type=&quot;3&quot; unique_id=&quot;14567&quot;&gt;&lt;property id=&quot;20148&quot; value=&quot;5&quot;/&gt;&lt;property id=&quot;20300&quot; value=&quot;Slide 7&quot;/&gt;&lt;property id=&quot;20307&quot; value=&quot;308&quot;/&gt;&lt;/object&gt;&lt;object type=&quot;3&quot; unique_id=&quot;14568&quot;&gt;&lt;property id=&quot;20148&quot; value=&quot;5&quot;/&gt;&lt;property id=&quot;20300&quot; value=&quot;Slide 8&quot;/&gt;&lt;property id=&quot;20307&quot; value=&quot;309&quot;/&gt;&lt;/object&gt;&lt;object type=&quot;3&quot; unique_id=&quot;14569&quot;&gt;&lt;property id=&quot;20148&quot; value=&quot;5&quot;/&gt;&lt;property id=&quot;20300&quot; value=&quot;Slide 9&quot;/&gt;&lt;property id=&quot;20307&quot; value=&quot;310&quot;/&gt;&lt;/object&gt;&lt;object type=&quot;3&quot; unique_id=&quot;14872&quot;&gt;&lt;property id=&quot;20148&quot; value=&quot;5&quot;/&gt;&lt;property id=&quot;20300&quot; value=&quot;Slide 2&quot;/&gt;&lt;property id=&quot;20307&quot; value=&quot;311&quot;/&gt;&lt;/object&gt;&lt;object type=&quot;3&quot; unique_id=&quot;14958&quot;&gt;&lt;property id=&quot;20148&quot; value=&quot;5&quot;/&gt;&lt;property id=&quot;20300&quot; value=&quot;Slide 3&quot;/&gt;&lt;property id=&quot;20307&quot; value=&quot;312&quot;/&gt;&lt;/object&gt;&lt;object type=&quot;3&quot; unique_id=&quot;15458&quot;&gt;&lt;property id=&quot;20148&quot; value=&quot;5&quot;/&gt;&lt;property id=&quot;20300&quot; value=&quot;Slide 12&quot;/&gt;&lt;property id=&quot;20307&quot; value=&quot;315&quot;/&gt;&lt;/object&gt;&lt;object type=&quot;3&quot; unique_id=&quot;15544&quot;&gt;&lt;property id=&quot;20148&quot; value=&quot;5&quot;/&gt;&lt;property id=&quot;20300&quot; value=&quot;Slide 13&quot;/&gt;&lt;property id=&quot;20307&quot; value=&quot;316&quot;/&gt;&lt;/object&gt;&lt;object type=&quot;3&quot; unique_id=&quot;21850&quot;&gt;&lt;property id=&quot;20148&quot; value=&quot;5&quot;/&gt;&lt;property id=&quot;20300&quot; value=&quot;Slide 22&quot;/&gt;&lt;property id=&quot;20307&quot; value=&quot;317&quot;/&gt;&lt;/object&gt;&lt;object type=&quot;3&quot; unique_id=&quot;21851&quot;&gt;&lt;property id=&quot;20148&quot; value=&quot;5&quot;/&gt;&lt;property id=&quot;20300&quot; value=&quot;Slide 23&quot;/&gt;&lt;property id=&quot;20307&quot; value=&quot;318&quot;/&gt;&lt;/object&gt;&lt;object type=&quot;3&quot; unique_id=&quot;21852&quot;&gt;&lt;property id=&quot;20148&quot; value=&quot;5&quot;/&gt;&lt;property id=&quot;20300&quot; value=&quot;Slide 24&quot;/&gt;&lt;property id=&quot;20307&quot; value=&quot;319&quot;/&gt;&lt;/object&gt;&lt;object type=&quot;3&quot; unique_id=&quot;21853&quot;&gt;&lt;property id=&quot;20148&quot; value=&quot;5&quot;/&gt;&lt;property id=&quot;20300&quot; value=&quot;Slide 26&quot;/&gt;&lt;property id=&quot;20307&quot; value=&quot;320&quot;/&gt;&lt;/object&gt;&lt;/object&gt;&lt;object type=&quot;8&quot; unique_id=&quot;10038&quot;&gt;&lt;/object&gt;&lt;/object&gt;&lt;/database&gt;"/>
  <p:tag name="SECTOMILLISECCONVERTED" val="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127</Words>
  <Application>Microsoft Office PowerPoint</Application>
  <PresentationFormat>On-screen Show (16:9)</PresentationFormat>
  <Paragraphs>57</Paragraphs>
  <Slides>15</Slides>
  <Notes>10</Notes>
  <HiddenSlides>0</HiddenSlides>
  <MMClips>7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Office Theme</vt:lpstr>
      <vt:lpstr>9_Office Theme</vt:lpstr>
      <vt:lpstr>Office 主题</vt:lpstr>
      <vt:lpstr>3_Office Theme</vt:lpstr>
      <vt:lpstr>4_Office Theme</vt:lpstr>
      <vt:lpstr>8_Office Theme</vt:lpstr>
      <vt:lpstr>2_Organic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HGP</cp:lastModifiedBy>
  <cp:revision>118</cp:revision>
  <dcterms:created xsi:type="dcterms:W3CDTF">2020-08-01T07:13:48Z</dcterms:created>
  <dcterms:modified xsi:type="dcterms:W3CDTF">2021-12-07T16:20:40Z</dcterms:modified>
</cp:coreProperties>
</file>