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1" r:id="rId6"/>
  </p:sldMasterIdLst>
  <p:notesMasterIdLst>
    <p:notesMasterId r:id="rId20"/>
  </p:notesMasterIdLst>
  <p:sldIdLst>
    <p:sldId id="307" r:id="rId7"/>
    <p:sldId id="308" r:id="rId8"/>
    <p:sldId id="302" r:id="rId9"/>
    <p:sldId id="303" r:id="rId10"/>
    <p:sldId id="285" r:id="rId11"/>
    <p:sldId id="286" r:id="rId12"/>
    <p:sldId id="288" r:id="rId13"/>
    <p:sldId id="299" r:id="rId14"/>
    <p:sldId id="304" r:id="rId15"/>
    <p:sldId id="293" r:id="rId16"/>
    <p:sldId id="305" r:id="rId17"/>
    <p:sldId id="306" r:id="rId18"/>
    <p:sldId id="298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>
      <p:cViewPr>
        <p:scale>
          <a:sx n="81" d="100"/>
          <a:sy n="81" d="100"/>
        </p:scale>
        <p:origin x="-109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2BC0E-39DD-416A-9FCB-5D429FE7CEF1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A6A44-FA06-4038-8180-0A96E104A9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303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宋体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3155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chia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E5206-4DE8-4E35-BE1B-AFB0DE63FE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03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389F-13FB-46FB-9CEB-804E1FC2AE4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0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3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8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B069-D79B-4699-BEC2-F10DA0079A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03D-938E-4B9D-A577-ECE9248E3A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7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B069-D79B-4699-BEC2-F10DA0079A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03D-938E-4B9D-A577-ECE9248E3A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8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B069-D79B-4699-BEC2-F10DA0079A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03D-938E-4B9D-A577-ECE9248E3A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21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B069-D79B-4699-BEC2-F10DA0079A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03D-938E-4B9D-A577-ECE9248E3A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B069-D79B-4699-BEC2-F10DA0079A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03D-938E-4B9D-A577-ECE9248E3A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7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B069-D79B-4699-BEC2-F10DA0079A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03D-938E-4B9D-A577-ECE9248E3A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01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B069-D79B-4699-BEC2-F10DA0079A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03D-938E-4B9D-A577-ECE9248E3A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81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B069-D79B-4699-BEC2-F10DA0079A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03D-938E-4B9D-A577-ECE9248E3A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9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B069-D79B-4699-BEC2-F10DA0079A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03D-938E-4B9D-A577-ECE9248E3A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51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B069-D79B-4699-BEC2-F10DA0079A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03D-938E-4B9D-A577-ECE9248E3A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64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B069-D79B-4699-BEC2-F10DA0079A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03D-938E-4B9D-A577-ECE9248E3A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11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1696">
              <a:defRPr/>
            </a:pPr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16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1696">
              <a:defRPr/>
            </a:pPr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02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1696">
              <a:defRPr/>
            </a:pPr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16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1696">
              <a:defRPr/>
            </a:pPr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0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>
                    <a:tint val="75000"/>
                  </a:schemeClr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1696">
              <a:defRPr/>
            </a:pPr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16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1696">
              <a:defRPr/>
            </a:pPr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11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1696">
              <a:defRPr/>
            </a:pPr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16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1696">
              <a:defRPr/>
            </a:pPr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90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1696">
              <a:defRPr/>
            </a:pPr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16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1696">
              <a:defRPr/>
            </a:pPr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37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1696">
              <a:defRPr/>
            </a:pPr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16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1696">
              <a:defRPr/>
            </a:pPr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80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1696">
              <a:defRPr/>
            </a:pPr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16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1696">
              <a:defRPr/>
            </a:pPr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3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7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1696">
              <a:defRPr/>
            </a:pPr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16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1696">
              <a:defRPr/>
            </a:pPr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98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1696">
              <a:defRPr/>
            </a:pPr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16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1696">
              <a:defRPr/>
            </a:pPr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47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1696">
              <a:defRPr/>
            </a:pPr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16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1696">
              <a:defRPr/>
            </a:pPr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10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1696">
              <a:defRPr/>
            </a:pPr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16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1696">
              <a:defRPr/>
            </a:pPr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1696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67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122363"/>
            <a:ext cx="7772400" cy="238760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29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62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/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13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36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7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85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3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99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0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32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51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72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64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10" y="1122362"/>
            <a:ext cx="6858000" cy="2387600"/>
          </a:xfrm>
          <a:prstGeom prst="rect">
            <a:avLst/>
          </a:prstGeom>
        </p:spPr>
        <p:txBody>
          <a:bodyPr lIns="91178" tIns="45590" rIns="91178" bIns="45590" anchor="b"/>
          <a:lstStyle>
            <a:lvl1pPr algn="ctr">
              <a:defRPr sz="59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10" y="3602075"/>
            <a:ext cx="6858000" cy="1655763"/>
          </a:xfrm>
          <a:prstGeom prst="rect">
            <a:avLst/>
          </a:prstGeom>
        </p:spPr>
        <p:txBody>
          <a:bodyPr lIns="91178" tIns="45590" rIns="91178" bIns="45590"/>
          <a:lstStyle>
            <a:lvl1pPr marL="0" indent="0" algn="ctr">
              <a:buNone/>
              <a:defRPr sz="2400"/>
            </a:lvl1pPr>
            <a:lvl2pPr marL="449953" indent="0" algn="ctr">
              <a:buNone/>
              <a:defRPr sz="2000"/>
            </a:lvl2pPr>
            <a:lvl3pPr marL="899897" indent="0" algn="ctr">
              <a:buNone/>
              <a:defRPr sz="1800"/>
            </a:lvl3pPr>
            <a:lvl4pPr marL="1349850" indent="0" algn="ctr">
              <a:buNone/>
              <a:defRPr sz="1600"/>
            </a:lvl4pPr>
            <a:lvl5pPr marL="1799795" indent="0" algn="ctr">
              <a:buNone/>
              <a:defRPr sz="1600"/>
            </a:lvl5pPr>
            <a:lvl6pPr marL="2249743" indent="0" algn="ctr">
              <a:buNone/>
              <a:defRPr sz="1600"/>
            </a:lvl6pPr>
            <a:lvl7pPr marL="2699692" indent="0" algn="ctr">
              <a:buNone/>
              <a:defRPr sz="1600"/>
            </a:lvl7pPr>
            <a:lvl8pPr marL="3149641" indent="0" algn="ctr">
              <a:buNone/>
              <a:defRPr sz="1600"/>
            </a:lvl8pPr>
            <a:lvl9pPr marL="3599587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71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9A850A86-CA9E-46F6-B3A2-4481A8696540}" type="datetimeFigureOut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2021/12/10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62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C393C3D8-761E-488A-B4F5-65BC2510EB2C}" type="slidenum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48"/>
            <a:ext cx="7886700" cy="1325562"/>
          </a:xfrm>
          <a:prstGeom prst="rect">
            <a:avLst/>
          </a:prstGeom>
        </p:spPr>
        <p:txBody>
          <a:bodyPr lIns="91178" tIns="45590" rIns="91178" bIns="455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lIns="91178" tIns="45590" rIns="91178" bIns="4559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71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8171678F-C6DE-48B3-BCC2-D0E398061D4B}" type="datetimeFigureOut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2021/12/10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62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7AA6C307-0E17-4CBE-903F-7DB4272E7770}" type="slidenum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2" y="1709789"/>
            <a:ext cx="7886700" cy="2852737"/>
          </a:xfrm>
          <a:prstGeom prst="rect">
            <a:avLst/>
          </a:prstGeom>
        </p:spPr>
        <p:txBody>
          <a:bodyPr lIns="91178" tIns="45590" rIns="91178" bIns="45590" anchor="b"/>
          <a:lstStyle>
            <a:lvl1pPr>
              <a:defRPr sz="59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2" y="4589465"/>
            <a:ext cx="7886700" cy="1500187"/>
          </a:xfrm>
          <a:prstGeom prst="rect">
            <a:avLst/>
          </a:prstGeom>
        </p:spPr>
        <p:txBody>
          <a:bodyPr lIns="91178" tIns="45590" rIns="91178" bIns="45590"/>
          <a:lstStyle>
            <a:lvl1pPr marL="0" indent="0">
              <a:buNone/>
              <a:defRPr sz="2400"/>
            </a:lvl1pPr>
            <a:lvl2pPr marL="449953" indent="0">
              <a:buNone/>
              <a:defRPr sz="2000"/>
            </a:lvl2pPr>
            <a:lvl3pPr marL="899897" indent="0">
              <a:buNone/>
              <a:defRPr sz="1800"/>
            </a:lvl3pPr>
            <a:lvl4pPr marL="1349850" indent="0">
              <a:buNone/>
              <a:defRPr sz="1600"/>
            </a:lvl4pPr>
            <a:lvl5pPr marL="1799795" indent="0">
              <a:buNone/>
              <a:defRPr sz="1600"/>
            </a:lvl5pPr>
            <a:lvl6pPr marL="2249743" indent="0">
              <a:buNone/>
              <a:defRPr sz="1600"/>
            </a:lvl6pPr>
            <a:lvl7pPr marL="2699692" indent="0">
              <a:buNone/>
              <a:defRPr sz="1600"/>
            </a:lvl7pPr>
            <a:lvl8pPr marL="3149641" indent="0">
              <a:buNone/>
              <a:defRPr sz="1600"/>
            </a:lvl8pPr>
            <a:lvl9pPr marL="3599587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71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CC0957D9-C18E-49F2-8146-E0B1D203B0B4}" type="datetimeFigureOut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2021/12/10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62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A0B5119A-0FF1-4E4F-BDF5-1EB6DE19D800}" type="slidenum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48"/>
            <a:ext cx="7886700" cy="1325562"/>
          </a:xfrm>
          <a:prstGeom prst="rect">
            <a:avLst/>
          </a:prstGeom>
        </p:spPr>
        <p:txBody>
          <a:bodyPr lIns="91178" tIns="45590" rIns="91178" bIns="455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71" y="1825626"/>
            <a:ext cx="3886200" cy="4351338"/>
          </a:xfrm>
          <a:prstGeom prst="rect">
            <a:avLst/>
          </a:prstGeom>
        </p:spPr>
        <p:txBody>
          <a:bodyPr lIns="91178" tIns="45590" rIns="91178" bIns="4559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62" y="1825626"/>
            <a:ext cx="3886200" cy="4351338"/>
          </a:xfrm>
          <a:prstGeom prst="rect">
            <a:avLst/>
          </a:prstGeom>
        </p:spPr>
        <p:txBody>
          <a:bodyPr lIns="91178" tIns="45590" rIns="91178" bIns="4559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71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00F7E8E1-78CB-4EA2-AA74-6A5634F8F305}" type="datetimeFigureOut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2021/12/10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62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5C6A6918-70ED-4FED-B45C-AA376312B807}" type="slidenum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8" y="365148"/>
            <a:ext cx="7886700" cy="1325562"/>
          </a:xfrm>
          <a:prstGeom prst="rect">
            <a:avLst/>
          </a:prstGeom>
        </p:spPr>
        <p:txBody>
          <a:bodyPr lIns="91178" tIns="45590" rIns="91178" bIns="455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58" y="1681163"/>
            <a:ext cx="3868340" cy="823912"/>
          </a:xfrm>
          <a:prstGeom prst="rect">
            <a:avLst/>
          </a:prstGeom>
        </p:spPr>
        <p:txBody>
          <a:bodyPr lIns="91178" tIns="45590" rIns="91178" bIns="45590" anchor="b"/>
          <a:lstStyle>
            <a:lvl1pPr marL="0" indent="0">
              <a:buNone/>
              <a:defRPr sz="2400" b="1"/>
            </a:lvl1pPr>
            <a:lvl2pPr marL="449953" indent="0">
              <a:buNone/>
              <a:defRPr sz="2000" b="1"/>
            </a:lvl2pPr>
            <a:lvl3pPr marL="899897" indent="0">
              <a:buNone/>
              <a:defRPr sz="1800" b="1"/>
            </a:lvl3pPr>
            <a:lvl4pPr marL="1349850" indent="0">
              <a:buNone/>
              <a:defRPr sz="1600" b="1"/>
            </a:lvl4pPr>
            <a:lvl5pPr marL="1799795" indent="0">
              <a:buNone/>
              <a:defRPr sz="1600" b="1"/>
            </a:lvl5pPr>
            <a:lvl6pPr marL="2249743" indent="0">
              <a:buNone/>
              <a:defRPr sz="1600" b="1"/>
            </a:lvl6pPr>
            <a:lvl7pPr marL="2699692" indent="0">
              <a:buNone/>
              <a:defRPr sz="1600" b="1"/>
            </a:lvl7pPr>
            <a:lvl8pPr marL="3149641" indent="0">
              <a:buNone/>
              <a:defRPr sz="1600" b="1"/>
            </a:lvl8pPr>
            <a:lvl9pPr marL="3599587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58" y="2505092"/>
            <a:ext cx="3868340" cy="3684588"/>
          </a:xfrm>
          <a:prstGeom prst="rect">
            <a:avLst/>
          </a:prstGeom>
        </p:spPr>
        <p:txBody>
          <a:bodyPr lIns="91178" tIns="45590" rIns="91178" bIns="4559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74" y="1681163"/>
            <a:ext cx="3887391" cy="823912"/>
          </a:xfrm>
          <a:prstGeom prst="rect">
            <a:avLst/>
          </a:prstGeom>
        </p:spPr>
        <p:txBody>
          <a:bodyPr lIns="91178" tIns="45590" rIns="91178" bIns="45590" anchor="b"/>
          <a:lstStyle>
            <a:lvl1pPr marL="0" indent="0">
              <a:buNone/>
              <a:defRPr sz="2400" b="1"/>
            </a:lvl1pPr>
            <a:lvl2pPr marL="449953" indent="0">
              <a:buNone/>
              <a:defRPr sz="2000" b="1"/>
            </a:lvl2pPr>
            <a:lvl3pPr marL="899897" indent="0">
              <a:buNone/>
              <a:defRPr sz="1800" b="1"/>
            </a:lvl3pPr>
            <a:lvl4pPr marL="1349850" indent="0">
              <a:buNone/>
              <a:defRPr sz="1600" b="1"/>
            </a:lvl4pPr>
            <a:lvl5pPr marL="1799795" indent="0">
              <a:buNone/>
              <a:defRPr sz="1600" b="1"/>
            </a:lvl5pPr>
            <a:lvl6pPr marL="2249743" indent="0">
              <a:buNone/>
              <a:defRPr sz="1600" b="1"/>
            </a:lvl6pPr>
            <a:lvl7pPr marL="2699692" indent="0">
              <a:buNone/>
              <a:defRPr sz="1600" b="1"/>
            </a:lvl7pPr>
            <a:lvl8pPr marL="3149641" indent="0">
              <a:buNone/>
              <a:defRPr sz="1600" b="1"/>
            </a:lvl8pPr>
            <a:lvl9pPr marL="3599587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74" y="2505092"/>
            <a:ext cx="3887391" cy="3684588"/>
          </a:xfrm>
          <a:prstGeom prst="rect">
            <a:avLst/>
          </a:prstGeom>
        </p:spPr>
        <p:txBody>
          <a:bodyPr lIns="91178" tIns="45590" rIns="91178" bIns="4559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71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B5B2F2B0-0CB5-424D-9960-9A406CE42BE9}" type="datetimeFigureOut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2021/12/10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62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8F4576E8-F44B-4F3C-BD58-5EE348D0B8F8}" type="slidenum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91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48"/>
            <a:ext cx="7886700" cy="1325562"/>
          </a:xfrm>
          <a:prstGeom prst="rect">
            <a:avLst/>
          </a:prstGeom>
        </p:spPr>
        <p:txBody>
          <a:bodyPr lIns="91178" tIns="45590" rIns="91178" bIns="455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71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F1671184-1E00-470E-88DD-88B1BA8BD820}" type="datetimeFigureOut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2021/12/10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62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24577C25-40BB-4749-8446-53E7005D323C}" type="slidenum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3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71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A0370038-E06B-40D3-B4E2-85630B4D25C8}" type="datetimeFigureOut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2021/12/10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62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55A5FECB-06FC-4200-B138-DFA7416FE344}" type="slidenum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9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1" y="457200"/>
            <a:ext cx="2949178" cy="1600200"/>
          </a:xfrm>
          <a:prstGeom prst="rect">
            <a:avLst/>
          </a:prstGeom>
        </p:spPr>
        <p:txBody>
          <a:bodyPr lIns="91178" tIns="45590" rIns="91178" bIns="45590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6"/>
          </a:xfrm>
          <a:prstGeom prst="rect">
            <a:avLst/>
          </a:prstGeom>
        </p:spPr>
        <p:txBody>
          <a:bodyPr lIns="91178" tIns="45590" rIns="91178" bIns="4559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1" y="2057421"/>
            <a:ext cx="2949178" cy="3811588"/>
          </a:xfrm>
          <a:prstGeom prst="rect">
            <a:avLst/>
          </a:prstGeom>
        </p:spPr>
        <p:txBody>
          <a:bodyPr lIns="91178" tIns="45590" rIns="91178" bIns="45590"/>
          <a:lstStyle>
            <a:lvl1pPr marL="0" indent="0">
              <a:buNone/>
              <a:defRPr sz="1600"/>
            </a:lvl1pPr>
            <a:lvl2pPr marL="449953" indent="0">
              <a:buNone/>
              <a:defRPr sz="1400"/>
            </a:lvl2pPr>
            <a:lvl3pPr marL="899897" indent="0">
              <a:buNone/>
              <a:defRPr sz="1200"/>
            </a:lvl3pPr>
            <a:lvl4pPr marL="1349850" indent="0">
              <a:buNone/>
              <a:defRPr sz="900"/>
            </a:lvl4pPr>
            <a:lvl5pPr marL="1799795" indent="0">
              <a:buNone/>
              <a:defRPr sz="900"/>
            </a:lvl5pPr>
            <a:lvl6pPr marL="2249743" indent="0">
              <a:buNone/>
              <a:defRPr sz="900"/>
            </a:lvl6pPr>
            <a:lvl7pPr marL="2699692" indent="0">
              <a:buNone/>
              <a:defRPr sz="900"/>
            </a:lvl7pPr>
            <a:lvl8pPr marL="3149641" indent="0">
              <a:buNone/>
              <a:defRPr sz="900"/>
            </a:lvl8pPr>
            <a:lvl9pPr marL="3599587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71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EBCCA61E-1621-46A7-9234-F75D0595DFFA}" type="datetimeFigureOut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2021/12/10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62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89A2325F-E04C-499E-BD69-E415C2066707}" type="slidenum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1" y="457200"/>
            <a:ext cx="2949178" cy="1600200"/>
          </a:xfrm>
          <a:prstGeom prst="rect">
            <a:avLst/>
          </a:prstGeom>
        </p:spPr>
        <p:txBody>
          <a:bodyPr lIns="91178" tIns="45590" rIns="91178" bIns="45590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6"/>
          </a:xfrm>
          <a:prstGeom prst="rect">
            <a:avLst/>
          </a:prstGeom>
        </p:spPr>
        <p:txBody>
          <a:bodyPr lIns="91178" tIns="45590" rIns="91178" bIns="45590"/>
          <a:lstStyle>
            <a:lvl1pPr marL="0" indent="0">
              <a:buNone/>
              <a:defRPr sz="3200"/>
            </a:lvl1pPr>
            <a:lvl2pPr marL="449953" indent="0">
              <a:buNone/>
              <a:defRPr sz="2800"/>
            </a:lvl2pPr>
            <a:lvl3pPr marL="899897" indent="0">
              <a:buNone/>
              <a:defRPr sz="2400"/>
            </a:lvl3pPr>
            <a:lvl4pPr marL="1349850" indent="0">
              <a:buNone/>
              <a:defRPr sz="2000"/>
            </a:lvl4pPr>
            <a:lvl5pPr marL="1799795" indent="0">
              <a:buNone/>
              <a:defRPr sz="2000"/>
            </a:lvl5pPr>
            <a:lvl6pPr marL="2249743" indent="0">
              <a:buNone/>
              <a:defRPr sz="2000"/>
            </a:lvl6pPr>
            <a:lvl7pPr marL="2699692" indent="0">
              <a:buNone/>
              <a:defRPr sz="2000"/>
            </a:lvl7pPr>
            <a:lvl8pPr marL="3149641" indent="0">
              <a:buNone/>
              <a:defRPr sz="2000"/>
            </a:lvl8pPr>
            <a:lvl9pPr marL="3599587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1" y="2057421"/>
            <a:ext cx="2949178" cy="3811588"/>
          </a:xfrm>
          <a:prstGeom prst="rect">
            <a:avLst/>
          </a:prstGeom>
        </p:spPr>
        <p:txBody>
          <a:bodyPr lIns="91178" tIns="45590" rIns="91178" bIns="45590"/>
          <a:lstStyle>
            <a:lvl1pPr marL="0" indent="0">
              <a:buNone/>
              <a:defRPr sz="1600"/>
            </a:lvl1pPr>
            <a:lvl2pPr marL="449953" indent="0">
              <a:buNone/>
              <a:defRPr sz="1400"/>
            </a:lvl2pPr>
            <a:lvl3pPr marL="899897" indent="0">
              <a:buNone/>
              <a:defRPr sz="1200"/>
            </a:lvl3pPr>
            <a:lvl4pPr marL="1349850" indent="0">
              <a:buNone/>
              <a:defRPr sz="900"/>
            </a:lvl4pPr>
            <a:lvl5pPr marL="1799795" indent="0">
              <a:buNone/>
              <a:defRPr sz="900"/>
            </a:lvl5pPr>
            <a:lvl6pPr marL="2249743" indent="0">
              <a:buNone/>
              <a:defRPr sz="900"/>
            </a:lvl6pPr>
            <a:lvl7pPr marL="2699692" indent="0">
              <a:buNone/>
              <a:defRPr sz="900"/>
            </a:lvl7pPr>
            <a:lvl8pPr marL="3149641" indent="0">
              <a:buNone/>
              <a:defRPr sz="900"/>
            </a:lvl8pPr>
            <a:lvl9pPr marL="3599587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71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7543FF2D-6E41-435D-9EE3-A832BE682682}" type="datetimeFigureOut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2021/12/10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62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7D859978-DC1A-423E-9FE5-12280FFB872A}" type="slidenum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48"/>
            <a:ext cx="7886700" cy="1325562"/>
          </a:xfrm>
          <a:prstGeom prst="rect">
            <a:avLst/>
          </a:prstGeom>
        </p:spPr>
        <p:txBody>
          <a:bodyPr lIns="91178" tIns="45590" rIns="91178" bIns="455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eaVert" lIns="91178" tIns="45590" rIns="91178" bIns="4559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71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7CBC9220-4D8C-43A3-85C6-B33A9719E26B}" type="datetimeFigureOut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2021/12/10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62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781C291D-655F-45C4-85AF-3B8EB1EE9994}" type="slidenum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365131"/>
            <a:ext cx="1971675" cy="5811839"/>
          </a:xfrm>
          <a:prstGeom prst="rect">
            <a:avLst/>
          </a:prstGeom>
        </p:spPr>
        <p:txBody>
          <a:bodyPr vert="eaVert" lIns="91178" tIns="45590" rIns="91178" bIns="455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79" y="365131"/>
            <a:ext cx="5800725" cy="5811839"/>
          </a:xfrm>
          <a:prstGeom prst="rect">
            <a:avLst/>
          </a:prstGeom>
        </p:spPr>
        <p:txBody>
          <a:bodyPr vert="eaVert" lIns="91178" tIns="45590" rIns="91178" bIns="4559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71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BD419A43-19FF-4A90-B9B3-78DBABFBA6A2}" type="datetimeFigureOut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2021/12/10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62" y="6356351"/>
            <a:ext cx="2057400" cy="365125"/>
          </a:xfrm>
          <a:prstGeom prst="rect">
            <a:avLst/>
          </a:prstGeom>
          <a:ln/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89DC38CC-6D95-4270-9C59-A27560EBB165}" type="slidenum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48"/>
            <a:ext cx="7886700" cy="1325562"/>
          </a:xfrm>
          <a:prstGeom prst="rect">
            <a:avLst/>
          </a:prstGeom>
        </p:spPr>
        <p:txBody>
          <a:bodyPr lIns="91178" tIns="45590" rIns="91178" bIns="455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71" y="6356351"/>
            <a:ext cx="2057400" cy="365125"/>
          </a:xfrm>
          <a:prstGeom prst="rect">
            <a:avLst/>
          </a:prstGeom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CDC0059B-5318-48EE-B15A-4A9CC8016B68}" type="datetime1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2021/12/10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endParaRPr lang="zh-CN" altLang="zh-CN" sz="2400">
              <a:solidFill>
                <a:srgbClr val="000000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62" y="6356351"/>
            <a:ext cx="2057400" cy="365125"/>
          </a:xfrm>
          <a:prstGeom prst="rect">
            <a:avLst/>
          </a:prstGeom>
        </p:spPr>
        <p:txBody>
          <a:bodyPr lIns="91178" tIns="45590" rIns="91178" bIns="45590"/>
          <a:lstStyle>
            <a:lvl1pPr>
              <a:defRPr/>
            </a:lvl1pPr>
          </a:lstStyle>
          <a:p>
            <a:pPr defTabSz="1199857">
              <a:defRPr/>
            </a:pPr>
            <a:fld id="{C31B2CFA-FD71-4B54-9F99-A0E2BDBFB6F2}" type="slidenum">
              <a:rPr lang="zh-CN" altLang="en-US" sz="2400" smtClean="0">
                <a:solidFill>
                  <a:srgbClr val="000000"/>
                </a:solidFill>
              </a:rPr>
              <a:pPr defTabSz="119985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8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139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615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5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59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66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971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38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569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75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132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1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2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6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6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1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24C6-B4BC-43B1-BBF7-E43B2C586E8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8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BB069-D79B-4699-BEC2-F10DA0079A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E03D-938E-4B9D-A577-ECE9248E3A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9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6280"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280">
                <a:defRPr/>
              </a:pPr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6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6280"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28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0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2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8096" y="106146"/>
            <a:ext cx="1471641" cy="1131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033970" y="671745"/>
            <a:ext cx="1110038" cy="9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5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49953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99897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49850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799795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4974" indent="-224974" algn="l" rtl="0" eaLnBrk="0" fontAlgn="base" hangingPunct="0">
        <a:lnSpc>
          <a:spcPct val="90000"/>
        </a:lnSpc>
        <a:spcBef>
          <a:spcPts val="987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4924" indent="-224974" algn="l" rtl="0" eaLnBrk="0" fontAlgn="base" hangingPunct="0">
        <a:lnSpc>
          <a:spcPct val="90000"/>
        </a:lnSpc>
        <a:spcBef>
          <a:spcPts val="493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4871" indent="-224974" algn="l" rtl="0" eaLnBrk="0" fontAlgn="base" hangingPunct="0">
        <a:lnSpc>
          <a:spcPct val="90000"/>
        </a:lnSpc>
        <a:spcBef>
          <a:spcPts val="49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4819" indent="-224974" algn="l" rtl="0" eaLnBrk="0" fontAlgn="base" hangingPunct="0">
        <a:lnSpc>
          <a:spcPct val="90000"/>
        </a:lnSpc>
        <a:spcBef>
          <a:spcPts val="49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24772" indent="-224974" algn="l" rtl="0" eaLnBrk="0" fontAlgn="base" hangingPunct="0">
        <a:lnSpc>
          <a:spcPct val="90000"/>
        </a:lnSpc>
        <a:spcBef>
          <a:spcPts val="49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74717" indent="-224974" algn="l" defTabSz="89989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4664" indent="-224974" algn="l" defTabSz="89989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74614" indent="-224974" algn="l" defTabSz="89989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24564" indent="-224974" algn="l" defTabSz="89989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99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953" algn="l" defTabSz="899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9897" algn="l" defTabSz="899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850" algn="l" defTabSz="899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795" algn="l" defTabSz="899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743" algn="l" defTabSz="899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9692" algn="l" defTabSz="899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641" algn="l" defTabSz="899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587" algn="l" defTabSz="899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1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1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14"/>
            <a:ext cx="9144000" cy="6806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2085264"/>
            <a:ext cx="7119672" cy="1369343"/>
          </a:xfrm>
          <a:prstGeom prst="rect">
            <a:avLst/>
          </a:prstGeom>
          <a:noFill/>
        </p:spPr>
        <p:txBody>
          <a:bodyPr wrap="square" lIns="91178" tIns="45590" rIns="91178" bIns="45590">
            <a:spAutoFit/>
          </a:bodyPr>
          <a:lstStyle/>
          <a:p>
            <a:pPr algn="ctr" defTabSz="6731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673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MOÂN TIEÁNG VIEÄT</a:t>
            </a:r>
          </a:p>
        </p:txBody>
      </p:sp>
    </p:spTree>
    <p:extLst>
      <p:ext uri="{BB962C8B-B14F-4D97-AF65-F5344CB8AC3E}">
        <p14:creationId xmlns:p14="http://schemas.microsoft.com/office/powerpoint/2010/main" val="31337499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87599E-6 1.80113E-6 L 2.87599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3" t="7586" r="40156" b="19362"/>
          <a:stretch/>
        </p:blipFill>
        <p:spPr>
          <a:xfrm rot="5400000">
            <a:off x="1647255" y="-1079921"/>
            <a:ext cx="6065514" cy="8712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2984178"/>
            <a:ext cx="1869142" cy="59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ngaém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3933059"/>
            <a:ext cx="2448272" cy="59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thoân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xoùm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5157195"/>
            <a:ext cx="2448272" cy="59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toâm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 rim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8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0049" y="1094482"/>
            <a:ext cx="4690398" cy="1354542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6280">
              <a:defRPr/>
            </a:pPr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Cuûng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coá</a:t>
            </a:r>
            <a:endParaRPr lang="en-US" sz="80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0872" y="2765577"/>
            <a:ext cx="8241050" cy="1600763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6280">
              <a:defRPr/>
            </a:pPr>
            <a:r>
              <a:rPr lang="en-US" sz="9600" b="1" dirty="0" smtClean="0">
                <a:ln/>
                <a:solidFill>
                  <a:srgbClr val="00B050"/>
                </a:solidFill>
                <a:latin typeface="VNI-Avo" pitchFamily="2" charset="0"/>
              </a:rPr>
              <a:t>Ai</a:t>
            </a:r>
            <a:r>
              <a:rPr lang="en-US" sz="96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96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nhanh</a:t>
            </a:r>
            <a:r>
              <a:rPr lang="en-US" sz="96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9600" b="1" dirty="0" err="1" smtClean="0">
                <a:ln/>
                <a:solidFill>
                  <a:srgbClr val="0070C0"/>
                </a:solidFill>
                <a:latin typeface="VNI-Avo" pitchFamily="2" charset="0"/>
              </a:rPr>
              <a:t>hôn</a:t>
            </a:r>
            <a:endParaRPr lang="en-US" sz="9600" b="1" dirty="0">
              <a:ln/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29587" y="2042880"/>
            <a:ext cx="10003226" cy="2619606"/>
          </a:xfrm>
          <a:prstGeom prst="rect">
            <a:avLst/>
          </a:prstGeom>
          <a:noFill/>
        </p:spPr>
        <p:txBody>
          <a:bodyPr wrap="squar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6280"/>
            <a:r>
              <a:rPr lang="en-US" sz="80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Chaøo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taïm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bieät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 defTabSz="956280"/>
            <a:r>
              <a:rPr lang="en-US" sz="80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con</a:t>
            </a:r>
            <a:endParaRPr lang="en-US" sz="80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ackground đẹ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0078" y="2276872"/>
            <a:ext cx="5903843" cy="102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3" y="533400"/>
            <a:ext cx="226057" cy="301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063386"/>
      </p:ext>
    </p:extLst>
  </p:cSld>
  <p:clrMapOvr>
    <a:masterClrMapping/>
  </p:clrMapOvr>
  <p:transition spd="slow" advTm="18238">
    <p:fade/>
    <p:sndAc>
      <p:stSnd>
        <p:snd r:embed="rId4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hạc kết thú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6" y="2606042"/>
            <a:ext cx="2319337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7" y="-559185"/>
            <a:ext cx="3613657" cy="33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6102" y="743598"/>
            <a:ext cx="3385062" cy="134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prstClr val="whit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THỬ TÀI CÙNG MOCA</a:t>
            </a:r>
            <a:endParaRPr lang="en-US" sz="4000" b="1" dirty="0">
              <a:solidFill>
                <a:prstClr val="white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47789" r="50577" b="29889"/>
          <a:stretch/>
        </p:blipFill>
        <p:spPr>
          <a:xfrm>
            <a:off x="611560" y="3523951"/>
            <a:ext cx="3350900" cy="2103736"/>
          </a:xfrm>
        </p:spPr>
      </p:pic>
      <p:sp>
        <p:nvSpPr>
          <p:cNvPr id="5" name="TextBox 4"/>
          <p:cNvSpPr txBox="1"/>
          <p:nvPr/>
        </p:nvSpPr>
        <p:spPr>
          <a:xfrm>
            <a:off x="1942064" y="2665781"/>
            <a:ext cx="900100" cy="46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aêm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6786" y="2780932"/>
            <a:ext cx="900100" cy="46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aâm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3748" y="5625568"/>
            <a:ext cx="900100" cy="46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aâm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5625568"/>
            <a:ext cx="900100" cy="46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aêm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52" y="-12775"/>
            <a:ext cx="5688632" cy="584513"/>
          </a:xfrm>
          <a:prstGeom prst="rect">
            <a:avLst/>
          </a:prstGeom>
          <a:noFill/>
        </p:spPr>
        <p:txBody>
          <a:bodyPr wrap="square" lIns="91178" tIns="45590" rIns="91178" bIns="45590" rtlCol="0">
            <a:spAutoFit/>
          </a:bodyPr>
          <a:lstStyle/>
          <a:p>
            <a:pPr defTabSz="953508"/>
            <a:r>
              <a:rPr lang="en-US" sz="3200" smtClean="0">
                <a:solidFill>
                  <a:prstClr val="black"/>
                </a:solidFill>
                <a:latin typeface="VNI-Avo" pitchFamily="2" charset="0"/>
              </a:rPr>
              <a:t>1. aêm /aâm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8" y="967120"/>
            <a:ext cx="2881964" cy="1632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74" y="972157"/>
            <a:ext cx="2270765" cy="1649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91" y="3573016"/>
            <a:ext cx="2132049" cy="20114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5225" y="5645724"/>
            <a:ext cx="201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VNI-Avo" pitchFamily="2" charset="0"/>
                <a:sym typeface="Wingdings" panose="05000000000000000000" pitchFamily="2" charset="2"/>
              </a:rPr>
              <a:t>quan t...... </a:t>
            </a:r>
            <a:endParaRPr lang="vi-VN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91680" y="2679303"/>
            <a:ext cx="201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VNI-Avo" pitchFamily="2" charset="0"/>
                <a:sym typeface="Wingdings" panose="05000000000000000000" pitchFamily="2" charset="2"/>
              </a:rPr>
              <a:t>n....</a:t>
            </a:r>
            <a:endParaRPr lang="vi-VN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03974" y="2823319"/>
            <a:ext cx="201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VNI-Avo" pitchFamily="2" charset="0"/>
                <a:sym typeface="Wingdings" panose="05000000000000000000" pitchFamily="2" charset="2"/>
              </a:rPr>
              <a:t>n....</a:t>
            </a:r>
            <a:endParaRPr lang="vi-VN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18384" y="5661248"/>
            <a:ext cx="201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VNI-Avo" pitchFamily="2" charset="0"/>
                <a:sym typeface="Wingdings" panose="05000000000000000000" pitchFamily="2" charset="2"/>
              </a:rPr>
              <a:t>loï t....</a:t>
            </a:r>
            <a:endParaRPr lang="vi-VN" sz="2400" b="1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411628" y="2723853"/>
            <a:ext cx="82258" cy="1151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158910" y="2608205"/>
            <a:ext cx="82258" cy="1151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5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67644" y="4581128"/>
            <a:ext cx="900100" cy="59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ôm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7478" y="4625143"/>
            <a:ext cx="900100" cy="59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om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6573" y="4619393"/>
            <a:ext cx="900100" cy="59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oâm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80" t="59072" r="9878" b="22595"/>
          <a:stretch/>
        </p:blipFill>
        <p:spPr>
          <a:xfrm>
            <a:off x="6406573" y="1589922"/>
            <a:ext cx="2427131" cy="2703444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17" t="58847" r="28530" b="23179"/>
          <a:stretch/>
        </p:blipFill>
        <p:spPr>
          <a:xfrm>
            <a:off x="3479001" y="1589922"/>
            <a:ext cx="2580804" cy="2650435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06" t="56825" r="47998" b="23673"/>
          <a:stretch/>
        </p:blipFill>
        <p:spPr>
          <a:xfrm>
            <a:off x="179512" y="1589922"/>
            <a:ext cx="2905133" cy="28757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2152" y="-12775"/>
            <a:ext cx="5688632" cy="584513"/>
          </a:xfrm>
          <a:prstGeom prst="rect">
            <a:avLst/>
          </a:prstGeom>
          <a:noFill/>
        </p:spPr>
        <p:txBody>
          <a:bodyPr wrap="square" lIns="91178" tIns="45590" rIns="91178" bIns="45590" rtlCol="0">
            <a:spAutoFit/>
          </a:bodyPr>
          <a:lstStyle/>
          <a:p>
            <a:pPr defTabSz="953508"/>
            <a:r>
              <a:rPr lang="en-US" sz="3200">
                <a:solidFill>
                  <a:prstClr val="black"/>
                </a:solidFill>
                <a:latin typeface="VNI-Avo" pitchFamily="2" charset="0"/>
              </a:rPr>
              <a:t>2</a:t>
            </a:r>
            <a:r>
              <a:rPr lang="en-US" sz="3200" smtClean="0">
                <a:solidFill>
                  <a:prstClr val="black"/>
                </a:solidFill>
                <a:latin typeface="VNI-Avo" pitchFamily="2" charset="0"/>
              </a:rPr>
              <a:t>. om /oâm/ ôm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42" y="4585665"/>
            <a:ext cx="2322751" cy="584513"/>
          </a:xfrm>
          <a:prstGeom prst="rect">
            <a:avLst/>
          </a:prstGeom>
          <a:noFill/>
        </p:spPr>
        <p:txBody>
          <a:bodyPr wrap="square" lIns="91178" tIns="45590" rIns="91178" bIns="45590" rtlCol="0">
            <a:spAutoFit/>
          </a:bodyPr>
          <a:lstStyle/>
          <a:p>
            <a:pPr defTabSz="953508"/>
            <a:r>
              <a:rPr lang="en-US" sz="3200">
                <a:solidFill>
                  <a:prstClr val="black"/>
                </a:solidFill>
                <a:latin typeface="VNI-Avo" pitchFamily="2" charset="0"/>
              </a:rPr>
              <a:t>s</a:t>
            </a:r>
            <a:r>
              <a:rPr lang="en-US" sz="3200" smtClean="0">
                <a:solidFill>
                  <a:prstClr val="black"/>
                </a:solidFill>
                <a:latin typeface="VNI-Avo" pitchFamily="2" charset="0"/>
              </a:rPr>
              <a:t>aùng s.....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4617634"/>
            <a:ext cx="2847381" cy="584513"/>
          </a:xfrm>
          <a:prstGeom prst="rect">
            <a:avLst/>
          </a:prstGeom>
          <a:noFill/>
        </p:spPr>
        <p:txBody>
          <a:bodyPr wrap="square" lIns="91178" tIns="45590" rIns="91178" bIns="45590" rtlCol="0">
            <a:spAutoFit/>
          </a:bodyPr>
          <a:lstStyle/>
          <a:p>
            <a:pPr defTabSz="953508"/>
            <a:r>
              <a:rPr lang="en-US" sz="3200">
                <a:solidFill>
                  <a:prstClr val="black"/>
                </a:solidFill>
                <a:latin typeface="VNI-Avo" pitchFamily="2" charset="0"/>
              </a:rPr>
              <a:t>c</a:t>
            </a:r>
            <a:r>
              <a:rPr lang="en-US" sz="3200" smtClean="0">
                <a:solidFill>
                  <a:prstClr val="black"/>
                </a:solidFill>
                <a:latin typeface="VNI-Avo" pitchFamily="2" charset="0"/>
              </a:rPr>
              <a:t>uùi lom kh...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7578" y="4618420"/>
            <a:ext cx="2847381" cy="584513"/>
          </a:xfrm>
          <a:prstGeom prst="rect">
            <a:avLst/>
          </a:prstGeom>
          <a:noFill/>
        </p:spPr>
        <p:txBody>
          <a:bodyPr wrap="square" lIns="91178" tIns="45590" rIns="91178" bIns="45590" rtlCol="0">
            <a:spAutoFit/>
          </a:bodyPr>
          <a:lstStyle/>
          <a:p>
            <a:pPr defTabSz="953508"/>
            <a:r>
              <a:rPr lang="en-US" sz="3200" smtClean="0">
                <a:solidFill>
                  <a:prstClr val="black"/>
                </a:solidFill>
                <a:latin typeface="VNI-Avo" pitchFamily="2" charset="0"/>
              </a:rPr>
              <a:t>...... boù luùa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645201" y="4528089"/>
            <a:ext cx="82258" cy="1151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6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5" y="980728"/>
            <a:ext cx="8280920" cy="2088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ysClr val="windowText" lastClr="000000"/>
                </a:solidFill>
                <a:latin typeface="VNI-Avo" pitchFamily="2" charset="0"/>
              </a:rPr>
              <a:t>  </a:t>
            </a:r>
            <a:r>
              <a:rPr lang="en-US" sz="4000" b="1" dirty="0" smtClean="0">
                <a:solidFill>
                  <a:sysClr val="windowText" lastClr="000000"/>
                </a:solidFill>
                <a:latin typeface="VNI-Avo" pitchFamily="2" charset="0"/>
              </a:rPr>
              <a:t>…............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VNI-Avo" pitchFamily="2" charset="0"/>
              </a:rPr>
              <a:t>ra</a:t>
            </a:r>
            <a:r>
              <a:rPr lang="en-US" sz="4000" b="1" dirty="0" smtClean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VNI-Avo" pitchFamily="2" charset="0"/>
              </a:rPr>
              <a:t>ñoàng</a:t>
            </a:r>
            <a:r>
              <a:rPr lang="en-US" sz="4000" b="1" dirty="0" smtClean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VNI-Avo" pitchFamily="2" charset="0"/>
              </a:rPr>
              <a:t>töø</a:t>
            </a:r>
            <a:r>
              <a:rPr lang="en-US" sz="4000" b="1" dirty="0" smtClean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VNI-Avo" pitchFamily="2" charset="0"/>
              </a:rPr>
              <a:t>saùng</a:t>
            </a:r>
            <a:r>
              <a:rPr lang="en-US" sz="4000" b="1" dirty="0" smtClean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VNI-Avo" pitchFamily="2" charset="0"/>
              </a:rPr>
              <a:t>sôùm</a:t>
            </a:r>
            <a:r>
              <a:rPr lang="en-US" sz="4000" b="1" dirty="0" smtClean="0">
                <a:solidFill>
                  <a:sysClr val="windowText" lastClr="000000"/>
                </a:solidFill>
                <a:latin typeface="VNI-Avo" pitchFamily="2" charset="0"/>
              </a:rPr>
              <a:t>.</a:t>
            </a:r>
            <a:endParaRPr lang="vi-VN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450" y="-243408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Ñieàn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töø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vaøo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choã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troáng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882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</a:rPr>
              <a:t>Luyện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thực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âm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vần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mới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41" y="1809750"/>
            <a:ext cx="6638925" cy="42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13" t="14917" r="39296" b="14838"/>
          <a:stretch/>
        </p:blipFill>
        <p:spPr>
          <a:xfrm rot="5400000">
            <a:off x="1634160" y="-660966"/>
            <a:ext cx="6091708" cy="8568953"/>
          </a:xfrm>
        </p:spPr>
      </p:pic>
      <p:cxnSp>
        <p:nvCxnSpPr>
          <p:cNvPr id="6" name="Straight Connector 5"/>
          <p:cNvCxnSpPr/>
          <p:nvPr/>
        </p:nvCxnSpPr>
        <p:spPr>
          <a:xfrm>
            <a:off x="1839541" y="1520788"/>
            <a:ext cx="212180" cy="2903312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80112" y="1196752"/>
            <a:ext cx="1296144" cy="2664296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39528" y="4509123"/>
            <a:ext cx="4600824" cy="1080121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139952" y="3212977"/>
            <a:ext cx="792088" cy="2736304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7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85" t="12155" r="7948" b="6463"/>
          <a:stretch/>
        </p:blipFill>
        <p:spPr>
          <a:xfrm rot="5400000">
            <a:off x="1799693" y="-999491"/>
            <a:ext cx="5904657" cy="8280920"/>
          </a:xfrm>
        </p:spPr>
      </p:pic>
    </p:spTree>
    <p:extLst>
      <p:ext uri="{BB962C8B-B14F-4D97-AF65-F5344CB8AC3E}">
        <p14:creationId xmlns:p14="http://schemas.microsoft.com/office/powerpoint/2010/main" val="41871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5" y="980728"/>
            <a:ext cx="8280920" cy="2088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ysClr val="windowText" lastClr="000000"/>
                </a:solidFill>
                <a:latin typeface="VNI-Avo" pitchFamily="2" charset="0"/>
              </a:rPr>
              <a:t>  </a:t>
            </a:r>
            <a:r>
              <a:rPr lang="en-US" sz="4000" b="1" dirty="0" smtClean="0">
                <a:solidFill>
                  <a:sysClr val="windowText" lastClr="000000"/>
                </a:solidFill>
                <a:latin typeface="VNI-Avo" pitchFamily="2" charset="0"/>
              </a:rPr>
              <a:t>…Nam .........................................</a:t>
            </a:r>
            <a:endParaRPr lang="vi-VN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450" y="-243408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Ñieàn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töø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vaøo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choã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troáng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3&quot;/&gt;&lt;property id=&quot;20307&quot; value=&quot;302&quot;/&gt;&lt;/object&gt;&lt;object type=&quot;3&quot; unique_id=&quot;10005&quot;&gt;&lt;property id=&quot;20148&quot; value=&quot;5&quot;/&gt;&lt;property id=&quot;20300&quot; value=&quot;Slide 4&quot;/&gt;&lt;property id=&quot;20307&quot; value=&quot;303&quot;/&gt;&lt;/object&gt;&lt;object type=&quot;3&quot; unique_id=&quot;10006&quot;&gt;&lt;property id=&quot;20148&quot; value=&quot;5&quot;/&gt;&lt;property id=&quot;20300&quot; value=&quot;Slide 5 - &amp;quot;Ñieàn töø vaøo choã troáng&amp;quot;&quot;/&gt;&lt;property id=&quot;20307&quot; value=&quot;285&quot;/&gt;&lt;/object&gt;&lt;object type=&quot;3&quot; unique_id=&quot;10007&quot;&gt;&lt;property id=&quot;20148&quot; value=&quot;5&quot;/&gt;&lt;property id=&quot;20300&quot; value=&quot;Slide 6&quot;/&gt;&lt;property id=&quot;20307&quot; value=&quot;286&quot;/&gt;&lt;/object&gt;&lt;object type=&quot;3&quot; unique_id=&quot;10008&quot;&gt;&lt;property id=&quot;20148&quot; value=&quot;5&quot;/&gt;&lt;property id=&quot;20300&quot; value=&quot;Slide 7&quot;/&gt;&lt;property id=&quot;20307&quot; value=&quot;288&quot;/&gt;&lt;/object&gt;&lt;object type=&quot;3&quot; unique_id=&quot;10009&quot;&gt;&lt;property id=&quot;20148&quot; value=&quot;5&quot;/&gt;&lt;property id=&quot;20300&quot; value=&quot;Slide 8&quot;/&gt;&lt;property id=&quot;20307&quot; value=&quot;299&quot;/&gt;&lt;/object&gt;&lt;object type=&quot;3&quot; unique_id=&quot;10010&quot;&gt;&lt;property id=&quot;20148&quot; value=&quot;5&quot;/&gt;&lt;property id=&quot;20300&quot; value=&quot;Slide 9 - &amp;quot;Ñieàn töø vaøo choã troáng&amp;quot;&quot;/&gt;&lt;property id=&quot;20307&quot; value=&quot;304&quot;/&gt;&lt;/object&gt;&lt;object type=&quot;3&quot; unique_id=&quot;10011&quot;&gt;&lt;property id=&quot;20148&quot; value=&quot;5&quot;/&gt;&lt;property id=&quot;20300&quot; value=&quot;Slide 10&quot;/&gt;&lt;property id=&quot;20307&quot; value=&quot;293&quot;/&gt;&lt;/object&gt;&lt;object type=&quot;3&quot; unique_id=&quot;10013&quot;&gt;&lt;property id=&quot;20148&quot; value=&quot;5&quot;/&gt;&lt;property id=&quot;20300&quot; value=&quot;Slide 13&quot;/&gt;&lt;property id=&quot;20307&quot; value=&quot;298&quot;/&gt;&lt;/object&gt;&lt;object type=&quot;3&quot; unique_id=&quot;434557&quot;&gt;&lt;property id=&quot;20148&quot; value=&quot;5&quot;/&gt;&lt;property id=&quot;20300&quot; value=&quot;Slide 1&quot;/&gt;&lt;property id=&quot;20307&quot; value=&quot;307&quot;/&gt;&lt;/object&gt;&lt;object type=&quot;3&quot; unique_id=&quot;434558&quot;&gt;&lt;property id=&quot;20148&quot; value=&quot;5&quot;/&gt;&lt;property id=&quot;20300&quot; value=&quot;Slide 2&quot;/&gt;&lt;property id=&quot;20307&quot; value=&quot;308&quot;/&gt;&lt;/object&gt;&lt;object type=&quot;3&quot; unique_id=&quot;434559&quot;&gt;&lt;property id=&quot;20148&quot; value=&quot;5&quot;/&gt;&lt;property id=&quot;20300&quot; value=&quot;Slide 11&quot;/&gt;&lt;property id=&quot;20307&quot; value=&quot;305&quot;/&gt;&lt;/object&gt;&lt;object type=&quot;3&quot; unique_id=&quot;434560&quot;&gt;&lt;property id=&quot;20148&quot; value=&quot;5&quot;/&gt;&lt;property id=&quot;20300&quot; value=&quot;Slide 12&quot;/&gt;&lt;property id=&quot;20307&quot; value=&quot;306&quot;/&gt;&lt;/object&gt;&lt;/object&gt;&lt;object type=&quot;8&quot; unique_id=&quot;1002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3ECFC1E6-298F-4BFA-992D-7A964C2616BF}"/>
  <p:tag name="GENSWF_ADVANCE_TIME" val="10.321"/>
  <p:tag name="TIMING" val="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521</TotalTime>
  <Words>131</Words>
  <Application>Microsoft Office PowerPoint</Application>
  <PresentationFormat>On-screen Show (4:3)</PresentationFormat>
  <Paragraphs>36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Office Theme</vt:lpstr>
      <vt:lpstr>2_Office Theme</vt:lpstr>
      <vt:lpstr>8_Office Theme</vt:lpstr>
      <vt:lpstr>3_Office 主题​​</vt:lpstr>
      <vt:lpstr>1_Office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Ñieàn töø vaøo choã troáng</vt:lpstr>
      <vt:lpstr>PowerPoint Presentation</vt:lpstr>
      <vt:lpstr>PowerPoint Presentation</vt:lpstr>
      <vt:lpstr>PowerPoint Presentation</vt:lpstr>
      <vt:lpstr>Ñieàn töø vaøo choã troáng</vt:lpstr>
      <vt:lpstr>PowerPoint Presentation</vt:lpstr>
      <vt:lpstr>PowerPoint Presentation</vt:lpstr>
      <vt:lpstr>PowerPoint Presentation</vt:lpstr>
      <vt:lpstr>PowerPoint Presentation</vt:lpstr>
    </vt:vector>
  </TitlesOfParts>
  <Company>Microsoft Office 2010 Pro Plus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HGP</cp:lastModifiedBy>
  <cp:revision>53</cp:revision>
  <dcterms:created xsi:type="dcterms:W3CDTF">2020-08-19T23:38:03Z</dcterms:created>
  <dcterms:modified xsi:type="dcterms:W3CDTF">2021-12-10T02:25:19Z</dcterms:modified>
</cp:coreProperties>
</file>