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3" r:id="rId2"/>
    <p:sldMasterId id="2147483707" r:id="rId3"/>
    <p:sldMasterId id="2147483720" r:id="rId4"/>
    <p:sldMasterId id="2147483732" r:id="rId5"/>
    <p:sldMasterId id="2147483744" r:id="rId6"/>
  </p:sldMasterIdLst>
  <p:notesMasterIdLst>
    <p:notesMasterId r:id="rId25"/>
  </p:notesMasterIdLst>
  <p:sldIdLst>
    <p:sldId id="281" r:id="rId7"/>
    <p:sldId id="282" r:id="rId8"/>
    <p:sldId id="283" r:id="rId9"/>
    <p:sldId id="284" r:id="rId10"/>
    <p:sldId id="288" r:id="rId11"/>
    <p:sldId id="285" r:id="rId12"/>
    <p:sldId id="271" r:id="rId13"/>
    <p:sldId id="272" r:id="rId14"/>
    <p:sldId id="273" r:id="rId15"/>
    <p:sldId id="276" r:id="rId16"/>
    <p:sldId id="279" r:id="rId17"/>
    <p:sldId id="277" r:id="rId18"/>
    <p:sldId id="278" r:id="rId19"/>
    <p:sldId id="286" r:id="rId20"/>
    <p:sldId id="289" r:id="rId21"/>
    <p:sldId id="290" r:id="rId22"/>
    <p:sldId id="291" r:id="rId23"/>
    <p:sldId id="292" r:id="rId24"/>
  </p:sldIdLst>
  <p:sldSz cx="12436475" cy="6858000"/>
  <p:notesSz cx="6858000" cy="9144000"/>
  <p:custDataLst>
    <p:tags r:id="rId26"/>
  </p:custDataLst>
  <p:defaultTextStyle>
    <a:defPPr>
      <a:defRPr lang="en-US"/>
    </a:defPPr>
    <a:lvl1pPr marL="0" algn="l" defTabSz="91395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975" algn="l" defTabSz="91395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951" algn="l" defTabSz="91395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927" algn="l" defTabSz="91395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901" algn="l" defTabSz="91395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877" algn="l" defTabSz="91395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1851" algn="l" defTabSz="91395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8826" algn="l" defTabSz="91395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5803" algn="l" defTabSz="91395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B23E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42" d="100"/>
          <a:sy n="42" d="100"/>
        </p:scale>
        <p:origin x="-1764" y="-678"/>
      </p:cViewPr>
      <p:guideLst>
        <p:guide orient="horz" pos="2160"/>
        <p:guide pos="391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4C4508-80AA-4B31-A55D-7A25747796BC}" type="datetimeFigureOut">
              <a:rPr lang="vi-VN" smtClean="0"/>
              <a:t>05/12/2021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0675" y="685800"/>
            <a:ext cx="62166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5FD3C1-D9A1-458F-B570-E63F4B2367D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728857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95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75" algn="l" defTabSz="91395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951" algn="l" defTabSz="91395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927" algn="l" defTabSz="91395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901" algn="l" defTabSz="91395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877" algn="l" defTabSz="91395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851" algn="l" defTabSz="91395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826" algn="l" defTabSz="91395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803" algn="l" defTabSz="91395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20675" y="685800"/>
            <a:ext cx="621665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180DA490-5FB8-498A-9411-3B2086015FED}" type="slidenum">
              <a:rPr lang="zh-CN" altLang="en-US" smtClean="0">
                <a:solidFill>
                  <a:prstClr val="black"/>
                </a:solidFill>
              </a:rPr>
              <a:pPr defTabSz="914400">
                <a:defRPr/>
              </a:pPr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58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20675" y="685800"/>
            <a:ext cx="621665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85DF164E-D685-493E-AF07-0CE742DE1FDD}" type="slidenum">
              <a:rPr lang="zh-CN" altLang="en-US" smtClean="0">
                <a:solidFill>
                  <a:prstClr val="black"/>
                </a:solidFill>
              </a:rPr>
              <a:pPr defTabSz="914400">
                <a:defRPr/>
              </a:pPr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8651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0675" y="685800"/>
            <a:ext cx="6216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554D86-4AAC-4244-ABE1-A6F445F1A2EE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003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353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32736" y="2130432"/>
            <a:ext cx="10571004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65471" y="3886200"/>
            <a:ext cx="8705533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9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8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8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8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BF1EC-0941-426D-935D-6C5188BD384C}" type="datetimeFigureOut">
              <a:rPr lang="en-US" smtClean="0"/>
              <a:pPr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DBC26-23B3-4A06-8631-E344013B71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BF1EC-0941-426D-935D-6C5188BD384C}" type="datetimeFigureOut">
              <a:rPr lang="en-US" smtClean="0"/>
              <a:pPr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DBC26-23B3-4A06-8631-E344013B71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16444" y="274640"/>
            <a:ext cx="2798207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1824" y="274640"/>
            <a:ext cx="8187346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BF1EC-0941-426D-935D-6C5188BD384C}" type="datetimeFigureOut">
              <a:rPr lang="en-US" smtClean="0"/>
              <a:pPr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DBC26-23B3-4A06-8631-E344013B71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32792" y="2130484"/>
            <a:ext cx="10571005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65472" y="3886200"/>
            <a:ext cx="8705533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9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2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46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770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70"/>
              <a:t>2021/12/5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7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770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21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770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70"/>
              <a:t>2021/12/5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7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770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73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82432" y="4406905"/>
            <a:ext cx="10571005" cy="1362075"/>
          </a:xfrm>
        </p:spPr>
        <p:txBody>
          <a:bodyPr anchor="t"/>
          <a:lstStyle>
            <a:lvl1pPr algn="l">
              <a:defRPr sz="41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82432" y="2906715"/>
            <a:ext cx="10571005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36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7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1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5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90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27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6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10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770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70"/>
              <a:t>2021/12/5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7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770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05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1829" y="1200151"/>
            <a:ext cx="5492776" cy="33956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321875" y="1200151"/>
            <a:ext cx="5492776" cy="33956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770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70"/>
              <a:t>2021/12/5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7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770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18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1825" y="274639"/>
            <a:ext cx="1119282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1832" y="1535117"/>
            <a:ext cx="5494936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66" indent="0">
              <a:buNone/>
              <a:defRPr sz="2000" b="1"/>
            </a:lvl2pPr>
            <a:lvl3pPr marL="912770" indent="0">
              <a:buNone/>
              <a:defRPr sz="1800" b="1"/>
            </a:lvl3pPr>
            <a:lvl4pPr marL="1369149" indent="0">
              <a:buNone/>
              <a:defRPr sz="1600" b="1"/>
            </a:lvl4pPr>
            <a:lvl5pPr marL="1825540" indent="0">
              <a:buNone/>
              <a:defRPr sz="1600" b="1"/>
            </a:lvl5pPr>
            <a:lvl6pPr marL="2281907" indent="0">
              <a:buNone/>
              <a:defRPr sz="1600" b="1"/>
            </a:lvl6pPr>
            <a:lvl7pPr marL="2738275" indent="0">
              <a:buNone/>
              <a:defRPr sz="1600" b="1"/>
            </a:lvl7pPr>
            <a:lvl8pPr marL="3194663" indent="0">
              <a:buNone/>
              <a:defRPr sz="1600" b="1"/>
            </a:lvl8pPr>
            <a:lvl9pPr marL="3651056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1832" y="2174876"/>
            <a:ext cx="549493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317629" y="1535117"/>
            <a:ext cx="549709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66" indent="0">
              <a:buNone/>
              <a:defRPr sz="2000" b="1"/>
            </a:lvl2pPr>
            <a:lvl3pPr marL="912770" indent="0">
              <a:buNone/>
              <a:defRPr sz="1800" b="1"/>
            </a:lvl3pPr>
            <a:lvl4pPr marL="1369149" indent="0">
              <a:buNone/>
              <a:defRPr sz="1600" b="1"/>
            </a:lvl4pPr>
            <a:lvl5pPr marL="1825540" indent="0">
              <a:buNone/>
              <a:defRPr sz="1600" b="1"/>
            </a:lvl5pPr>
            <a:lvl6pPr marL="2281907" indent="0">
              <a:buNone/>
              <a:defRPr sz="1600" b="1"/>
            </a:lvl6pPr>
            <a:lvl7pPr marL="2738275" indent="0">
              <a:buNone/>
              <a:defRPr sz="1600" b="1"/>
            </a:lvl7pPr>
            <a:lvl8pPr marL="3194663" indent="0">
              <a:buNone/>
              <a:defRPr sz="1600" b="1"/>
            </a:lvl8pPr>
            <a:lvl9pPr marL="3651056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317629" y="2174876"/>
            <a:ext cx="549709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770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70"/>
              <a:t>2021/12/5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7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770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04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770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70"/>
              <a:t>2021/12/5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7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770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36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770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70"/>
              <a:t>2021/12/5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7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770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391060" y="357611"/>
            <a:ext cx="1985032" cy="346223"/>
          </a:xfrm>
          <a:prstGeom prst="rect">
            <a:avLst/>
          </a:prstGeom>
          <a:noFill/>
        </p:spPr>
        <p:txBody>
          <a:bodyPr wrap="none" lIns="68484" tIns="34261" rIns="68484" bIns="34261" rtlCol="0">
            <a:spAutoFit/>
          </a:bodyPr>
          <a:lstStyle/>
          <a:p>
            <a:pPr defTabSz="912770">
              <a:defRPr/>
            </a:pPr>
            <a:r>
              <a:rPr lang="zh-CN" altLang="en-US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微软雅黑" pitchFamily="34" charset="-122"/>
                <a:ea typeface="微软雅黑" pitchFamily="34" charset="-122"/>
              </a:rPr>
              <a:t>单击此处添加标题</a:t>
            </a:r>
            <a:endParaRPr lang="zh-CN" altLang="en-US" dirty="0">
              <a:solidFill>
                <a:prstClr val="black">
                  <a:lumMod val="65000"/>
                  <a:lumOff val="35000"/>
                </a:prstClr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68801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554614" y="498769"/>
            <a:ext cx="9327358" cy="697491"/>
          </a:xfrm>
        </p:spPr>
        <p:txBody>
          <a:bodyPr anchor="b">
            <a:normAutofit/>
          </a:bodyPr>
          <a:lstStyle>
            <a:lvl1pPr algn="ctr">
              <a:defRPr sz="3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554614" y="1223971"/>
            <a:ext cx="9327358" cy="374216"/>
          </a:xfrm>
        </p:spPr>
        <p:txBody>
          <a:bodyPr>
            <a:normAutofit/>
          </a:bodyPr>
          <a:lstStyle>
            <a:lvl1pPr marL="0" indent="0" algn="ctr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342274" indent="0" algn="ctr">
              <a:buNone/>
              <a:defRPr sz="1500"/>
            </a:lvl2pPr>
            <a:lvl3pPr marL="684574" indent="0" algn="ctr">
              <a:buNone/>
              <a:defRPr sz="1400"/>
            </a:lvl3pPr>
            <a:lvl4pPr marL="1026863" indent="0" algn="ctr">
              <a:buNone/>
              <a:defRPr sz="1200"/>
            </a:lvl4pPr>
            <a:lvl5pPr marL="1369149" indent="0" algn="ctr">
              <a:buNone/>
              <a:defRPr sz="1200"/>
            </a:lvl5pPr>
            <a:lvl6pPr marL="1711448" indent="0" algn="ctr">
              <a:buNone/>
              <a:defRPr sz="1200"/>
            </a:lvl6pPr>
            <a:lvl7pPr marL="2053725" indent="0" algn="ctr">
              <a:buNone/>
              <a:defRPr sz="1200"/>
            </a:lvl7pPr>
            <a:lvl8pPr marL="2395997" indent="0" algn="ctr">
              <a:buNone/>
              <a:defRPr sz="1200"/>
            </a:lvl8pPr>
            <a:lvl9pPr marL="2738275" indent="0" algn="ctr">
              <a:buNone/>
              <a:defRPr sz="1200"/>
            </a:lvl9pPr>
          </a:lstStyle>
          <a:p>
            <a:r>
              <a:rPr lang="en-US" dirty="0" smtClean="0"/>
              <a:t>Click to edit Master subtitle style</a:t>
            </a:r>
            <a:endParaRPr lang="en-AU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55026" y="2004684"/>
            <a:ext cx="5361610" cy="4716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855026" y="2491581"/>
            <a:ext cx="5361610" cy="1759527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856648" y="4383089"/>
            <a:ext cx="5359992" cy="493712"/>
          </a:xfrm>
        </p:spPr>
        <p:txBody>
          <a:bodyPr>
            <a:normAutofit/>
          </a:bodyPr>
          <a:lstStyle>
            <a:lvl1pPr marL="0" indent="0">
              <a:buNone/>
              <a:defRPr sz="1200" b="1" i="1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856648" y="4876860"/>
            <a:ext cx="5359992" cy="493713"/>
          </a:xfrm>
        </p:spPr>
        <p:txBody>
          <a:bodyPr>
            <a:normAutofit/>
          </a:bodyPr>
          <a:lstStyle>
            <a:lvl1pPr marL="0" indent="0">
              <a:buNone/>
              <a:defRPr sz="900" b="1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856651" y="5370517"/>
            <a:ext cx="5361610" cy="360363"/>
          </a:xfrm>
        </p:spPr>
        <p:txBody>
          <a:bodyPr>
            <a:normAutofit/>
          </a:bodyPr>
          <a:lstStyle>
            <a:lvl1pPr marL="0" indent="0">
              <a:buNone/>
              <a:defRPr sz="9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855009" y="6356356"/>
            <a:ext cx="2798207" cy="365125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pPr defTabSz="912770"/>
            <a:fld id="{722F6D6F-DD99-46DF-A9EA-728D63EA6A31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912770"/>
              <a:t>5/12/2021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9583" y="6356356"/>
            <a:ext cx="4197310" cy="365125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pPr defTabSz="912770"/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83266" y="6356356"/>
            <a:ext cx="2798207" cy="365125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pPr defTabSz="912770"/>
            <a:fld id="{84AD2E7E-F7BA-4F6B-9D0C-0B2331C2AE0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912770"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6953475" y="2005066"/>
            <a:ext cx="4422398" cy="471487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endParaRPr lang="en-AU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9"/>
          </p:nvPr>
        </p:nvSpPr>
        <p:spPr>
          <a:xfrm>
            <a:off x="6953475" y="2490791"/>
            <a:ext cx="4422398" cy="938212"/>
          </a:xfrm>
        </p:spPr>
        <p:txBody>
          <a:bodyPr>
            <a:normAutofit/>
          </a:bodyPr>
          <a:lstStyle>
            <a:lvl1pPr marL="0" indent="0">
              <a:buNone/>
              <a:defRPr sz="9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62507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BF1EC-0941-426D-935D-6C5188BD384C}" type="datetimeFigureOut">
              <a:rPr lang="en-US" smtClean="0"/>
              <a:pPr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DBC26-23B3-4A06-8631-E344013B71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1824" y="6356409"/>
            <a:ext cx="2901844" cy="365127"/>
          </a:xfrm>
          <a:prstGeom prst="rect">
            <a:avLst/>
          </a:prstGeom>
        </p:spPr>
        <p:txBody>
          <a:bodyPr/>
          <a:lstStyle/>
          <a:p>
            <a:pPr defTabSz="9127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249130" y="6356409"/>
            <a:ext cx="3938217" cy="365127"/>
          </a:xfrm>
          <a:prstGeom prst="rect">
            <a:avLst/>
          </a:prstGeom>
        </p:spPr>
        <p:txBody>
          <a:bodyPr/>
          <a:lstStyle/>
          <a:p>
            <a:pPr defTabSz="9127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677750" y="6382221"/>
            <a:ext cx="558789" cy="365127"/>
          </a:xfrm>
          <a:prstGeom prst="rect">
            <a:avLst/>
          </a:prstGeom>
        </p:spPr>
        <p:txBody>
          <a:bodyPr/>
          <a:lstStyle/>
          <a:p>
            <a:pPr defTabSz="912770"/>
            <a:fld id="{ECB62A96-75BD-4D1B-A9DE-49026C62D5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5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767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martArt Placeholder 6"/>
          <p:cNvSpPr>
            <a:spLocks noGrp="1"/>
          </p:cNvSpPr>
          <p:nvPr>
            <p:ph type="dgm" sz="quarter" idx="10"/>
          </p:nvPr>
        </p:nvSpPr>
        <p:spPr>
          <a:xfrm>
            <a:off x="856684" y="1943105"/>
            <a:ext cx="10723221" cy="4078288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554614" y="498769"/>
            <a:ext cx="9327358" cy="697491"/>
          </a:xfrm>
        </p:spPr>
        <p:txBody>
          <a:bodyPr anchor="b">
            <a:normAutofit/>
          </a:bodyPr>
          <a:lstStyle>
            <a:lvl1pPr algn="ctr">
              <a:defRPr sz="3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554614" y="1223971"/>
            <a:ext cx="9327358" cy="374216"/>
          </a:xfrm>
        </p:spPr>
        <p:txBody>
          <a:bodyPr>
            <a:normAutofit/>
          </a:bodyPr>
          <a:lstStyle>
            <a:lvl1pPr marL="0" indent="0" algn="ctr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342274" indent="0" algn="ctr">
              <a:buNone/>
              <a:defRPr sz="1500"/>
            </a:lvl2pPr>
            <a:lvl3pPr marL="684574" indent="0" algn="ctr">
              <a:buNone/>
              <a:defRPr sz="1400"/>
            </a:lvl3pPr>
            <a:lvl4pPr marL="1026863" indent="0" algn="ctr">
              <a:buNone/>
              <a:defRPr sz="1200"/>
            </a:lvl4pPr>
            <a:lvl5pPr marL="1369149" indent="0" algn="ctr">
              <a:buNone/>
              <a:defRPr sz="1200"/>
            </a:lvl5pPr>
            <a:lvl6pPr marL="1711448" indent="0" algn="ctr">
              <a:buNone/>
              <a:defRPr sz="1200"/>
            </a:lvl6pPr>
            <a:lvl7pPr marL="2053725" indent="0" algn="ctr">
              <a:buNone/>
              <a:defRPr sz="1200"/>
            </a:lvl7pPr>
            <a:lvl8pPr marL="2395997" indent="0" algn="ctr">
              <a:buNone/>
              <a:defRPr sz="1200"/>
            </a:lvl8pPr>
            <a:lvl9pPr marL="2738275" indent="0" algn="ctr">
              <a:buNone/>
              <a:defRPr sz="1200"/>
            </a:lvl9pPr>
          </a:lstStyle>
          <a:p>
            <a:r>
              <a:rPr lang="en-US" dirty="0" smtClean="0"/>
              <a:t>Click to edit Master subtitle style</a:t>
            </a:r>
            <a:endParaRPr lang="en-AU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68523" y="2062397"/>
            <a:ext cx="4422398" cy="471600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</a:lstStyle>
          <a:p>
            <a:pPr lvl="0"/>
            <a:endParaRPr lang="en-AU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968523" y="2549260"/>
            <a:ext cx="4422398" cy="1759527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5"/>
          </p:nvPr>
        </p:nvSpPr>
        <p:spPr>
          <a:xfrm>
            <a:off x="855009" y="6356356"/>
            <a:ext cx="2798207" cy="365125"/>
          </a:xfrm>
        </p:spPr>
        <p:txBody>
          <a:bodyPr/>
          <a:lstStyle/>
          <a:p>
            <a:pPr defTabSz="912770"/>
            <a:fld id="{722F6D6F-DD99-46DF-A9EA-728D63EA6A31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912770"/>
              <a:t>5/12/2021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19583" y="6356356"/>
            <a:ext cx="4197310" cy="365125"/>
          </a:xfrm>
        </p:spPr>
        <p:txBody>
          <a:bodyPr/>
          <a:lstStyle/>
          <a:p>
            <a:pPr defTabSz="912770"/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83266" y="6356356"/>
            <a:ext cx="2798207" cy="365125"/>
          </a:xfrm>
        </p:spPr>
        <p:txBody>
          <a:bodyPr/>
          <a:lstStyle/>
          <a:p>
            <a:pPr defTabSz="912770"/>
            <a:fld id="{84AD2E7E-F7BA-4F6B-9D0C-0B2331C2AE0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912770"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27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 userDrawn="1"/>
        </p:nvSpPr>
        <p:spPr>
          <a:xfrm>
            <a:off x="7669161" y="1411077"/>
            <a:ext cx="3910689" cy="400024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65" tIns="34252" rIns="68465" bIns="34252" rtlCol="0" anchor="ctr"/>
          <a:lstStyle/>
          <a:p>
            <a:pPr algn="ctr" defTabSz="912770">
              <a:defRPr/>
            </a:pPr>
            <a:endParaRPr lang="en-AU">
              <a:solidFill>
                <a:prstClr val="white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770"/>
            <a:fld id="{722F6D6F-DD99-46DF-A9EA-728D63EA6A31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912770"/>
              <a:t>5/12/2021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770"/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770"/>
            <a:fld id="{84AD2E7E-F7BA-4F6B-9D0C-0B2331C2AE0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912770"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856651" y="498769"/>
            <a:ext cx="5361610" cy="697491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856651" y="1223971"/>
            <a:ext cx="5361610" cy="374216"/>
          </a:xfrm>
        </p:spPr>
        <p:txBody>
          <a:bodyPr>
            <a:normAutofit/>
          </a:bodyPr>
          <a:lstStyle>
            <a:lvl1pPr marL="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342274" indent="0" algn="ctr">
              <a:buNone/>
              <a:defRPr sz="1500"/>
            </a:lvl2pPr>
            <a:lvl3pPr marL="684574" indent="0" algn="ctr">
              <a:buNone/>
              <a:defRPr sz="1400"/>
            </a:lvl3pPr>
            <a:lvl4pPr marL="1026863" indent="0" algn="ctr">
              <a:buNone/>
              <a:defRPr sz="1200"/>
            </a:lvl4pPr>
            <a:lvl5pPr marL="1369149" indent="0" algn="ctr">
              <a:buNone/>
              <a:defRPr sz="1200"/>
            </a:lvl5pPr>
            <a:lvl6pPr marL="1711448" indent="0" algn="ctr">
              <a:buNone/>
              <a:defRPr sz="1200"/>
            </a:lvl6pPr>
            <a:lvl7pPr marL="2053725" indent="0" algn="ctr">
              <a:buNone/>
              <a:defRPr sz="1200"/>
            </a:lvl7pPr>
            <a:lvl8pPr marL="2395997" indent="0" algn="ctr">
              <a:buNone/>
              <a:defRPr sz="1200"/>
            </a:lvl8pPr>
            <a:lvl9pPr marL="2738275" indent="0" algn="ctr">
              <a:buNone/>
              <a:defRPr sz="1200"/>
            </a:lvl9pPr>
          </a:lstStyle>
          <a:p>
            <a:r>
              <a:rPr lang="en-US" dirty="0" smtClean="0"/>
              <a:t>Click to edit Master subtitle style</a:t>
            </a:r>
            <a:endParaRPr lang="en-AU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855026" y="2004684"/>
            <a:ext cx="5361610" cy="4716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endParaRPr lang="en-AU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55026" y="2491529"/>
            <a:ext cx="5361610" cy="878003"/>
          </a:xfrm>
        </p:spPr>
        <p:txBody>
          <a:bodyPr>
            <a:normAutofit/>
          </a:bodyPr>
          <a:lstStyle>
            <a:lvl1pPr marL="0" indent="0">
              <a:buNone/>
              <a:defRPr sz="9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6"/>
          </p:nvPr>
        </p:nvSpPr>
        <p:spPr>
          <a:xfrm>
            <a:off x="6662398" y="1411077"/>
            <a:ext cx="2120862" cy="4000243"/>
          </a:xfrm>
          <a:custGeom>
            <a:avLst/>
            <a:gdLst>
              <a:gd name="connsiteX0" fmla="*/ 631977 w 1875971"/>
              <a:gd name="connsiteY0" fmla="*/ 0 h 3609293"/>
              <a:gd name="connsiteX1" fmla="*/ 1243994 w 1875971"/>
              <a:gd name="connsiteY1" fmla="*/ 0 h 3609293"/>
              <a:gd name="connsiteX2" fmla="*/ 1875971 w 1875971"/>
              <a:gd name="connsiteY2" fmla="*/ 631977 h 3609293"/>
              <a:gd name="connsiteX3" fmla="*/ 1875971 w 1875971"/>
              <a:gd name="connsiteY3" fmla="*/ 2977316 h 3609293"/>
              <a:gd name="connsiteX4" fmla="*/ 1243994 w 1875971"/>
              <a:gd name="connsiteY4" fmla="*/ 3609293 h 3609293"/>
              <a:gd name="connsiteX5" fmla="*/ 631977 w 1875971"/>
              <a:gd name="connsiteY5" fmla="*/ 3609293 h 3609293"/>
              <a:gd name="connsiteX6" fmla="*/ 0 w 1875971"/>
              <a:gd name="connsiteY6" fmla="*/ 2977316 h 3609293"/>
              <a:gd name="connsiteX7" fmla="*/ 0 w 1875971"/>
              <a:gd name="connsiteY7" fmla="*/ 631977 h 3609293"/>
              <a:gd name="connsiteX8" fmla="*/ 631977 w 1875971"/>
              <a:gd name="connsiteY8" fmla="*/ 0 h 3609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75971" h="3609293">
                <a:moveTo>
                  <a:pt x="631977" y="0"/>
                </a:moveTo>
                <a:lnTo>
                  <a:pt x="1243994" y="0"/>
                </a:lnTo>
                <a:cubicBezTo>
                  <a:pt x="1593025" y="0"/>
                  <a:pt x="1875971" y="282946"/>
                  <a:pt x="1875971" y="631977"/>
                </a:cubicBezTo>
                <a:lnTo>
                  <a:pt x="1875971" y="2977316"/>
                </a:lnTo>
                <a:cubicBezTo>
                  <a:pt x="1875971" y="3326347"/>
                  <a:pt x="1593025" y="3609293"/>
                  <a:pt x="1243994" y="3609293"/>
                </a:cubicBezTo>
                <a:lnTo>
                  <a:pt x="631977" y="3609293"/>
                </a:lnTo>
                <a:cubicBezTo>
                  <a:pt x="282946" y="3609293"/>
                  <a:pt x="0" y="3326347"/>
                  <a:pt x="0" y="2977316"/>
                </a:cubicBezTo>
                <a:lnTo>
                  <a:pt x="0" y="631977"/>
                </a:lnTo>
                <a:cubicBezTo>
                  <a:pt x="0" y="282946"/>
                  <a:pt x="282946" y="0"/>
                  <a:pt x="631977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57150">
            <a:solidFill>
              <a:schemeClr val="bg1"/>
            </a:solidFill>
          </a:ln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en-AU" dirty="0"/>
          </a:p>
        </p:txBody>
      </p:sp>
      <p:sp>
        <p:nvSpPr>
          <p:cNvPr id="17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9105335" y="1768972"/>
            <a:ext cx="2270537" cy="471487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8" name="Text Placeholder 20"/>
          <p:cNvSpPr>
            <a:spLocks noGrp="1"/>
          </p:cNvSpPr>
          <p:nvPr>
            <p:ph type="body" sz="quarter" idx="20"/>
          </p:nvPr>
        </p:nvSpPr>
        <p:spPr>
          <a:xfrm>
            <a:off x="9105335" y="2254723"/>
            <a:ext cx="2270537" cy="2888785"/>
          </a:xfrm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/>
                </a:solidFill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grpSp>
        <p:nvGrpSpPr>
          <p:cNvPr id="2" name="Group 11"/>
          <p:cNvGrpSpPr/>
          <p:nvPr userDrawn="1"/>
        </p:nvGrpSpPr>
        <p:grpSpPr>
          <a:xfrm>
            <a:off x="856633" y="3636429"/>
            <a:ext cx="472164" cy="462883"/>
            <a:chOff x="2018242" y="3429000"/>
            <a:chExt cx="462882" cy="462882"/>
          </a:xfrm>
        </p:grpSpPr>
        <p:sp>
          <p:nvSpPr>
            <p:cNvPr id="13" name="Rounded Rectangle 12"/>
            <p:cNvSpPr/>
            <p:nvPr/>
          </p:nvSpPr>
          <p:spPr>
            <a:xfrm>
              <a:off x="2018242" y="3429000"/>
              <a:ext cx="462882" cy="462882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770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" name="Shape 546"/>
            <p:cNvSpPr/>
            <p:nvPr/>
          </p:nvSpPr>
          <p:spPr>
            <a:xfrm>
              <a:off x="2102354" y="3560952"/>
              <a:ext cx="299452" cy="198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24" extrusionOk="0">
                  <a:moveTo>
                    <a:pt x="18596" y="5942"/>
                  </a:moveTo>
                  <a:cubicBezTo>
                    <a:pt x="18295" y="7132"/>
                    <a:pt x="17976" y="8348"/>
                    <a:pt x="17696" y="9399"/>
                  </a:cubicBezTo>
                  <a:cubicBezTo>
                    <a:pt x="18794" y="11734"/>
                    <a:pt x="19440" y="14666"/>
                    <a:pt x="19440" y="17887"/>
                  </a:cubicBezTo>
                  <a:cubicBezTo>
                    <a:pt x="19440" y="18391"/>
                    <a:pt x="19426" y="18896"/>
                    <a:pt x="19394" y="19390"/>
                  </a:cubicBezTo>
                  <a:cubicBezTo>
                    <a:pt x="19341" y="20265"/>
                    <a:pt x="19778" y="21038"/>
                    <a:pt x="20372" y="21116"/>
                  </a:cubicBezTo>
                  <a:cubicBezTo>
                    <a:pt x="20405" y="21122"/>
                    <a:pt x="20439" y="21124"/>
                    <a:pt x="20471" y="21124"/>
                  </a:cubicBezTo>
                  <a:cubicBezTo>
                    <a:pt x="21024" y="21124"/>
                    <a:pt x="21495" y="20502"/>
                    <a:pt x="21545" y="19677"/>
                  </a:cubicBezTo>
                  <a:cubicBezTo>
                    <a:pt x="21582" y="19089"/>
                    <a:pt x="21600" y="18486"/>
                    <a:pt x="21600" y="17887"/>
                  </a:cubicBezTo>
                  <a:cubicBezTo>
                    <a:pt x="21600" y="13196"/>
                    <a:pt x="20463" y="9004"/>
                    <a:pt x="18596" y="5942"/>
                  </a:cubicBezTo>
                  <a:close/>
                  <a:moveTo>
                    <a:pt x="10801" y="3957"/>
                  </a:moveTo>
                  <a:cubicBezTo>
                    <a:pt x="11273" y="3957"/>
                    <a:pt x="11734" y="4016"/>
                    <a:pt x="12183" y="4127"/>
                  </a:cubicBezTo>
                  <a:cubicBezTo>
                    <a:pt x="12656" y="3256"/>
                    <a:pt x="13186" y="2296"/>
                    <a:pt x="13702" y="1383"/>
                  </a:cubicBezTo>
                  <a:cubicBezTo>
                    <a:pt x="12781" y="990"/>
                    <a:pt x="11810" y="778"/>
                    <a:pt x="10801" y="778"/>
                  </a:cubicBezTo>
                  <a:cubicBezTo>
                    <a:pt x="4744" y="778"/>
                    <a:pt x="0" y="8292"/>
                    <a:pt x="0" y="17887"/>
                  </a:cubicBezTo>
                  <a:cubicBezTo>
                    <a:pt x="0" y="18477"/>
                    <a:pt x="18" y="19068"/>
                    <a:pt x="53" y="19643"/>
                  </a:cubicBezTo>
                  <a:cubicBezTo>
                    <a:pt x="105" y="20519"/>
                    <a:pt x="636" y="21162"/>
                    <a:pt x="1225" y="21086"/>
                  </a:cubicBezTo>
                  <a:cubicBezTo>
                    <a:pt x="1818" y="21007"/>
                    <a:pt x="2258" y="20236"/>
                    <a:pt x="2204" y="19361"/>
                  </a:cubicBezTo>
                  <a:cubicBezTo>
                    <a:pt x="2174" y="18879"/>
                    <a:pt x="2160" y="18383"/>
                    <a:pt x="2160" y="17887"/>
                  </a:cubicBezTo>
                  <a:cubicBezTo>
                    <a:pt x="2160" y="10076"/>
                    <a:pt x="5955" y="3957"/>
                    <a:pt x="10801" y="3957"/>
                  </a:cubicBezTo>
                  <a:close/>
                  <a:moveTo>
                    <a:pt x="8778" y="16036"/>
                  </a:moveTo>
                  <a:cubicBezTo>
                    <a:pt x="8032" y="17937"/>
                    <a:pt x="8535" y="19501"/>
                    <a:pt x="9569" y="20379"/>
                  </a:cubicBezTo>
                  <a:cubicBezTo>
                    <a:pt x="10602" y="21258"/>
                    <a:pt x="11773" y="21116"/>
                    <a:pt x="12519" y="19216"/>
                  </a:cubicBezTo>
                  <a:cubicBezTo>
                    <a:pt x="13265" y="17315"/>
                    <a:pt x="17970" y="355"/>
                    <a:pt x="17561" y="6"/>
                  </a:cubicBezTo>
                  <a:cubicBezTo>
                    <a:pt x="17151" y="-342"/>
                    <a:pt x="9524" y="14136"/>
                    <a:pt x="8778" y="16036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912770"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 sz="3200" b="1">
                <a:solidFill>
                  <a:prstClr val="black"/>
                </a:solidFill>
                <a:latin typeface="Kontrapunkt Bob Bold"/>
                <a:ea typeface="Kontrapunkt Bob Bold"/>
                <a:cs typeface="Kontrapunkt Bob Bold"/>
                <a:sym typeface="Kontrapunkt Bob Bold"/>
              </a:endParaRPr>
            </a:p>
          </p:txBody>
        </p:sp>
      </p:grpSp>
      <p:grpSp>
        <p:nvGrpSpPr>
          <p:cNvPr id="10" name="Group 23"/>
          <p:cNvGrpSpPr/>
          <p:nvPr userDrawn="1"/>
        </p:nvGrpSpPr>
        <p:grpSpPr>
          <a:xfrm>
            <a:off x="856633" y="4483105"/>
            <a:ext cx="472164" cy="462883"/>
            <a:chOff x="839788" y="4483100"/>
            <a:chExt cx="462882" cy="462882"/>
          </a:xfrm>
        </p:grpSpPr>
        <p:sp>
          <p:nvSpPr>
            <p:cNvPr id="25" name="Rounded Rectangle 24"/>
            <p:cNvSpPr/>
            <p:nvPr/>
          </p:nvSpPr>
          <p:spPr>
            <a:xfrm>
              <a:off x="839788" y="4483100"/>
              <a:ext cx="462882" cy="462882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770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6" name="Shape 1807"/>
            <p:cNvSpPr/>
            <p:nvPr/>
          </p:nvSpPr>
          <p:spPr>
            <a:xfrm>
              <a:off x="942806" y="4580036"/>
              <a:ext cx="253669" cy="259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1" h="20433" extrusionOk="0">
                  <a:moveTo>
                    <a:pt x="14102" y="6331"/>
                  </a:moveTo>
                  <a:cubicBezTo>
                    <a:pt x="13391" y="5619"/>
                    <a:pt x="13391" y="4469"/>
                    <a:pt x="14102" y="3759"/>
                  </a:cubicBezTo>
                  <a:cubicBezTo>
                    <a:pt x="14812" y="3049"/>
                    <a:pt x="15965" y="3049"/>
                    <a:pt x="16674" y="3759"/>
                  </a:cubicBezTo>
                  <a:cubicBezTo>
                    <a:pt x="17385" y="4469"/>
                    <a:pt x="17385" y="5619"/>
                    <a:pt x="16674" y="6331"/>
                  </a:cubicBezTo>
                  <a:cubicBezTo>
                    <a:pt x="15965" y="7041"/>
                    <a:pt x="14812" y="7041"/>
                    <a:pt x="14102" y="6331"/>
                  </a:cubicBezTo>
                  <a:close/>
                  <a:moveTo>
                    <a:pt x="12904" y="13199"/>
                  </a:moveTo>
                  <a:cubicBezTo>
                    <a:pt x="12904" y="13199"/>
                    <a:pt x="21289" y="7286"/>
                    <a:pt x="20359" y="518"/>
                  </a:cubicBezTo>
                  <a:cubicBezTo>
                    <a:pt x="20339" y="369"/>
                    <a:pt x="20289" y="271"/>
                    <a:pt x="20226" y="206"/>
                  </a:cubicBezTo>
                  <a:cubicBezTo>
                    <a:pt x="20162" y="145"/>
                    <a:pt x="20065" y="93"/>
                    <a:pt x="19914" y="72"/>
                  </a:cubicBezTo>
                  <a:cubicBezTo>
                    <a:pt x="13147" y="-856"/>
                    <a:pt x="7233" y="7529"/>
                    <a:pt x="7233" y="7529"/>
                  </a:cubicBezTo>
                  <a:cubicBezTo>
                    <a:pt x="2104" y="6928"/>
                    <a:pt x="2478" y="7929"/>
                    <a:pt x="137" y="13421"/>
                  </a:cubicBezTo>
                  <a:cubicBezTo>
                    <a:pt x="-311" y="14470"/>
                    <a:pt x="416" y="14829"/>
                    <a:pt x="1211" y="14536"/>
                  </a:cubicBezTo>
                  <a:cubicBezTo>
                    <a:pt x="2006" y="14242"/>
                    <a:pt x="3764" y="13593"/>
                    <a:pt x="3764" y="13593"/>
                  </a:cubicBezTo>
                  <a:lnTo>
                    <a:pt x="6840" y="16669"/>
                  </a:lnTo>
                  <a:cubicBezTo>
                    <a:pt x="6840" y="16669"/>
                    <a:pt x="6192" y="18426"/>
                    <a:pt x="5897" y="19222"/>
                  </a:cubicBezTo>
                  <a:cubicBezTo>
                    <a:pt x="5604" y="20018"/>
                    <a:pt x="5963" y="20744"/>
                    <a:pt x="7012" y="20297"/>
                  </a:cubicBezTo>
                  <a:cubicBezTo>
                    <a:pt x="12505" y="17955"/>
                    <a:pt x="13504" y="18328"/>
                    <a:pt x="12904" y="13199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91277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</p:grpSp>
      <p:grpSp>
        <p:nvGrpSpPr>
          <p:cNvPr id="11" name="Group 26"/>
          <p:cNvGrpSpPr/>
          <p:nvPr userDrawn="1"/>
        </p:nvGrpSpPr>
        <p:grpSpPr>
          <a:xfrm>
            <a:off x="855009" y="5357025"/>
            <a:ext cx="472164" cy="462883"/>
            <a:chOff x="838200" y="5357020"/>
            <a:chExt cx="462882" cy="462882"/>
          </a:xfrm>
        </p:grpSpPr>
        <p:sp>
          <p:nvSpPr>
            <p:cNvPr id="28" name="Rounded Rectangle 27"/>
            <p:cNvSpPr/>
            <p:nvPr/>
          </p:nvSpPr>
          <p:spPr>
            <a:xfrm>
              <a:off x="838200" y="5357020"/>
              <a:ext cx="462882" cy="462882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770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9" name="Freeform 290"/>
            <p:cNvSpPr>
              <a:spLocks noChangeAspect="1" noChangeArrowheads="1"/>
            </p:cNvSpPr>
            <p:nvPr/>
          </p:nvSpPr>
          <p:spPr bwMode="auto">
            <a:xfrm>
              <a:off x="935220" y="5493805"/>
              <a:ext cx="264095" cy="204551"/>
            </a:xfrm>
            <a:custGeom>
              <a:avLst/>
              <a:gdLst>
                <a:gd name="T0" fmla="*/ 995 w 996"/>
                <a:gd name="T1" fmla="*/ 409 h 770"/>
                <a:gd name="T2" fmla="*/ 836 w 996"/>
                <a:gd name="T3" fmla="*/ 409 h 770"/>
                <a:gd name="T4" fmla="*/ 543 w 996"/>
                <a:gd name="T5" fmla="*/ 192 h 770"/>
                <a:gd name="T6" fmla="*/ 384 w 996"/>
                <a:gd name="T7" fmla="*/ 275 h 770"/>
                <a:gd name="T8" fmla="*/ 360 w 996"/>
                <a:gd name="T9" fmla="*/ 158 h 770"/>
                <a:gd name="T10" fmla="*/ 702 w 996"/>
                <a:gd name="T11" fmla="*/ 33 h 770"/>
                <a:gd name="T12" fmla="*/ 836 w 996"/>
                <a:gd name="T13" fmla="*/ 133 h 770"/>
                <a:gd name="T14" fmla="*/ 334 w 996"/>
                <a:gd name="T15" fmla="*/ 626 h 770"/>
                <a:gd name="T16" fmla="*/ 276 w 996"/>
                <a:gd name="T17" fmla="*/ 551 h 770"/>
                <a:gd name="T18" fmla="*/ 209 w 996"/>
                <a:gd name="T19" fmla="*/ 484 h 770"/>
                <a:gd name="T20" fmla="*/ 109 w 996"/>
                <a:gd name="T21" fmla="*/ 434 h 770"/>
                <a:gd name="T22" fmla="*/ 159 w 996"/>
                <a:gd name="T23" fmla="*/ 535 h 770"/>
                <a:gd name="T24" fmla="*/ 226 w 996"/>
                <a:gd name="T25" fmla="*/ 602 h 770"/>
                <a:gd name="T26" fmla="*/ 293 w 996"/>
                <a:gd name="T27" fmla="*/ 668 h 770"/>
                <a:gd name="T28" fmla="*/ 393 w 996"/>
                <a:gd name="T29" fmla="*/ 727 h 770"/>
                <a:gd name="T30" fmla="*/ 334 w 996"/>
                <a:gd name="T31" fmla="*/ 626 h 770"/>
                <a:gd name="T32" fmla="*/ 594 w 996"/>
                <a:gd name="T33" fmla="*/ 267 h 770"/>
                <a:gd name="T34" fmla="*/ 443 w 996"/>
                <a:gd name="T35" fmla="*/ 301 h 770"/>
                <a:gd name="T36" fmla="*/ 284 w 996"/>
                <a:gd name="T37" fmla="*/ 217 h 770"/>
                <a:gd name="T38" fmla="*/ 460 w 996"/>
                <a:gd name="T39" fmla="*/ 50 h 770"/>
                <a:gd name="T40" fmla="*/ 184 w 996"/>
                <a:gd name="T41" fmla="*/ 100 h 770"/>
                <a:gd name="T42" fmla="*/ 0 w 996"/>
                <a:gd name="T43" fmla="*/ 66 h 770"/>
                <a:gd name="T44" fmla="*/ 50 w 996"/>
                <a:gd name="T45" fmla="*/ 443 h 770"/>
                <a:gd name="T46" fmla="*/ 234 w 996"/>
                <a:gd name="T47" fmla="*/ 392 h 770"/>
                <a:gd name="T48" fmla="*/ 293 w 996"/>
                <a:gd name="T49" fmla="*/ 468 h 770"/>
                <a:gd name="T50" fmla="*/ 360 w 996"/>
                <a:gd name="T51" fmla="*/ 535 h 770"/>
                <a:gd name="T52" fmla="*/ 426 w 996"/>
                <a:gd name="T53" fmla="*/ 610 h 770"/>
                <a:gd name="T54" fmla="*/ 477 w 996"/>
                <a:gd name="T55" fmla="*/ 727 h 770"/>
                <a:gd name="T56" fmla="*/ 543 w 996"/>
                <a:gd name="T57" fmla="*/ 660 h 770"/>
                <a:gd name="T58" fmla="*/ 485 w 996"/>
                <a:gd name="T59" fmla="*/ 585 h 770"/>
                <a:gd name="T60" fmla="*/ 569 w 996"/>
                <a:gd name="T61" fmla="*/ 668 h 770"/>
                <a:gd name="T62" fmla="*/ 627 w 996"/>
                <a:gd name="T63" fmla="*/ 602 h 770"/>
                <a:gd name="T64" fmla="*/ 652 w 996"/>
                <a:gd name="T65" fmla="*/ 610 h 770"/>
                <a:gd name="T66" fmla="*/ 719 w 996"/>
                <a:gd name="T67" fmla="*/ 543 h 770"/>
                <a:gd name="T68" fmla="*/ 727 w 996"/>
                <a:gd name="T69" fmla="*/ 526 h 770"/>
                <a:gd name="T70" fmla="*/ 786 w 996"/>
                <a:gd name="T71" fmla="*/ 535 h 770"/>
                <a:gd name="T72" fmla="*/ 786 w 996"/>
                <a:gd name="T73" fmla="*/ 468 h 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96" h="770">
                  <a:moveTo>
                    <a:pt x="995" y="100"/>
                  </a:moveTo>
                  <a:cubicBezTo>
                    <a:pt x="995" y="409"/>
                    <a:pt x="995" y="409"/>
                    <a:pt x="995" y="409"/>
                  </a:cubicBezTo>
                  <a:cubicBezTo>
                    <a:pt x="995" y="409"/>
                    <a:pt x="928" y="426"/>
                    <a:pt x="920" y="426"/>
                  </a:cubicBezTo>
                  <a:cubicBezTo>
                    <a:pt x="903" y="426"/>
                    <a:pt x="861" y="443"/>
                    <a:pt x="836" y="409"/>
                  </a:cubicBezTo>
                  <a:cubicBezTo>
                    <a:pt x="786" y="367"/>
                    <a:pt x="619" y="192"/>
                    <a:pt x="619" y="192"/>
                  </a:cubicBezTo>
                  <a:cubicBezTo>
                    <a:pt x="619" y="192"/>
                    <a:pt x="594" y="167"/>
                    <a:pt x="543" y="192"/>
                  </a:cubicBezTo>
                  <a:cubicBezTo>
                    <a:pt x="502" y="217"/>
                    <a:pt x="443" y="250"/>
                    <a:pt x="418" y="259"/>
                  </a:cubicBezTo>
                  <a:cubicBezTo>
                    <a:pt x="410" y="267"/>
                    <a:pt x="393" y="275"/>
                    <a:pt x="384" y="275"/>
                  </a:cubicBezTo>
                  <a:cubicBezTo>
                    <a:pt x="351" y="275"/>
                    <a:pt x="326" y="242"/>
                    <a:pt x="326" y="209"/>
                  </a:cubicBezTo>
                  <a:cubicBezTo>
                    <a:pt x="326" y="183"/>
                    <a:pt x="343" y="167"/>
                    <a:pt x="360" y="158"/>
                  </a:cubicBezTo>
                  <a:cubicBezTo>
                    <a:pt x="426" y="116"/>
                    <a:pt x="552" y="50"/>
                    <a:pt x="602" y="16"/>
                  </a:cubicBezTo>
                  <a:cubicBezTo>
                    <a:pt x="635" y="0"/>
                    <a:pt x="652" y="0"/>
                    <a:pt x="702" y="33"/>
                  </a:cubicBezTo>
                  <a:cubicBezTo>
                    <a:pt x="752" y="83"/>
                    <a:pt x="803" y="125"/>
                    <a:pt x="803" y="125"/>
                  </a:cubicBezTo>
                  <a:cubicBezTo>
                    <a:pt x="803" y="125"/>
                    <a:pt x="819" y="133"/>
                    <a:pt x="836" y="133"/>
                  </a:cubicBezTo>
                  <a:cubicBezTo>
                    <a:pt x="878" y="125"/>
                    <a:pt x="995" y="100"/>
                    <a:pt x="995" y="100"/>
                  </a:cubicBezTo>
                  <a:close/>
                  <a:moveTo>
                    <a:pt x="334" y="626"/>
                  </a:moveTo>
                  <a:cubicBezTo>
                    <a:pt x="343" y="610"/>
                    <a:pt x="343" y="585"/>
                    <a:pt x="326" y="568"/>
                  </a:cubicBezTo>
                  <a:cubicBezTo>
                    <a:pt x="309" y="551"/>
                    <a:pt x="293" y="551"/>
                    <a:pt x="276" y="551"/>
                  </a:cubicBezTo>
                  <a:cubicBezTo>
                    <a:pt x="276" y="535"/>
                    <a:pt x="276" y="510"/>
                    <a:pt x="259" y="501"/>
                  </a:cubicBezTo>
                  <a:cubicBezTo>
                    <a:pt x="251" y="484"/>
                    <a:pt x="226" y="476"/>
                    <a:pt x="209" y="484"/>
                  </a:cubicBezTo>
                  <a:cubicBezTo>
                    <a:pt x="217" y="468"/>
                    <a:pt x="209" y="443"/>
                    <a:pt x="201" y="426"/>
                  </a:cubicBezTo>
                  <a:cubicBezTo>
                    <a:pt x="176" y="401"/>
                    <a:pt x="134" y="409"/>
                    <a:pt x="109" y="434"/>
                  </a:cubicBezTo>
                  <a:cubicBezTo>
                    <a:pt x="92" y="451"/>
                    <a:pt x="75" y="501"/>
                    <a:pt x="92" y="526"/>
                  </a:cubicBezTo>
                  <a:cubicBezTo>
                    <a:pt x="117" y="551"/>
                    <a:pt x="142" y="535"/>
                    <a:pt x="159" y="535"/>
                  </a:cubicBezTo>
                  <a:cubicBezTo>
                    <a:pt x="159" y="551"/>
                    <a:pt x="142" y="568"/>
                    <a:pt x="159" y="593"/>
                  </a:cubicBezTo>
                  <a:cubicBezTo>
                    <a:pt x="176" y="618"/>
                    <a:pt x="209" y="602"/>
                    <a:pt x="226" y="602"/>
                  </a:cubicBezTo>
                  <a:cubicBezTo>
                    <a:pt x="217" y="618"/>
                    <a:pt x="201" y="643"/>
                    <a:pt x="226" y="668"/>
                  </a:cubicBezTo>
                  <a:cubicBezTo>
                    <a:pt x="242" y="685"/>
                    <a:pt x="276" y="677"/>
                    <a:pt x="293" y="668"/>
                  </a:cubicBezTo>
                  <a:cubicBezTo>
                    <a:pt x="284" y="693"/>
                    <a:pt x="268" y="710"/>
                    <a:pt x="293" y="744"/>
                  </a:cubicBezTo>
                  <a:cubicBezTo>
                    <a:pt x="318" y="769"/>
                    <a:pt x="368" y="752"/>
                    <a:pt x="393" y="727"/>
                  </a:cubicBezTo>
                  <a:cubicBezTo>
                    <a:pt x="418" y="702"/>
                    <a:pt x="418" y="668"/>
                    <a:pt x="393" y="643"/>
                  </a:cubicBezTo>
                  <a:cubicBezTo>
                    <a:pt x="376" y="626"/>
                    <a:pt x="360" y="626"/>
                    <a:pt x="334" y="626"/>
                  </a:cubicBezTo>
                  <a:close/>
                  <a:moveTo>
                    <a:pt x="786" y="468"/>
                  </a:moveTo>
                  <a:cubicBezTo>
                    <a:pt x="610" y="284"/>
                    <a:pt x="694" y="367"/>
                    <a:pt x="594" y="267"/>
                  </a:cubicBezTo>
                  <a:cubicBezTo>
                    <a:pt x="594" y="267"/>
                    <a:pt x="569" y="234"/>
                    <a:pt x="527" y="259"/>
                  </a:cubicBezTo>
                  <a:cubicBezTo>
                    <a:pt x="502" y="267"/>
                    <a:pt x="468" y="284"/>
                    <a:pt x="443" y="301"/>
                  </a:cubicBezTo>
                  <a:cubicBezTo>
                    <a:pt x="418" y="309"/>
                    <a:pt x="393" y="317"/>
                    <a:pt x="384" y="317"/>
                  </a:cubicBezTo>
                  <a:cubicBezTo>
                    <a:pt x="326" y="317"/>
                    <a:pt x="284" y="267"/>
                    <a:pt x="284" y="217"/>
                  </a:cubicBezTo>
                  <a:cubicBezTo>
                    <a:pt x="284" y="175"/>
                    <a:pt x="301" y="142"/>
                    <a:pt x="334" y="125"/>
                  </a:cubicBezTo>
                  <a:cubicBezTo>
                    <a:pt x="368" y="100"/>
                    <a:pt x="460" y="50"/>
                    <a:pt x="460" y="50"/>
                  </a:cubicBezTo>
                  <a:cubicBezTo>
                    <a:pt x="460" y="50"/>
                    <a:pt x="435" y="8"/>
                    <a:pt x="376" y="8"/>
                  </a:cubicBezTo>
                  <a:cubicBezTo>
                    <a:pt x="309" y="8"/>
                    <a:pt x="184" y="100"/>
                    <a:pt x="184" y="100"/>
                  </a:cubicBezTo>
                  <a:cubicBezTo>
                    <a:pt x="184" y="100"/>
                    <a:pt x="150" y="116"/>
                    <a:pt x="100" y="100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426"/>
                    <a:pt x="0" y="426"/>
                    <a:pt x="0" y="426"/>
                  </a:cubicBezTo>
                  <a:cubicBezTo>
                    <a:pt x="0" y="426"/>
                    <a:pt x="25" y="434"/>
                    <a:pt x="50" y="443"/>
                  </a:cubicBezTo>
                  <a:cubicBezTo>
                    <a:pt x="59" y="426"/>
                    <a:pt x="67" y="409"/>
                    <a:pt x="83" y="392"/>
                  </a:cubicBezTo>
                  <a:cubicBezTo>
                    <a:pt x="125" y="351"/>
                    <a:pt x="192" y="351"/>
                    <a:pt x="234" y="392"/>
                  </a:cubicBezTo>
                  <a:cubicBezTo>
                    <a:pt x="242" y="409"/>
                    <a:pt x="251" y="417"/>
                    <a:pt x="251" y="434"/>
                  </a:cubicBezTo>
                  <a:cubicBezTo>
                    <a:pt x="268" y="443"/>
                    <a:pt x="284" y="451"/>
                    <a:pt x="293" y="468"/>
                  </a:cubicBezTo>
                  <a:cubicBezTo>
                    <a:pt x="309" y="476"/>
                    <a:pt x="318" y="493"/>
                    <a:pt x="318" y="510"/>
                  </a:cubicBezTo>
                  <a:cubicBezTo>
                    <a:pt x="334" y="510"/>
                    <a:pt x="351" y="518"/>
                    <a:pt x="360" y="535"/>
                  </a:cubicBezTo>
                  <a:cubicBezTo>
                    <a:pt x="376" y="551"/>
                    <a:pt x="384" y="568"/>
                    <a:pt x="384" y="585"/>
                  </a:cubicBezTo>
                  <a:cubicBezTo>
                    <a:pt x="401" y="585"/>
                    <a:pt x="418" y="593"/>
                    <a:pt x="426" y="610"/>
                  </a:cubicBezTo>
                  <a:cubicBezTo>
                    <a:pt x="451" y="635"/>
                    <a:pt x="460" y="668"/>
                    <a:pt x="451" y="702"/>
                  </a:cubicBezTo>
                  <a:cubicBezTo>
                    <a:pt x="460" y="702"/>
                    <a:pt x="468" y="718"/>
                    <a:pt x="477" y="727"/>
                  </a:cubicBezTo>
                  <a:cubicBezTo>
                    <a:pt x="493" y="744"/>
                    <a:pt x="527" y="744"/>
                    <a:pt x="543" y="727"/>
                  </a:cubicBezTo>
                  <a:cubicBezTo>
                    <a:pt x="560" y="710"/>
                    <a:pt x="560" y="677"/>
                    <a:pt x="543" y="660"/>
                  </a:cubicBezTo>
                  <a:lnTo>
                    <a:pt x="535" y="660"/>
                  </a:lnTo>
                  <a:cubicBezTo>
                    <a:pt x="485" y="602"/>
                    <a:pt x="477" y="593"/>
                    <a:pt x="485" y="585"/>
                  </a:cubicBezTo>
                  <a:cubicBezTo>
                    <a:pt x="493" y="585"/>
                    <a:pt x="502" y="593"/>
                    <a:pt x="560" y="660"/>
                  </a:cubicBezTo>
                  <a:cubicBezTo>
                    <a:pt x="569" y="668"/>
                    <a:pt x="569" y="668"/>
                    <a:pt x="569" y="668"/>
                  </a:cubicBezTo>
                  <a:cubicBezTo>
                    <a:pt x="585" y="685"/>
                    <a:pt x="610" y="685"/>
                    <a:pt x="627" y="668"/>
                  </a:cubicBezTo>
                  <a:cubicBezTo>
                    <a:pt x="644" y="652"/>
                    <a:pt x="644" y="618"/>
                    <a:pt x="627" y="602"/>
                  </a:cubicBezTo>
                  <a:cubicBezTo>
                    <a:pt x="569" y="535"/>
                    <a:pt x="560" y="526"/>
                    <a:pt x="560" y="518"/>
                  </a:cubicBezTo>
                  <a:cubicBezTo>
                    <a:pt x="569" y="518"/>
                    <a:pt x="594" y="551"/>
                    <a:pt x="652" y="610"/>
                  </a:cubicBezTo>
                  <a:cubicBezTo>
                    <a:pt x="669" y="626"/>
                    <a:pt x="702" y="626"/>
                    <a:pt x="719" y="610"/>
                  </a:cubicBezTo>
                  <a:cubicBezTo>
                    <a:pt x="727" y="593"/>
                    <a:pt x="736" y="568"/>
                    <a:pt x="719" y="543"/>
                  </a:cubicBezTo>
                  <a:cubicBezTo>
                    <a:pt x="644" y="468"/>
                    <a:pt x="644" y="468"/>
                    <a:pt x="652" y="459"/>
                  </a:cubicBezTo>
                  <a:lnTo>
                    <a:pt x="727" y="526"/>
                  </a:lnTo>
                  <a:cubicBezTo>
                    <a:pt x="727" y="535"/>
                    <a:pt x="727" y="535"/>
                    <a:pt x="727" y="535"/>
                  </a:cubicBezTo>
                  <a:cubicBezTo>
                    <a:pt x="744" y="551"/>
                    <a:pt x="769" y="551"/>
                    <a:pt x="786" y="535"/>
                  </a:cubicBezTo>
                  <a:cubicBezTo>
                    <a:pt x="803" y="510"/>
                    <a:pt x="803" y="484"/>
                    <a:pt x="786" y="468"/>
                  </a:cubicBezTo>
                  <a:close/>
                  <a:moveTo>
                    <a:pt x="786" y="468"/>
                  </a:moveTo>
                  <a:lnTo>
                    <a:pt x="786" y="46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 lIns="182843" tIns="91422" rIns="182843" bIns="91422" anchor="ctr"/>
            <a:lstStyle/>
            <a:p>
              <a:pPr defTabSz="912770">
                <a:defRPr/>
              </a:pPr>
              <a:endParaRPr lang="en-US" dirty="0">
                <a:solidFill>
                  <a:prstClr val="black"/>
                </a:solidFill>
                <a:ea typeface="SimSun" charset="0"/>
              </a:endParaRPr>
            </a:p>
          </p:txBody>
        </p:sp>
      </p:grpSp>
      <p:sp>
        <p:nvSpPr>
          <p:cNvPr id="32" name="Text Placeholder 18"/>
          <p:cNvSpPr>
            <a:spLocks noGrp="1"/>
          </p:cNvSpPr>
          <p:nvPr>
            <p:ph type="body" sz="quarter" idx="21"/>
          </p:nvPr>
        </p:nvSpPr>
        <p:spPr>
          <a:xfrm>
            <a:off x="1649259" y="3636427"/>
            <a:ext cx="2270537" cy="33092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endParaRPr lang="en-AU" dirty="0"/>
          </a:p>
        </p:txBody>
      </p:sp>
      <p:sp>
        <p:nvSpPr>
          <p:cNvPr id="34" name="Text Placeholder 9"/>
          <p:cNvSpPr>
            <a:spLocks noGrp="1"/>
          </p:cNvSpPr>
          <p:nvPr>
            <p:ph type="body" sz="quarter" idx="22"/>
          </p:nvPr>
        </p:nvSpPr>
        <p:spPr>
          <a:xfrm>
            <a:off x="1649259" y="3939225"/>
            <a:ext cx="2270537" cy="455579"/>
          </a:xfrm>
        </p:spPr>
        <p:txBody>
          <a:bodyPr>
            <a:normAutofit/>
          </a:bodyPr>
          <a:lstStyle>
            <a:lvl1pPr marL="0" indent="0">
              <a:buNone/>
              <a:defRPr sz="9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37" name="Text Placeholder 18"/>
          <p:cNvSpPr>
            <a:spLocks noGrp="1"/>
          </p:cNvSpPr>
          <p:nvPr>
            <p:ph type="body" sz="quarter" idx="24"/>
          </p:nvPr>
        </p:nvSpPr>
        <p:spPr>
          <a:xfrm>
            <a:off x="1649259" y="4481840"/>
            <a:ext cx="2270537" cy="33092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endParaRPr lang="en-AU" dirty="0"/>
          </a:p>
        </p:txBody>
      </p:sp>
      <p:sp>
        <p:nvSpPr>
          <p:cNvPr id="42" name="Text Placeholder 18"/>
          <p:cNvSpPr>
            <a:spLocks noGrp="1"/>
          </p:cNvSpPr>
          <p:nvPr>
            <p:ph type="body" sz="quarter" idx="26"/>
          </p:nvPr>
        </p:nvSpPr>
        <p:spPr>
          <a:xfrm>
            <a:off x="1654997" y="5347059"/>
            <a:ext cx="2264740" cy="33092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endParaRPr lang="en-AU" dirty="0"/>
          </a:p>
        </p:txBody>
      </p:sp>
      <p:sp>
        <p:nvSpPr>
          <p:cNvPr id="45" name="Text Placeholder 9"/>
          <p:cNvSpPr>
            <a:spLocks noGrp="1"/>
          </p:cNvSpPr>
          <p:nvPr>
            <p:ph type="body" sz="quarter" idx="27"/>
          </p:nvPr>
        </p:nvSpPr>
        <p:spPr>
          <a:xfrm>
            <a:off x="1649259" y="4779897"/>
            <a:ext cx="2270537" cy="455579"/>
          </a:xfrm>
        </p:spPr>
        <p:txBody>
          <a:bodyPr>
            <a:normAutofit/>
          </a:bodyPr>
          <a:lstStyle>
            <a:lvl1pPr marL="0" indent="0">
              <a:buNone/>
              <a:defRPr sz="9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46" name="Text Placeholder 9"/>
          <p:cNvSpPr>
            <a:spLocks noGrp="1"/>
          </p:cNvSpPr>
          <p:nvPr>
            <p:ph type="body" sz="quarter" idx="28"/>
          </p:nvPr>
        </p:nvSpPr>
        <p:spPr>
          <a:xfrm>
            <a:off x="1649259" y="5642077"/>
            <a:ext cx="2270537" cy="455579"/>
          </a:xfrm>
        </p:spPr>
        <p:txBody>
          <a:bodyPr>
            <a:normAutofit/>
          </a:bodyPr>
          <a:lstStyle>
            <a:lvl1pPr marL="0" indent="0">
              <a:buNone/>
              <a:defRPr sz="9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1837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5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6" grpId="0"/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22" presetClass="entr" presetSubtype="4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/>
      <p:bldP spid="17" grpId="0" build="p">
        <p:tmplLst>
          <p:tmpl lvl="1">
            <p:tnLst>
              <p:par>
                <p:cTn presetID="22" presetClass="entr" presetSubtype="4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770"/>
            <a:fld id="{722F6D6F-DD99-46DF-A9EA-728D63EA6A31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912770"/>
              <a:t>5/12/2021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770"/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770"/>
            <a:fld id="{84AD2E7E-F7BA-4F6B-9D0C-0B2331C2AE0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912770"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6896749" y="1428764"/>
            <a:ext cx="4684729" cy="4592637"/>
          </a:xfrm>
          <a:custGeom>
            <a:avLst/>
            <a:gdLst>
              <a:gd name="connsiteX0" fmla="*/ 0 w 4076700"/>
              <a:gd name="connsiteY0" fmla="*/ 0 h 4076700"/>
              <a:gd name="connsiteX1" fmla="*/ 2038350 w 4076700"/>
              <a:gd name="connsiteY1" fmla="*/ 0 h 4076700"/>
              <a:gd name="connsiteX2" fmla="*/ 4076700 w 4076700"/>
              <a:gd name="connsiteY2" fmla="*/ 2038350 h 4076700"/>
              <a:gd name="connsiteX3" fmla="*/ 2038350 w 4076700"/>
              <a:gd name="connsiteY3" fmla="*/ 4076700 h 4076700"/>
              <a:gd name="connsiteX4" fmla="*/ 0 w 4076700"/>
              <a:gd name="connsiteY4" fmla="*/ 2038350 h 407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6700" h="4076700">
                <a:moveTo>
                  <a:pt x="0" y="0"/>
                </a:moveTo>
                <a:lnTo>
                  <a:pt x="2038350" y="0"/>
                </a:lnTo>
                <a:cubicBezTo>
                  <a:pt x="3164100" y="0"/>
                  <a:pt x="4076700" y="912600"/>
                  <a:pt x="4076700" y="2038350"/>
                </a:cubicBezTo>
                <a:cubicBezTo>
                  <a:pt x="4076700" y="3164100"/>
                  <a:pt x="3164100" y="4076700"/>
                  <a:pt x="2038350" y="4076700"/>
                </a:cubicBezTo>
                <a:cubicBezTo>
                  <a:pt x="912600" y="4076700"/>
                  <a:pt x="0" y="3164100"/>
                  <a:pt x="0" y="203835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en-AU" dirty="0"/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856651" y="498769"/>
            <a:ext cx="5361610" cy="697491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856651" y="1223971"/>
            <a:ext cx="5361610" cy="374216"/>
          </a:xfrm>
        </p:spPr>
        <p:txBody>
          <a:bodyPr>
            <a:normAutofit/>
          </a:bodyPr>
          <a:lstStyle>
            <a:lvl1pPr marL="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342274" indent="0" algn="ctr">
              <a:buNone/>
              <a:defRPr sz="1500"/>
            </a:lvl2pPr>
            <a:lvl3pPr marL="684574" indent="0" algn="ctr">
              <a:buNone/>
              <a:defRPr sz="1400"/>
            </a:lvl3pPr>
            <a:lvl4pPr marL="1026863" indent="0" algn="ctr">
              <a:buNone/>
              <a:defRPr sz="1200"/>
            </a:lvl4pPr>
            <a:lvl5pPr marL="1369149" indent="0" algn="ctr">
              <a:buNone/>
              <a:defRPr sz="1200"/>
            </a:lvl5pPr>
            <a:lvl6pPr marL="1711448" indent="0" algn="ctr">
              <a:buNone/>
              <a:defRPr sz="1200"/>
            </a:lvl6pPr>
            <a:lvl7pPr marL="2053725" indent="0" algn="ctr">
              <a:buNone/>
              <a:defRPr sz="1200"/>
            </a:lvl7pPr>
            <a:lvl8pPr marL="2395997" indent="0" algn="ctr">
              <a:buNone/>
              <a:defRPr sz="1200"/>
            </a:lvl8pPr>
            <a:lvl9pPr marL="2738275" indent="0" algn="ctr">
              <a:buNone/>
              <a:defRPr sz="1200"/>
            </a:lvl9pPr>
          </a:lstStyle>
          <a:p>
            <a:r>
              <a:rPr lang="en-US" dirty="0" smtClean="0"/>
              <a:t>Click to edit Master subtitle style</a:t>
            </a:r>
            <a:endParaRPr lang="en-AU" dirty="0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855026" y="2004684"/>
            <a:ext cx="5361610" cy="4716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55026" y="2491536"/>
            <a:ext cx="5361610" cy="937477"/>
          </a:xfrm>
        </p:spPr>
        <p:txBody>
          <a:bodyPr>
            <a:normAutofit/>
          </a:bodyPr>
          <a:lstStyle>
            <a:lvl1pPr marL="0" indent="0">
              <a:buNone/>
              <a:defRPr sz="9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grpSp>
        <p:nvGrpSpPr>
          <p:cNvPr id="2" name="Group 18"/>
          <p:cNvGrpSpPr/>
          <p:nvPr userDrawn="1"/>
        </p:nvGrpSpPr>
        <p:grpSpPr>
          <a:xfrm>
            <a:off x="967775" y="3699053"/>
            <a:ext cx="597533" cy="585787"/>
            <a:chOff x="948740" y="3699046"/>
            <a:chExt cx="585787" cy="585787"/>
          </a:xfrm>
        </p:grpSpPr>
        <p:sp>
          <p:nvSpPr>
            <p:cNvPr id="20" name="Oval 19"/>
            <p:cNvSpPr/>
            <p:nvPr/>
          </p:nvSpPr>
          <p:spPr>
            <a:xfrm flipH="1">
              <a:off x="948740" y="3699046"/>
              <a:ext cx="585787" cy="58578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2770">
                <a:defRPr/>
              </a:pPr>
              <a:endParaRPr lang="en-US" sz="1200" dirty="0">
                <a:solidFill>
                  <a:prstClr val="white"/>
                </a:solidFill>
              </a:endParaRPr>
            </a:p>
          </p:txBody>
        </p:sp>
        <p:sp>
          <p:nvSpPr>
            <p:cNvPr id="21" name="Shape 731"/>
            <p:cNvSpPr/>
            <p:nvPr/>
          </p:nvSpPr>
          <p:spPr>
            <a:xfrm>
              <a:off x="1132056" y="3859862"/>
              <a:ext cx="219154" cy="2754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9" y="0"/>
                  </a:moveTo>
                  <a:cubicBezTo>
                    <a:pt x="4836" y="0"/>
                    <a:pt x="0" y="1447"/>
                    <a:pt x="0" y="3231"/>
                  </a:cubicBezTo>
                  <a:lnTo>
                    <a:pt x="0" y="4776"/>
                  </a:lnTo>
                  <a:cubicBezTo>
                    <a:pt x="0" y="6669"/>
                    <a:pt x="4836" y="8203"/>
                    <a:pt x="10799" y="8203"/>
                  </a:cubicBezTo>
                  <a:cubicBezTo>
                    <a:pt x="16764" y="8203"/>
                    <a:pt x="21600" y="6669"/>
                    <a:pt x="21600" y="4776"/>
                  </a:cubicBezTo>
                  <a:lnTo>
                    <a:pt x="21600" y="3231"/>
                  </a:lnTo>
                  <a:cubicBezTo>
                    <a:pt x="21600" y="1447"/>
                    <a:pt x="16764" y="0"/>
                    <a:pt x="10799" y="0"/>
                  </a:cubicBezTo>
                  <a:close/>
                  <a:moveTo>
                    <a:pt x="21195" y="8008"/>
                  </a:moveTo>
                  <a:cubicBezTo>
                    <a:pt x="19915" y="9488"/>
                    <a:pt x="15746" y="10572"/>
                    <a:pt x="10799" y="10572"/>
                  </a:cubicBezTo>
                  <a:cubicBezTo>
                    <a:pt x="5856" y="10572"/>
                    <a:pt x="1685" y="9488"/>
                    <a:pt x="405" y="8008"/>
                  </a:cubicBezTo>
                  <a:cubicBezTo>
                    <a:pt x="141" y="7702"/>
                    <a:pt x="0" y="7868"/>
                    <a:pt x="0" y="8007"/>
                  </a:cubicBezTo>
                  <a:cubicBezTo>
                    <a:pt x="0" y="8144"/>
                    <a:pt x="0" y="10898"/>
                    <a:pt x="0" y="10898"/>
                  </a:cubicBezTo>
                  <a:cubicBezTo>
                    <a:pt x="0" y="13061"/>
                    <a:pt x="4836" y="14814"/>
                    <a:pt x="10799" y="14814"/>
                  </a:cubicBezTo>
                  <a:cubicBezTo>
                    <a:pt x="16764" y="14814"/>
                    <a:pt x="21600" y="13061"/>
                    <a:pt x="21600" y="10898"/>
                  </a:cubicBezTo>
                  <a:cubicBezTo>
                    <a:pt x="21600" y="10898"/>
                    <a:pt x="21600" y="8144"/>
                    <a:pt x="21600" y="8007"/>
                  </a:cubicBezTo>
                  <a:cubicBezTo>
                    <a:pt x="21600" y="7868"/>
                    <a:pt x="21459" y="7702"/>
                    <a:pt x="21195" y="8008"/>
                  </a:cubicBezTo>
                  <a:close/>
                  <a:moveTo>
                    <a:pt x="21176" y="14285"/>
                  </a:moveTo>
                  <a:cubicBezTo>
                    <a:pt x="19876" y="15959"/>
                    <a:pt x="15722" y="17184"/>
                    <a:pt x="10799" y="17184"/>
                  </a:cubicBezTo>
                  <a:cubicBezTo>
                    <a:pt x="5878" y="17184"/>
                    <a:pt x="1724" y="15959"/>
                    <a:pt x="424" y="14285"/>
                  </a:cubicBezTo>
                  <a:cubicBezTo>
                    <a:pt x="147" y="13932"/>
                    <a:pt x="0" y="14121"/>
                    <a:pt x="0" y="14297"/>
                  </a:cubicBezTo>
                  <a:cubicBezTo>
                    <a:pt x="0" y="14472"/>
                    <a:pt x="0" y="16754"/>
                    <a:pt x="0" y="16754"/>
                  </a:cubicBezTo>
                  <a:cubicBezTo>
                    <a:pt x="0" y="19133"/>
                    <a:pt x="4836" y="21600"/>
                    <a:pt x="10799" y="21600"/>
                  </a:cubicBezTo>
                  <a:cubicBezTo>
                    <a:pt x="16764" y="21600"/>
                    <a:pt x="21600" y="19133"/>
                    <a:pt x="21600" y="16754"/>
                  </a:cubicBezTo>
                  <a:cubicBezTo>
                    <a:pt x="21600" y="16754"/>
                    <a:pt x="21600" y="14472"/>
                    <a:pt x="21600" y="14297"/>
                  </a:cubicBezTo>
                  <a:cubicBezTo>
                    <a:pt x="21600" y="14121"/>
                    <a:pt x="21453" y="13932"/>
                    <a:pt x="21176" y="14285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912770"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 sz="3200" b="1">
                <a:solidFill>
                  <a:prstClr val="black"/>
                </a:solidFill>
                <a:latin typeface="Kontrapunkt Bob Bold"/>
                <a:ea typeface="Kontrapunkt Bob Bold"/>
                <a:cs typeface="Kontrapunkt Bob Bold"/>
                <a:sym typeface="Kontrapunkt Bob Bold"/>
              </a:endParaRPr>
            </a:p>
          </p:txBody>
        </p:sp>
      </p:grpSp>
      <p:grpSp>
        <p:nvGrpSpPr>
          <p:cNvPr id="6" name="Group 21"/>
          <p:cNvGrpSpPr/>
          <p:nvPr userDrawn="1"/>
        </p:nvGrpSpPr>
        <p:grpSpPr>
          <a:xfrm>
            <a:off x="3633484" y="3710949"/>
            <a:ext cx="597533" cy="585787"/>
            <a:chOff x="3562057" y="3710939"/>
            <a:chExt cx="585787" cy="585787"/>
          </a:xfrm>
        </p:grpSpPr>
        <p:sp>
          <p:nvSpPr>
            <p:cNvPr id="23" name="Oval 22"/>
            <p:cNvSpPr/>
            <p:nvPr/>
          </p:nvSpPr>
          <p:spPr>
            <a:xfrm flipH="1">
              <a:off x="3562057" y="3710939"/>
              <a:ext cx="585787" cy="58578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2770">
                <a:defRPr/>
              </a:pPr>
              <a:endParaRPr lang="en-US" sz="1200" dirty="0">
                <a:solidFill>
                  <a:prstClr val="white"/>
                </a:solidFill>
              </a:endParaRPr>
            </a:p>
          </p:txBody>
        </p:sp>
        <p:sp>
          <p:nvSpPr>
            <p:cNvPr id="24" name="Shape 1807"/>
            <p:cNvSpPr/>
            <p:nvPr/>
          </p:nvSpPr>
          <p:spPr>
            <a:xfrm>
              <a:off x="3703279" y="3867823"/>
              <a:ext cx="276905" cy="283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1" h="20433" extrusionOk="0">
                  <a:moveTo>
                    <a:pt x="14102" y="6331"/>
                  </a:moveTo>
                  <a:cubicBezTo>
                    <a:pt x="13391" y="5619"/>
                    <a:pt x="13391" y="4469"/>
                    <a:pt x="14102" y="3759"/>
                  </a:cubicBezTo>
                  <a:cubicBezTo>
                    <a:pt x="14812" y="3049"/>
                    <a:pt x="15965" y="3049"/>
                    <a:pt x="16674" y="3759"/>
                  </a:cubicBezTo>
                  <a:cubicBezTo>
                    <a:pt x="17385" y="4469"/>
                    <a:pt x="17385" y="5619"/>
                    <a:pt x="16674" y="6331"/>
                  </a:cubicBezTo>
                  <a:cubicBezTo>
                    <a:pt x="15965" y="7041"/>
                    <a:pt x="14812" y="7041"/>
                    <a:pt x="14102" y="6331"/>
                  </a:cubicBezTo>
                  <a:close/>
                  <a:moveTo>
                    <a:pt x="12904" y="13199"/>
                  </a:moveTo>
                  <a:cubicBezTo>
                    <a:pt x="12904" y="13199"/>
                    <a:pt x="21289" y="7286"/>
                    <a:pt x="20359" y="518"/>
                  </a:cubicBezTo>
                  <a:cubicBezTo>
                    <a:pt x="20339" y="369"/>
                    <a:pt x="20289" y="271"/>
                    <a:pt x="20226" y="206"/>
                  </a:cubicBezTo>
                  <a:cubicBezTo>
                    <a:pt x="20162" y="145"/>
                    <a:pt x="20065" y="93"/>
                    <a:pt x="19914" y="72"/>
                  </a:cubicBezTo>
                  <a:cubicBezTo>
                    <a:pt x="13147" y="-856"/>
                    <a:pt x="7233" y="7529"/>
                    <a:pt x="7233" y="7529"/>
                  </a:cubicBezTo>
                  <a:cubicBezTo>
                    <a:pt x="2104" y="6928"/>
                    <a:pt x="2478" y="7929"/>
                    <a:pt x="137" y="13421"/>
                  </a:cubicBezTo>
                  <a:cubicBezTo>
                    <a:pt x="-311" y="14470"/>
                    <a:pt x="416" y="14829"/>
                    <a:pt x="1211" y="14536"/>
                  </a:cubicBezTo>
                  <a:cubicBezTo>
                    <a:pt x="2006" y="14242"/>
                    <a:pt x="3764" y="13593"/>
                    <a:pt x="3764" y="13593"/>
                  </a:cubicBezTo>
                  <a:lnTo>
                    <a:pt x="6840" y="16669"/>
                  </a:lnTo>
                  <a:cubicBezTo>
                    <a:pt x="6840" y="16669"/>
                    <a:pt x="6192" y="18426"/>
                    <a:pt x="5897" y="19222"/>
                  </a:cubicBezTo>
                  <a:cubicBezTo>
                    <a:pt x="5604" y="20018"/>
                    <a:pt x="5963" y="20744"/>
                    <a:pt x="7012" y="20297"/>
                  </a:cubicBezTo>
                  <a:cubicBezTo>
                    <a:pt x="12505" y="17955"/>
                    <a:pt x="13504" y="18328"/>
                    <a:pt x="12904" y="13199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91277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</p:grpSp>
      <p:grpSp>
        <p:nvGrpSpPr>
          <p:cNvPr id="7" name="Group 24"/>
          <p:cNvGrpSpPr/>
          <p:nvPr userDrawn="1"/>
        </p:nvGrpSpPr>
        <p:grpSpPr>
          <a:xfrm>
            <a:off x="967775" y="4965941"/>
            <a:ext cx="597533" cy="585787"/>
            <a:chOff x="948740" y="4965929"/>
            <a:chExt cx="585787" cy="585787"/>
          </a:xfrm>
        </p:grpSpPr>
        <p:sp>
          <p:nvSpPr>
            <p:cNvPr id="26" name="Oval 25"/>
            <p:cNvSpPr/>
            <p:nvPr/>
          </p:nvSpPr>
          <p:spPr>
            <a:xfrm flipH="1">
              <a:off x="948740" y="4965929"/>
              <a:ext cx="585787" cy="58578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2770">
                <a:defRPr/>
              </a:pPr>
              <a:endParaRPr lang="en-US" sz="1200" dirty="0">
                <a:solidFill>
                  <a:prstClr val="white"/>
                </a:solidFill>
              </a:endParaRPr>
            </a:p>
          </p:txBody>
        </p:sp>
        <p:sp>
          <p:nvSpPr>
            <p:cNvPr id="27" name="Shape 988"/>
            <p:cNvSpPr/>
            <p:nvPr/>
          </p:nvSpPr>
          <p:spPr>
            <a:xfrm>
              <a:off x="1087036" y="5120858"/>
              <a:ext cx="309194" cy="2750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6" h="21471" extrusionOk="0">
                  <a:moveTo>
                    <a:pt x="2906" y="19280"/>
                  </a:moveTo>
                  <a:cubicBezTo>
                    <a:pt x="2683" y="19534"/>
                    <a:pt x="2683" y="19946"/>
                    <a:pt x="2906" y="20200"/>
                  </a:cubicBezTo>
                  <a:lnTo>
                    <a:pt x="3930" y="21326"/>
                  </a:lnTo>
                  <a:cubicBezTo>
                    <a:pt x="4154" y="21580"/>
                    <a:pt x="4510" y="21473"/>
                    <a:pt x="4734" y="21220"/>
                  </a:cubicBezTo>
                  <a:lnTo>
                    <a:pt x="10017" y="15372"/>
                  </a:lnTo>
                  <a:lnTo>
                    <a:pt x="8398" y="13299"/>
                  </a:lnTo>
                  <a:cubicBezTo>
                    <a:pt x="8398" y="13299"/>
                    <a:pt x="2906" y="19280"/>
                    <a:pt x="2906" y="19280"/>
                  </a:cubicBezTo>
                  <a:close/>
                  <a:moveTo>
                    <a:pt x="21387" y="2723"/>
                  </a:moveTo>
                  <a:cubicBezTo>
                    <a:pt x="21307" y="2125"/>
                    <a:pt x="21031" y="2252"/>
                    <a:pt x="20888" y="2505"/>
                  </a:cubicBezTo>
                  <a:cubicBezTo>
                    <a:pt x="20746" y="2758"/>
                    <a:pt x="20111" y="3840"/>
                    <a:pt x="19852" y="4329"/>
                  </a:cubicBezTo>
                  <a:cubicBezTo>
                    <a:pt x="19593" y="4815"/>
                    <a:pt x="18956" y="5772"/>
                    <a:pt x="17770" y="4826"/>
                  </a:cubicBezTo>
                  <a:cubicBezTo>
                    <a:pt x="16533" y="3843"/>
                    <a:pt x="16963" y="3157"/>
                    <a:pt x="17179" y="2694"/>
                  </a:cubicBezTo>
                  <a:cubicBezTo>
                    <a:pt x="17395" y="2232"/>
                    <a:pt x="18059" y="931"/>
                    <a:pt x="18155" y="768"/>
                  </a:cubicBezTo>
                  <a:cubicBezTo>
                    <a:pt x="18251" y="605"/>
                    <a:pt x="18139" y="129"/>
                    <a:pt x="17756" y="329"/>
                  </a:cubicBezTo>
                  <a:cubicBezTo>
                    <a:pt x="17372" y="527"/>
                    <a:pt x="15039" y="1572"/>
                    <a:pt x="14715" y="3066"/>
                  </a:cubicBezTo>
                  <a:cubicBezTo>
                    <a:pt x="14386" y="4590"/>
                    <a:pt x="14993" y="5950"/>
                    <a:pt x="13800" y="7301"/>
                  </a:cubicBezTo>
                  <a:lnTo>
                    <a:pt x="12355" y="8998"/>
                  </a:lnTo>
                  <a:lnTo>
                    <a:pt x="13806" y="10898"/>
                  </a:lnTo>
                  <a:lnTo>
                    <a:pt x="15589" y="8995"/>
                  </a:lnTo>
                  <a:cubicBezTo>
                    <a:pt x="16013" y="8514"/>
                    <a:pt x="16919" y="8048"/>
                    <a:pt x="17740" y="8257"/>
                  </a:cubicBezTo>
                  <a:cubicBezTo>
                    <a:pt x="19498" y="8705"/>
                    <a:pt x="20456" y="7962"/>
                    <a:pt x="21035" y="6733"/>
                  </a:cubicBezTo>
                  <a:cubicBezTo>
                    <a:pt x="21552" y="5635"/>
                    <a:pt x="21466" y="3322"/>
                    <a:pt x="21387" y="2723"/>
                  </a:cubicBezTo>
                  <a:close/>
                  <a:moveTo>
                    <a:pt x="9478" y="7592"/>
                  </a:moveTo>
                  <a:cubicBezTo>
                    <a:pt x="9350" y="7424"/>
                    <a:pt x="9189" y="7421"/>
                    <a:pt x="9050" y="7558"/>
                  </a:cubicBezTo>
                  <a:lnTo>
                    <a:pt x="7506" y="9074"/>
                  </a:lnTo>
                  <a:cubicBezTo>
                    <a:pt x="7384" y="9194"/>
                    <a:pt x="7369" y="9419"/>
                    <a:pt x="7477" y="9559"/>
                  </a:cubicBezTo>
                  <a:lnTo>
                    <a:pt x="16408" y="20996"/>
                  </a:lnTo>
                  <a:cubicBezTo>
                    <a:pt x="16616" y="21268"/>
                    <a:pt x="16979" y="21295"/>
                    <a:pt x="17217" y="21061"/>
                  </a:cubicBezTo>
                  <a:lnTo>
                    <a:pt x="18263" y="20076"/>
                  </a:lnTo>
                  <a:cubicBezTo>
                    <a:pt x="18500" y="19839"/>
                    <a:pt x="18526" y="19429"/>
                    <a:pt x="18317" y="19158"/>
                  </a:cubicBezTo>
                  <a:cubicBezTo>
                    <a:pt x="18317" y="19158"/>
                    <a:pt x="9478" y="7592"/>
                    <a:pt x="9478" y="7592"/>
                  </a:cubicBezTo>
                  <a:close/>
                  <a:moveTo>
                    <a:pt x="3331" y="6965"/>
                  </a:moveTo>
                  <a:cubicBezTo>
                    <a:pt x="4336" y="6088"/>
                    <a:pt x="5170" y="6693"/>
                    <a:pt x="6282" y="8142"/>
                  </a:cubicBezTo>
                  <a:cubicBezTo>
                    <a:pt x="6408" y="8304"/>
                    <a:pt x="6575" y="8114"/>
                    <a:pt x="6671" y="8021"/>
                  </a:cubicBezTo>
                  <a:cubicBezTo>
                    <a:pt x="6766" y="7926"/>
                    <a:pt x="8233" y="6440"/>
                    <a:pt x="8306" y="6370"/>
                  </a:cubicBezTo>
                  <a:cubicBezTo>
                    <a:pt x="8377" y="6300"/>
                    <a:pt x="8464" y="6167"/>
                    <a:pt x="8349" y="6018"/>
                  </a:cubicBezTo>
                  <a:cubicBezTo>
                    <a:pt x="8235" y="5868"/>
                    <a:pt x="7817" y="5261"/>
                    <a:pt x="7550" y="4867"/>
                  </a:cubicBezTo>
                  <a:cubicBezTo>
                    <a:pt x="5603" y="2001"/>
                    <a:pt x="12876" y="57"/>
                    <a:pt x="11758" y="25"/>
                  </a:cubicBezTo>
                  <a:cubicBezTo>
                    <a:pt x="11190" y="9"/>
                    <a:pt x="8909" y="-20"/>
                    <a:pt x="8569" y="21"/>
                  </a:cubicBezTo>
                  <a:cubicBezTo>
                    <a:pt x="7186" y="186"/>
                    <a:pt x="5452" y="1638"/>
                    <a:pt x="4578" y="2313"/>
                  </a:cubicBezTo>
                  <a:cubicBezTo>
                    <a:pt x="3437" y="3196"/>
                    <a:pt x="3011" y="3711"/>
                    <a:pt x="2939" y="3781"/>
                  </a:cubicBezTo>
                  <a:cubicBezTo>
                    <a:pt x="2617" y="4099"/>
                    <a:pt x="2887" y="4832"/>
                    <a:pt x="2303" y="5410"/>
                  </a:cubicBezTo>
                  <a:cubicBezTo>
                    <a:pt x="1683" y="6021"/>
                    <a:pt x="1297" y="5560"/>
                    <a:pt x="939" y="5913"/>
                  </a:cubicBezTo>
                  <a:cubicBezTo>
                    <a:pt x="761" y="6090"/>
                    <a:pt x="264" y="6509"/>
                    <a:pt x="122" y="6650"/>
                  </a:cubicBezTo>
                  <a:cubicBezTo>
                    <a:pt x="-22" y="6790"/>
                    <a:pt x="-48" y="7030"/>
                    <a:pt x="99" y="7219"/>
                  </a:cubicBezTo>
                  <a:cubicBezTo>
                    <a:pt x="99" y="7219"/>
                    <a:pt x="1459" y="8912"/>
                    <a:pt x="1574" y="9061"/>
                  </a:cubicBezTo>
                  <a:cubicBezTo>
                    <a:pt x="1688" y="9210"/>
                    <a:pt x="1994" y="9337"/>
                    <a:pt x="2185" y="9149"/>
                  </a:cubicBezTo>
                  <a:cubicBezTo>
                    <a:pt x="2375" y="8960"/>
                    <a:pt x="2864" y="8477"/>
                    <a:pt x="2947" y="8394"/>
                  </a:cubicBezTo>
                  <a:cubicBezTo>
                    <a:pt x="3031" y="8312"/>
                    <a:pt x="2893" y="7349"/>
                    <a:pt x="3331" y="6965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912770"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 sz="3200" b="1">
                <a:solidFill>
                  <a:prstClr val="black"/>
                </a:solidFill>
                <a:latin typeface="Kontrapunkt Bob Bold"/>
                <a:ea typeface="Kontrapunkt Bob Bold"/>
                <a:cs typeface="Kontrapunkt Bob Bold"/>
                <a:sym typeface="Kontrapunkt Bob Bold"/>
              </a:endParaRPr>
            </a:p>
          </p:txBody>
        </p:sp>
      </p:grpSp>
      <p:grpSp>
        <p:nvGrpSpPr>
          <p:cNvPr id="8" name="Group 27"/>
          <p:cNvGrpSpPr/>
          <p:nvPr userDrawn="1"/>
        </p:nvGrpSpPr>
        <p:grpSpPr>
          <a:xfrm>
            <a:off x="3633484" y="4977833"/>
            <a:ext cx="597533" cy="585787"/>
            <a:chOff x="3562057" y="4977822"/>
            <a:chExt cx="585787" cy="585787"/>
          </a:xfrm>
        </p:grpSpPr>
        <p:sp>
          <p:nvSpPr>
            <p:cNvPr id="29" name="Oval 28"/>
            <p:cNvSpPr/>
            <p:nvPr/>
          </p:nvSpPr>
          <p:spPr>
            <a:xfrm flipH="1">
              <a:off x="3562057" y="4977822"/>
              <a:ext cx="585787" cy="58578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2770">
                <a:defRPr/>
              </a:pPr>
              <a:endParaRPr lang="en-US" sz="1200" dirty="0">
                <a:solidFill>
                  <a:prstClr val="white"/>
                </a:solidFill>
              </a:endParaRPr>
            </a:p>
          </p:txBody>
        </p:sp>
        <p:sp>
          <p:nvSpPr>
            <p:cNvPr id="30" name="Freeform 37"/>
            <p:cNvSpPr>
              <a:spLocks noEditPoints="1"/>
            </p:cNvSpPr>
            <p:nvPr/>
          </p:nvSpPr>
          <p:spPr bwMode="auto">
            <a:xfrm>
              <a:off x="3710957" y="5110120"/>
              <a:ext cx="298592" cy="296522"/>
            </a:xfrm>
            <a:custGeom>
              <a:avLst/>
              <a:gdLst>
                <a:gd name="T0" fmla="*/ 0 w 120"/>
                <a:gd name="T1" fmla="*/ 60 h 120"/>
                <a:gd name="T2" fmla="*/ 120 w 120"/>
                <a:gd name="T3" fmla="*/ 60 h 120"/>
                <a:gd name="T4" fmla="*/ 83 w 120"/>
                <a:gd name="T5" fmla="*/ 24 h 120"/>
                <a:gd name="T6" fmla="*/ 86 w 120"/>
                <a:gd name="T7" fmla="*/ 14 h 120"/>
                <a:gd name="T8" fmla="*/ 86 w 120"/>
                <a:gd name="T9" fmla="*/ 28 h 120"/>
                <a:gd name="T10" fmla="*/ 47 w 120"/>
                <a:gd name="T11" fmla="*/ 77 h 120"/>
                <a:gd name="T12" fmla="*/ 41 w 120"/>
                <a:gd name="T13" fmla="*/ 88 h 120"/>
                <a:gd name="T14" fmla="*/ 38 w 120"/>
                <a:gd name="T15" fmla="*/ 95 h 120"/>
                <a:gd name="T16" fmla="*/ 37 w 120"/>
                <a:gd name="T17" fmla="*/ 110 h 120"/>
                <a:gd name="T18" fmla="*/ 31 w 120"/>
                <a:gd name="T19" fmla="*/ 99 h 120"/>
                <a:gd name="T20" fmla="*/ 26 w 120"/>
                <a:gd name="T21" fmla="*/ 89 h 120"/>
                <a:gd name="T22" fmla="*/ 17 w 120"/>
                <a:gd name="T23" fmla="*/ 82 h 120"/>
                <a:gd name="T24" fmla="*/ 16 w 120"/>
                <a:gd name="T25" fmla="*/ 68 h 120"/>
                <a:gd name="T26" fmla="*/ 15 w 120"/>
                <a:gd name="T27" fmla="*/ 60 h 120"/>
                <a:gd name="T28" fmla="*/ 10 w 120"/>
                <a:gd name="T29" fmla="*/ 54 h 120"/>
                <a:gd name="T30" fmla="*/ 10 w 120"/>
                <a:gd name="T31" fmla="*/ 45 h 120"/>
                <a:gd name="T32" fmla="*/ 38 w 120"/>
                <a:gd name="T33" fmla="*/ 20 h 120"/>
                <a:gd name="T34" fmla="*/ 31 w 120"/>
                <a:gd name="T35" fmla="*/ 20 h 120"/>
                <a:gd name="T36" fmla="*/ 28 w 120"/>
                <a:gd name="T37" fmla="*/ 26 h 120"/>
                <a:gd name="T38" fmla="*/ 32 w 120"/>
                <a:gd name="T39" fmla="*/ 28 h 120"/>
                <a:gd name="T40" fmla="*/ 31 w 120"/>
                <a:gd name="T41" fmla="*/ 24 h 120"/>
                <a:gd name="T42" fmla="*/ 47 w 120"/>
                <a:gd name="T43" fmla="*/ 30 h 120"/>
                <a:gd name="T44" fmla="*/ 41 w 120"/>
                <a:gd name="T45" fmla="*/ 34 h 120"/>
                <a:gd name="T46" fmla="*/ 37 w 120"/>
                <a:gd name="T47" fmla="*/ 36 h 120"/>
                <a:gd name="T48" fmla="*/ 38 w 120"/>
                <a:gd name="T49" fmla="*/ 43 h 120"/>
                <a:gd name="T50" fmla="*/ 33 w 120"/>
                <a:gd name="T51" fmla="*/ 49 h 120"/>
                <a:gd name="T52" fmla="*/ 29 w 120"/>
                <a:gd name="T53" fmla="*/ 51 h 120"/>
                <a:gd name="T54" fmla="*/ 21 w 120"/>
                <a:gd name="T55" fmla="*/ 49 h 120"/>
                <a:gd name="T56" fmla="*/ 15 w 120"/>
                <a:gd name="T57" fmla="*/ 54 h 120"/>
                <a:gd name="T58" fmla="*/ 16 w 120"/>
                <a:gd name="T59" fmla="*/ 58 h 120"/>
                <a:gd name="T60" fmla="*/ 27 w 120"/>
                <a:gd name="T61" fmla="*/ 62 h 120"/>
                <a:gd name="T62" fmla="*/ 41 w 120"/>
                <a:gd name="T63" fmla="*/ 66 h 120"/>
                <a:gd name="T64" fmla="*/ 47 w 120"/>
                <a:gd name="T65" fmla="*/ 77 h 120"/>
                <a:gd name="T66" fmla="*/ 55 w 120"/>
                <a:gd name="T67" fmla="*/ 21 h 120"/>
                <a:gd name="T68" fmla="*/ 44 w 120"/>
                <a:gd name="T69" fmla="*/ 15 h 120"/>
                <a:gd name="T70" fmla="*/ 63 w 120"/>
                <a:gd name="T71" fmla="*/ 10 h 120"/>
                <a:gd name="T72" fmla="*/ 107 w 120"/>
                <a:gd name="T73" fmla="*/ 62 h 120"/>
                <a:gd name="T74" fmla="*/ 92 w 120"/>
                <a:gd name="T75" fmla="*/ 102 h 120"/>
                <a:gd name="T76" fmla="*/ 91 w 120"/>
                <a:gd name="T77" fmla="*/ 92 h 120"/>
                <a:gd name="T78" fmla="*/ 84 w 120"/>
                <a:gd name="T79" fmla="*/ 81 h 120"/>
                <a:gd name="T80" fmla="*/ 66 w 120"/>
                <a:gd name="T81" fmla="*/ 67 h 120"/>
                <a:gd name="T82" fmla="*/ 97 w 120"/>
                <a:gd name="T83" fmla="*/ 56 h 120"/>
                <a:gd name="T84" fmla="*/ 105 w 120"/>
                <a:gd name="T85" fmla="*/ 49 h 120"/>
                <a:gd name="T86" fmla="*/ 93 w 120"/>
                <a:gd name="T87" fmla="*/ 39 h 120"/>
                <a:gd name="T88" fmla="*/ 91 w 120"/>
                <a:gd name="T89" fmla="*/ 52 h 120"/>
                <a:gd name="T90" fmla="*/ 79 w 120"/>
                <a:gd name="T91" fmla="*/ 49 h 120"/>
                <a:gd name="T92" fmla="*/ 73 w 120"/>
                <a:gd name="T93" fmla="*/ 44 h 120"/>
                <a:gd name="T94" fmla="*/ 76 w 120"/>
                <a:gd name="T95" fmla="*/ 35 h 120"/>
                <a:gd name="T96" fmla="*/ 90 w 120"/>
                <a:gd name="T97" fmla="*/ 36 h 120"/>
                <a:gd name="T98" fmla="*/ 100 w 120"/>
                <a:gd name="T99" fmla="*/ 36 h 120"/>
                <a:gd name="T100" fmla="*/ 105 w 120"/>
                <a:gd name="T101" fmla="*/ 32 h 120"/>
                <a:gd name="T102" fmla="*/ 110 w 120"/>
                <a:gd name="T103" fmla="*/ 57 h 120"/>
                <a:gd name="T104" fmla="*/ 107 w 120"/>
                <a:gd name="T105" fmla="*/ 62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0" h="120">
                  <a:moveTo>
                    <a:pt x="60" y="0"/>
                  </a:moveTo>
                  <a:cubicBezTo>
                    <a:pt x="27" y="0"/>
                    <a:pt x="0" y="27"/>
                    <a:pt x="0" y="60"/>
                  </a:cubicBezTo>
                  <a:cubicBezTo>
                    <a:pt x="0" y="93"/>
                    <a:pt x="27" y="120"/>
                    <a:pt x="60" y="120"/>
                  </a:cubicBezTo>
                  <a:cubicBezTo>
                    <a:pt x="93" y="120"/>
                    <a:pt x="120" y="93"/>
                    <a:pt x="120" y="60"/>
                  </a:cubicBezTo>
                  <a:cubicBezTo>
                    <a:pt x="120" y="27"/>
                    <a:pt x="93" y="0"/>
                    <a:pt x="60" y="0"/>
                  </a:cubicBezTo>
                  <a:close/>
                  <a:moveTo>
                    <a:pt x="83" y="24"/>
                  </a:moveTo>
                  <a:cubicBezTo>
                    <a:pt x="87" y="21"/>
                    <a:pt x="87" y="21"/>
                    <a:pt x="87" y="21"/>
                  </a:cubicBezTo>
                  <a:cubicBezTo>
                    <a:pt x="87" y="21"/>
                    <a:pt x="85" y="17"/>
                    <a:pt x="86" y="14"/>
                  </a:cubicBezTo>
                  <a:cubicBezTo>
                    <a:pt x="87" y="14"/>
                    <a:pt x="91" y="16"/>
                    <a:pt x="94" y="20"/>
                  </a:cubicBezTo>
                  <a:cubicBezTo>
                    <a:pt x="92" y="29"/>
                    <a:pt x="86" y="28"/>
                    <a:pt x="86" y="28"/>
                  </a:cubicBezTo>
                  <a:cubicBezTo>
                    <a:pt x="86" y="28"/>
                    <a:pt x="82" y="28"/>
                    <a:pt x="83" y="24"/>
                  </a:cubicBezTo>
                  <a:close/>
                  <a:moveTo>
                    <a:pt x="47" y="77"/>
                  </a:moveTo>
                  <a:cubicBezTo>
                    <a:pt x="46" y="78"/>
                    <a:pt x="45" y="81"/>
                    <a:pt x="44" y="84"/>
                  </a:cubicBezTo>
                  <a:cubicBezTo>
                    <a:pt x="43" y="86"/>
                    <a:pt x="42" y="87"/>
                    <a:pt x="41" y="88"/>
                  </a:cubicBezTo>
                  <a:cubicBezTo>
                    <a:pt x="39" y="89"/>
                    <a:pt x="39" y="91"/>
                    <a:pt x="39" y="91"/>
                  </a:cubicBezTo>
                  <a:cubicBezTo>
                    <a:pt x="38" y="95"/>
                    <a:pt x="38" y="95"/>
                    <a:pt x="38" y="95"/>
                  </a:cubicBezTo>
                  <a:cubicBezTo>
                    <a:pt x="38" y="95"/>
                    <a:pt x="39" y="99"/>
                    <a:pt x="40" y="100"/>
                  </a:cubicBezTo>
                  <a:cubicBezTo>
                    <a:pt x="40" y="102"/>
                    <a:pt x="37" y="110"/>
                    <a:pt x="37" y="110"/>
                  </a:cubicBezTo>
                  <a:cubicBezTo>
                    <a:pt x="34" y="109"/>
                    <a:pt x="33" y="106"/>
                    <a:pt x="32" y="104"/>
                  </a:cubicBezTo>
                  <a:cubicBezTo>
                    <a:pt x="32" y="102"/>
                    <a:pt x="30" y="101"/>
                    <a:pt x="31" y="99"/>
                  </a:cubicBezTo>
                  <a:cubicBezTo>
                    <a:pt x="31" y="96"/>
                    <a:pt x="29" y="95"/>
                    <a:pt x="28" y="94"/>
                  </a:cubicBezTo>
                  <a:cubicBezTo>
                    <a:pt x="27" y="92"/>
                    <a:pt x="26" y="90"/>
                    <a:pt x="26" y="89"/>
                  </a:cubicBezTo>
                  <a:cubicBezTo>
                    <a:pt x="26" y="88"/>
                    <a:pt x="23" y="86"/>
                    <a:pt x="23" y="86"/>
                  </a:cubicBezTo>
                  <a:cubicBezTo>
                    <a:pt x="23" y="86"/>
                    <a:pt x="18" y="83"/>
                    <a:pt x="17" y="82"/>
                  </a:cubicBezTo>
                  <a:cubicBezTo>
                    <a:pt x="16" y="81"/>
                    <a:pt x="15" y="77"/>
                    <a:pt x="15" y="75"/>
                  </a:cubicBezTo>
                  <a:cubicBezTo>
                    <a:pt x="15" y="73"/>
                    <a:pt x="16" y="68"/>
                    <a:pt x="16" y="68"/>
                  </a:cubicBezTo>
                  <a:cubicBezTo>
                    <a:pt x="16" y="68"/>
                    <a:pt x="18" y="66"/>
                    <a:pt x="17" y="65"/>
                  </a:cubicBezTo>
                  <a:cubicBezTo>
                    <a:pt x="15" y="64"/>
                    <a:pt x="15" y="60"/>
                    <a:pt x="15" y="60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13" y="58"/>
                    <a:pt x="11" y="55"/>
                    <a:pt x="10" y="54"/>
                  </a:cubicBezTo>
                  <a:cubicBezTo>
                    <a:pt x="10" y="52"/>
                    <a:pt x="10" y="51"/>
                    <a:pt x="11" y="50"/>
                  </a:cubicBezTo>
                  <a:cubicBezTo>
                    <a:pt x="11" y="49"/>
                    <a:pt x="10" y="46"/>
                    <a:pt x="10" y="45"/>
                  </a:cubicBezTo>
                  <a:cubicBezTo>
                    <a:pt x="20" y="20"/>
                    <a:pt x="37" y="15"/>
                    <a:pt x="37" y="15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38" y="20"/>
                    <a:pt x="35" y="21"/>
                    <a:pt x="34" y="21"/>
                  </a:cubicBezTo>
                  <a:cubicBezTo>
                    <a:pt x="32" y="20"/>
                    <a:pt x="31" y="20"/>
                    <a:pt x="31" y="20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9" y="23"/>
                    <a:pt x="28" y="25"/>
                    <a:pt x="28" y="26"/>
                  </a:cubicBezTo>
                  <a:cubicBezTo>
                    <a:pt x="28" y="27"/>
                    <a:pt x="29" y="29"/>
                    <a:pt x="29" y="29"/>
                  </a:cubicBezTo>
                  <a:cubicBezTo>
                    <a:pt x="29" y="29"/>
                    <a:pt x="32" y="29"/>
                    <a:pt x="32" y="28"/>
                  </a:cubicBezTo>
                  <a:cubicBezTo>
                    <a:pt x="32" y="27"/>
                    <a:pt x="32" y="26"/>
                    <a:pt x="32" y="26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1" y="24"/>
                    <a:pt x="34" y="23"/>
                    <a:pt x="40" y="24"/>
                  </a:cubicBezTo>
                  <a:cubicBezTo>
                    <a:pt x="47" y="24"/>
                    <a:pt x="44" y="29"/>
                    <a:pt x="47" y="30"/>
                  </a:cubicBezTo>
                  <a:cubicBezTo>
                    <a:pt x="50" y="31"/>
                    <a:pt x="45" y="35"/>
                    <a:pt x="44" y="37"/>
                  </a:cubicBezTo>
                  <a:cubicBezTo>
                    <a:pt x="43" y="39"/>
                    <a:pt x="41" y="34"/>
                    <a:pt x="41" y="34"/>
                  </a:cubicBezTo>
                  <a:cubicBezTo>
                    <a:pt x="41" y="34"/>
                    <a:pt x="43" y="32"/>
                    <a:pt x="40" y="32"/>
                  </a:cubicBezTo>
                  <a:cubicBezTo>
                    <a:pt x="37" y="31"/>
                    <a:pt x="35" y="36"/>
                    <a:pt x="37" y="36"/>
                  </a:cubicBezTo>
                  <a:cubicBezTo>
                    <a:pt x="38" y="36"/>
                    <a:pt x="40" y="38"/>
                    <a:pt x="39" y="39"/>
                  </a:cubicBezTo>
                  <a:cubicBezTo>
                    <a:pt x="39" y="40"/>
                    <a:pt x="39" y="40"/>
                    <a:pt x="38" y="43"/>
                  </a:cubicBezTo>
                  <a:cubicBezTo>
                    <a:pt x="36" y="46"/>
                    <a:pt x="34" y="48"/>
                    <a:pt x="34" y="48"/>
                  </a:cubicBezTo>
                  <a:cubicBezTo>
                    <a:pt x="34" y="48"/>
                    <a:pt x="32" y="47"/>
                    <a:pt x="33" y="49"/>
                  </a:cubicBezTo>
                  <a:cubicBezTo>
                    <a:pt x="34" y="51"/>
                    <a:pt x="33" y="54"/>
                    <a:pt x="33" y="55"/>
                  </a:cubicBezTo>
                  <a:cubicBezTo>
                    <a:pt x="33" y="57"/>
                    <a:pt x="29" y="54"/>
                    <a:pt x="29" y="51"/>
                  </a:cubicBezTo>
                  <a:cubicBezTo>
                    <a:pt x="28" y="48"/>
                    <a:pt x="25" y="51"/>
                    <a:pt x="24" y="51"/>
                  </a:cubicBezTo>
                  <a:cubicBezTo>
                    <a:pt x="23" y="51"/>
                    <a:pt x="21" y="50"/>
                    <a:pt x="21" y="49"/>
                  </a:cubicBezTo>
                  <a:cubicBezTo>
                    <a:pt x="20" y="48"/>
                    <a:pt x="15" y="52"/>
                    <a:pt x="14" y="52"/>
                  </a:cubicBezTo>
                  <a:cubicBezTo>
                    <a:pt x="13" y="53"/>
                    <a:pt x="13" y="55"/>
                    <a:pt x="15" y="54"/>
                  </a:cubicBezTo>
                  <a:cubicBezTo>
                    <a:pt x="17" y="53"/>
                    <a:pt x="19" y="54"/>
                    <a:pt x="19" y="56"/>
                  </a:cubicBezTo>
                  <a:cubicBezTo>
                    <a:pt x="18" y="58"/>
                    <a:pt x="16" y="57"/>
                    <a:pt x="16" y="58"/>
                  </a:cubicBezTo>
                  <a:cubicBezTo>
                    <a:pt x="17" y="60"/>
                    <a:pt x="19" y="61"/>
                    <a:pt x="19" y="63"/>
                  </a:cubicBezTo>
                  <a:cubicBezTo>
                    <a:pt x="20" y="65"/>
                    <a:pt x="25" y="63"/>
                    <a:pt x="27" y="62"/>
                  </a:cubicBezTo>
                  <a:cubicBezTo>
                    <a:pt x="28" y="62"/>
                    <a:pt x="33" y="61"/>
                    <a:pt x="33" y="63"/>
                  </a:cubicBezTo>
                  <a:cubicBezTo>
                    <a:pt x="34" y="65"/>
                    <a:pt x="39" y="66"/>
                    <a:pt x="41" y="66"/>
                  </a:cubicBezTo>
                  <a:cubicBezTo>
                    <a:pt x="43" y="67"/>
                    <a:pt x="46" y="67"/>
                    <a:pt x="49" y="69"/>
                  </a:cubicBezTo>
                  <a:cubicBezTo>
                    <a:pt x="51" y="72"/>
                    <a:pt x="47" y="76"/>
                    <a:pt x="47" y="77"/>
                  </a:cubicBezTo>
                  <a:close/>
                  <a:moveTo>
                    <a:pt x="59" y="14"/>
                  </a:moveTo>
                  <a:cubicBezTo>
                    <a:pt x="58" y="17"/>
                    <a:pt x="54" y="20"/>
                    <a:pt x="55" y="21"/>
                  </a:cubicBezTo>
                  <a:cubicBezTo>
                    <a:pt x="55" y="22"/>
                    <a:pt x="55" y="27"/>
                    <a:pt x="51" y="23"/>
                  </a:cubicBezTo>
                  <a:cubicBezTo>
                    <a:pt x="47" y="19"/>
                    <a:pt x="43" y="18"/>
                    <a:pt x="44" y="15"/>
                  </a:cubicBezTo>
                  <a:cubicBezTo>
                    <a:pt x="44" y="14"/>
                    <a:pt x="48" y="14"/>
                    <a:pt x="48" y="13"/>
                  </a:cubicBezTo>
                  <a:cubicBezTo>
                    <a:pt x="53" y="7"/>
                    <a:pt x="62" y="8"/>
                    <a:pt x="63" y="10"/>
                  </a:cubicBezTo>
                  <a:cubicBezTo>
                    <a:pt x="61" y="12"/>
                    <a:pt x="59" y="11"/>
                    <a:pt x="59" y="14"/>
                  </a:cubicBezTo>
                  <a:close/>
                  <a:moveTo>
                    <a:pt x="107" y="62"/>
                  </a:moveTo>
                  <a:cubicBezTo>
                    <a:pt x="107" y="62"/>
                    <a:pt x="109" y="65"/>
                    <a:pt x="112" y="65"/>
                  </a:cubicBezTo>
                  <a:cubicBezTo>
                    <a:pt x="110" y="87"/>
                    <a:pt x="92" y="102"/>
                    <a:pt x="92" y="102"/>
                  </a:cubicBezTo>
                  <a:cubicBezTo>
                    <a:pt x="89" y="99"/>
                    <a:pt x="90" y="96"/>
                    <a:pt x="90" y="96"/>
                  </a:cubicBezTo>
                  <a:cubicBezTo>
                    <a:pt x="91" y="92"/>
                    <a:pt x="91" y="92"/>
                    <a:pt x="91" y="92"/>
                  </a:cubicBezTo>
                  <a:cubicBezTo>
                    <a:pt x="91" y="85"/>
                    <a:pt x="91" y="85"/>
                    <a:pt x="91" y="85"/>
                  </a:cubicBezTo>
                  <a:cubicBezTo>
                    <a:pt x="91" y="85"/>
                    <a:pt x="91" y="77"/>
                    <a:pt x="84" y="81"/>
                  </a:cubicBezTo>
                  <a:cubicBezTo>
                    <a:pt x="77" y="83"/>
                    <a:pt x="80" y="83"/>
                    <a:pt x="72" y="83"/>
                  </a:cubicBezTo>
                  <a:cubicBezTo>
                    <a:pt x="64" y="84"/>
                    <a:pt x="66" y="67"/>
                    <a:pt x="66" y="67"/>
                  </a:cubicBezTo>
                  <a:cubicBezTo>
                    <a:pt x="66" y="43"/>
                    <a:pt x="84" y="61"/>
                    <a:pt x="84" y="61"/>
                  </a:cubicBezTo>
                  <a:cubicBezTo>
                    <a:pt x="95" y="69"/>
                    <a:pt x="97" y="56"/>
                    <a:pt x="97" y="56"/>
                  </a:cubicBezTo>
                  <a:cubicBezTo>
                    <a:pt x="104" y="53"/>
                    <a:pt x="104" y="53"/>
                    <a:pt x="104" y="53"/>
                  </a:cubicBezTo>
                  <a:cubicBezTo>
                    <a:pt x="105" y="49"/>
                    <a:pt x="105" y="49"/>
                    <a:pt x="105" y="49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93" y="39"/>
                    <a:pt x="93" y="39"/>
                    <a:pt x="93" y="39"/>
                  </a:cubicBezTo>
                  <a:cubicBezTo>
                    <a:pt x="93" y="39"/>
                    <a:pt x="91" y="43"/>
                    <a:pt x="94" y="48"/>
                  </a:cubicBezTo>
                  <a:cubicBezTo>
                    <a:pt x="94" y="48"/>
                    <a:pt x="93" y="53"/>
                    <a:pt x="91" y="52"/>
                  </a:cubicBezTo>
                  <a:cubicBezTo>
                    <a:pt x="84" y="48"/>
                    <a:pt x="84" y="48"/>
                    <a:pt x="84" y="48"/>
                  </a:cubicBezTo>
                  <a:cubicBezTo>
                    <a:pt x="84" y="48"/>
                    <a:pt x="82" y="47"/>
                    <a:pt x="79" y="49"/>
                  </a:cubicBezTo>
                  <a:cubicBezTo>
                    <a:pt x="75" y="52"/>
                    <a:pt x="69" y="49"/>
                    <a:pt x="69" y="49"/>
                  </a:cubicBezTo>
                  <a:cubicBezTo>
                    <a:pt x="69" y="49"/>
                    <a:pt x="69" y="46"/>
                    <a:pt x="73" y="44"/>
                  </a:cubicBezTo>
                  <a:cubicBezTo>
                    <a:pt x="76" y="42"/>
                    <a:pt x="76" y="42"/>
                    <a:pt x="76" y="42"/>
                  </a:cubicBezTo>
                  <a:cubicBezTo>
                    <a:pt x="76" y="42"/>
                    <a:pt x="75" y="38"/>
                    <a:pt x="76" y="35"/>
                  </a:cubicBezTo>
                  <a:cubicBezTo>
                    <a:pt x="77" y="32"/>
                    <a:pt x="78" y="35"/>
                    <a:pt x="81" y="33"/>
                  </a:cubicBezTo>
                  <a:cubicBezTo>
                    <a:pt x="84" y="31"/>
                    <a:pt x="86" y="37"/>
                    <a:pt x="90" y="36"/>
                  </a:cubicBezTo>
                  <a:cubicBezTo>
                    <a:pt x="94" y="36"/>
                    <a:pt x="92" y="35"/>
                    <a:pt x="95" y="33"/>
                  </a:cubicBezTo>
                  <a:cubicBezTo>
                    <a:pt x="98" y="32"/>
                    <a:pt x="100" y="36"/>
                    <a:pt x="100" y="36"/>
                  </a:cubicBezTo>
                  <a:cubicBezTo>
                    <a:pt x="106" y="37"/>
                    <a:pt x="106" y="37"/>
                    <a:pt x="106" y="37"/>
                  </a:cubicBezTo>
                  <a:cubicBezTo>
                    <a:pt x="106" y="37"/>
                    <a:pt x="105" y="30"/>
                    <a:pt x="105" y="32"/>
                  </a:cubicBezTo>
                  <a:cubicBezTo>
                    <a:pt x="109" y="38"/>
                    <a:pt x="114" y="55"/>
                    <a:pt x="112" y="58"/>
                  </a:cubicBezTo>
                  <a:cubicBezTo>
                    <a:pt x="111" y="57"/>
                    <a:pt x="110" y="57"/>
                    <a:pt x="110" y="57"/>
                  </a:cubicBezTo>
                  <a:cubicBezTo>
                    <a:pt x="103" y="57"/>
                    <a:pt x="103" y="57"/>
                    <a:pt x="103" y="57"/>
                  </a:cubicBezTo>
                  <a:lnTo>
                    <a:pt x="107" y="6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2770">
                <a:defRPr/>
              </a:pPr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31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1709415" y="3773257"/>
            <a:ext cx="1575073" cy="848435"/>
          </a:xfrm>
        </p:spPr>
        <p:txBody>
          <a:bodyPr>
            <a:normAutofit/>
          </a:bodyPr>
          <a:lstStyle>
            <a:lvl1pPr marL="0" marR="0" indent="0" algn="l" defTabSz="684574" rtl="0" eaLnBrk="1" fontAlgn="auto" latinLnBrk="0" hangingPunct="1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3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1709415" y="4990217"/>
            <a:ext cx="1575073" cy="848435"/>
          </a:xfrm>
        </p:spPr>
        <p:txBody>
          <a:bodyPr>
            <a:normAutofit/>
          </a:bodyPr>
          <a:lstStyle>
            <a:lvl1pPr marL="0" marR="0" indent="0" algn="l" defTabSz="684574" rtl="0" eaLnBrk="1" fontAlgn="auto" latinLnBrk="0" hangingPunct="1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35" name="Text Placeholder 9"/>
          <p:cNvSpPr>
            <a:spLocks noGrp="1"/>
          </p:cNvSpPr>
          <p:nvPr>
            <p:ph type="body" sz="quarter" idx="18"/>
          </p:nvPr>
        </p:nvSpPr>
        <p:spPr>
          <a:xfrm>
            <a:off x="4407106" y="3773257"/>
            <a:ext cx="1575073" cy="848435"/>
          </a:xfrm>
        </p:spPr>
        <p:txBody>
          <a:bodyPr>
            <a:normAutofit/>
          </a:bodyPr>
          <a:lstStyle>
            <a:lvl1pPr marL="0" marR="0" indent="0" algn="l" defTabSz="684574" rtl="0" eaLnBrk="1" fontAlgn="auto" latinLnBrk="0" hangingPunct="1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37" name="Text Placeholder 9"/>
          <p:cNvSpPr>
            <a:spLocks noGrp="1"/>
          </p:cNvSpPr>
          <p:nvPr>
            <p:ph type="body" sz="quarter" idx="19"/>
          </p:nvPr>
        </p:nvSpPr>
        <p:spPr>
          <a:xfrm>
            <a:off x="4396106" y="4977833"/>
            <a:ext cx="1575073" cy="848435"/>
          </a:xfrm>
        </p:spPr>
        <p:txBody>
          <a:bodyPr>
            <a:normAutofit/>
          </a:bodyPr>
          <a:lstStyle>
            <a:lvl1pPr marL="0" marR="0" indent="0" algn="l" defTabSz="684574" rtl="0" eaLnBrk="1" fontAlgn="auto" latinLnBrk="0" hangingPunct="1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3597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000"/>
                            </p:stCondLst>
                            <p:childTnLst>
                              <p:par>
                                <p:cTn id="66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436476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29"/>
            <a:ext cx="12436490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73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436476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29"/>
            <a:ext cx="12436490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28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36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11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55008" y="365129"/>
            <a:ext cx="10726460" cy="1325563"/>
          </a:xfrm>
          <a:prstGeom prst="rect">
            <a:avLst/>
          </a:prstGeom>
        </p:spPr>
        <p:txBody>
          <a:bodyPr lIns="68480" tIns="34261" rIns="68480" bIns="34261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55008" y="1825625"/>
            <a:ext cx="5285502" cy="4351339"/>
          </a:xfrm>
          <a:prstGeom prst="rect">
            <a:avLst/>
          </a:prstGeom>
        </p:spPr>
        <p:txBody>
          <a:bodyPr lIns="68480" tIns="34261" rIns="68480" bIns="3426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5971" y="1825625"/>
            <a:ext cx="5285502" cy="4351339"/>
          </a:xfrm>
          <a:prstGeom prst="rect">
            <a:avLst/>
          </a:prstGeom>
        </p:spPr>
        <p:txBody>
          <a:bodyPr lIns="68480" tIns="34261" rIns="68480" bIns="3426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55009" y="6356356"/>
            <a:ext cx="2798207" cy="365125"/>
          </a:xfrm>
          <a:prstGeom prst="rect">
            <a:avLst/>
          </a:prstGeom>
        </p:spPr>
        <p:txBody>
          <a:bodyPr lIns="68480" tIns="34261" rIns="68480" bIns="34261"/>
          <a:lstStyle/>
          <a:p>
            <a:pPr defTabSz="684781">
              <a:defRPr/>
            </a:pPr>
            <a:fld id="{263D3F9F-ACD9-488C-83AD-AED08AE1FCA5}" type="datetimeFigureOut">
              <a:rPr lang="zh-CN" altLang="en-US" sz="1400" smtClean="0">
                <a:solidFill>
                  <a:srgbClr val="000000"/>
                </a:solidFill>
              </a:rPr>
              <a:pPr defTabSz="684781">
                <a:defRPr/>
              </a:pPr>
              <a:t>2021/12/5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19583" y="6356356"/>
            <a:ext cx="4197310" cy="365125"/>
          </a:xfrm>
          <a:prstGeom prst="rect">
            <a:avLst/>
          </a:prstGeom>
        </p:spPr>
        <p:txBody>
          <a:bodyPr lIns="68480" tIns="34261" rIns="68480" bIns="34261"/>
          <a:lstStyle/>
          <a:p>
            <a:pPr defTabSz="684781">
              <a:defRPr/>
            </a:pPr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83266" y="6356356"/>
            <a:ext cx="2798207" cy="365125"/>
          </a:xfrm>
          <a:prstGeom prst="rect">
            <a:avLst/>
          </a:prstGeom>
        </p:spPr>
        <p:txBody>
          <a:bodyPr lIns="68480" tIns="34261" rIns="68480" bIns="34261"/>
          <a:lstStyle/>
          <a:p>
            <a:pPr defTabSz="684781">
              <a:defRPr/>
            </a:pPr>
            <a:fld id="{4C4C78C1-3AEF-4BED-B725-E77D0456D972}" type="slidenum">
              <a:rPr lang="zh-CN" altLang="en-US" sz="1400" smtClean="0">
                <a:solidFill>
                  <a:srgbClr val="000000"/>
                </a:solidFill>
              </a:rPr>
              <a:pPr defTabSz="684781">
                <a:defRPr/>
              </a:pPr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38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56627" y="365129"/>
            <a:ext cx="10726460" cy="1325563"/>
          </a:xfrm>
          <a:prstGeom prst="rect">
            <a:avLst/>
          </a:prstGeom>
        </p:spPr>
        <p:txBody>
          <a:bodyPr lIns="68480" tIns="34261" rIns="68480" bIns="34261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56633" y="1681163"/>
            <a:ext cx="5261211" cy="823912"/>
          </a:xfrm>
          <a:prstGeom prst="rect">
            <a:avLst/>
          </a:prstGeom>
        </p:spPr>
        <p:txBody>
          <a:bodyPr lIns="68480" tIns="34261" rIns="68480" bIns="34261" anchor="b"/>
          <a:lstStyle>
            <a:lvl1pPr marL="0" indent="0">
              <a:buNone/>
              <a:defRPr sz="1800" b="1"/>
            </a:lvl1pPr>
            <a:lvl2pPr marL="342376" indent="0">
              <a:buNone/>
              <a:defRPr sz="1500" b="1"/>
            </a:lvl2pPr>
            <a:lvl3pPr marL="684781" indent="0">
              <a:buNone/>
              <a:defRPr sz="1400" b="1"/>
            </a:lvl3pPr>
            <a:lvl4pPr marL="1027168" indent="0">
              <a:buNone/>
              <a:defRPr sz="1200" b="1"/>
            </a:lvl4pPr>
            <a:lvl5pPr marL="1369562" indent="0">
              <a:buNone/>
              <a:defRPr sz="1200" b="1"/>
            </a:lvl5pPr>
            <a:lvl6pPr marL="1711961" indent="0">
              <a:buNone/>
              <a:defRPr sz="1200" b="1"/>
            </a:lvl6pPr>
            <a:lvl7pPr marL="2054341" indent="0">
              <a:buNone/>
              <a:defRPr sz="1200" b="1"/>
            </a:lvl7pPr>
            <a:lvl8pPr marL="2396718" indent="0">
              <a:buNone/>
              <a:defRPr sz="1200" b="1"/>
            </a:lvl8pPr>
            <a:lvl9pPr marL="2739095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56633" y="2505083"/>
            <a:ext cx="5261211" cy="3684588"/>
          </a:xfrm>
          <a:prstGeom prst="rect">
            <a:avLst/>
          </a:prstGeom>
        </p:spPr>
        <p:txBody>
          <a:bodyPr lIns="68480" tIns="34261" rIns="68480" bIns="3426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95978" y="1681163"/>
            <a:ext cx="5287122" cy="823912"/>
          </a:xfrm>
          <a:prstGeom prst="rect">
            <a:avLst/>
          </a:prstGeom>
        </p:spPr>
        <p:txBody>
          <a:bodyPr lIns="68480" tIns="34261" rIns="68480" bIns="34261" anchor="b"/>
          <a:lstStyle>
            <a:lvl1pPr marL="0" indent="0">
              <a:buNone/>
              <a:defRPr sz="1800" b="1"/>
            </a:lvl1pPr>
            <a:lvl2pPr marL="342376" indent="0">
              <a:buNone/>
              <a:defRPr sz="1500" b="1"/>
            </a:lvl2pPr>
            <a:lvl3pPr marL="684781" indent="0">
              <a:buNone/>
              <a:defRPr sz="1400" b="1"/>
            </a:lvl3pPr>
            <a:lvl4pPr marL="1027168" indent="0">
              <a:buNone/>
              <a:defRPr sz="1200" b="1"/>
            </a:lvl4pPr>
            <a:lvl5pPr marL="1369562" indent="0">
              <a:buNone/>
              <a:defRPr sz="1200" b="1"/>
            </a:lvl5pPr>
            <a:lvl6pPr marL="1711961" indent="0">
              <a:buNone/>
              <a:defRPr sz="1200" b="1"/>
            </a:lvl6pPr>
            <a:lvl7pPr marL="2054341" indent="0">
              <a:buNone/>
              <a:defRPr sz="1200" b="1"/>
            </a:lvl7pPr>
            <a:lvl8pPr marL="2396718" indent="0">
              <a:buNone/>
              <a:defRPr sz="1200" b="1"/>
            </a:lvl8pPr>
            <a:lvl9pPr marL="2739095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95978" y="2505083"/>
            <a:ext cx="5287122" cy="3684588"/>
          </a:xfrm>
          <a:prstGeom prst="rect">
            <a:avLst/>
          </a:prstGeom>
        </p:spPr>
        <p:txBody>
          <a:bodyPr lIns="68480" tIns="34261" rIns="68480" bIns="3426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55009" y="6356356"/>
            <a:ext cx="2798207" cy="365125"/>
          </a:xfrm>
          <a:prstGeom prst="rect">
            <a:avLst/>
          </a:prstGeom>
        </p:spPr>
        <p:txBody>
          <a:bodyPr lIns="68480" tIns="34261" rIns="68480" bIns="34261"/>
          <a:lstStyle/>
          <a:p>
            <a:pPr defTabSz="684781">
              <a:defRPr/>
            </a:pPr>
            <a:fld id="{263D3F9F-ACD9-488C-83AD-AED08AE1FCA5}" type="datetimeFigureOut">
              <a:rPr lang="zh-CN" altLang="en-US" sz="1400" smtClean="0">
                <a:solidFill>
                  <a:srgbClr val="000000"/>
                </a:solidFill>
              </a:rPr>
              <a:pPr defTabSz="684781">
                <a:defRPr/>
              </a:pPr>
              <a:t>2021/12/5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19583" y="6356356"/>
            <a:ext cx="4197310" cy="365125"/>
          </a:xfrm>
          <a:prstGeom prst="rect">
            <a:avLst/>
          </a:prstGeom>
        </p:spPr>
        <p:txBody>
          <a:bodyPr lIns="68480" tIns="34261" rIns="68480" bIns="34261"/>
          <a:lstStyle/>
          <a:p>
            <a:pPr defTabSz="684781">
              <a:defRPr/>
            </a:pPr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83266" y="6356356"/>
            <a:ext cx="2798207" cy="365125"/>
          </a:xfrm>
          <a:prstGeom prst="rect">
            <a:avLst/>
          </a:prstGeom>
        </p:spPr>
        <p:txBody>
          <a:bodyPr lIns="68480" tIns="34261" rIns="68480" bIns="34261"/>
          <a:lstStyle/>
          <a:p>
            <a:pPr defTabSz="684781">
              <a:defRPr/>
            </a:pPr>
            <a:fld id="{4C4C78C1-3AEF-4BED-B725-E77D0456D972}" type="slidenum">
              <a:rPr lang="zh-CN" altLang="en-US" sz="1400" smtClean="0">
                <a:solidFill>
                  <a:srgbClr val="000000"/>
                </a:solidFill>
              </a:rPr>
              <a:pPr defTabSz="684781">
                <a:defRPr/>
              </a:pPr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56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396" y="4406905"/>
            <a:ext cx="10571004" cy="1362075"/>
          </a:xfrm>
        </p:spPr>
        <p:txBody>
          <a:bodyPr anchor="t"/>
          <a:lstStyle>
            <a:lvl1pPr algn="l">
              <a:defRPr sz="4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2396" y="2906713"/>
            <a:ext cx="10571004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7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9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92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90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8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8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8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8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BF1EC-0941-426D-935D-6C5188BD384C}" type="datetimeFigureOut">
              <a:rPr lang="en-US" smtClean="0"/>
              <a:pPr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DBC26-23B3-4A06-8631-E344013B71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55008" y="365129"/>
            <a:ext cx="10726460" cy="1325563"/>
          </a:xfrm>
          <a:prstGeom prst="rect">
            <a:avLst/>
          </a:prstGeom>
        </p:spPr>
        <p:txBody>
          <a:bodyPr lIns="68480" tIns="34261" rIns="68480" bIns="34261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55009" y="6356356"/>
            <a:ext cx="2798207" cy="365125"/>
          </a:xfrm>
          <a:prstGeom prst="rect">
            <a:avLst/>
          </a:prstGeom>
        </p:spPr>
        <p:txBody>
          <a:bodyPr lIns="68480" tIns="34261" rIns="68480" bIns="34261"/>
          <a:lstStyle/>
          <a:p>
            <a:pPr defTabSz="684781">
              <a:defRPr/>
            </a:pPr>
            <a:fld id="{263D3F9F-ACD9-488C-83AD-AED08AE1FCA5}" type="datetimeFigureOut">
              <a:rPr lang="zh-CN" altLang="en-US" sz="1400" smtClean="0">
                <a:solidFill>
                  <a:srgbClr val="000000"/>
                </a:solidFill>
              </a:rPr>
              <a:pPr defTabSz="684781">
                <a:defRPr/>
              </a:pPr>
              <a:t>2021/12/5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19583" y="6356356"/>
            <a:ext cx="4197310" cy="365125"/>
          </a:xfrm>
          <a:prstGeom prst="rect">
            <a:avLst/>
          </a:prstGeom>
        </p:spPr>
        <p:txBody>
          <a:bodyPr lIns="68480" tIns="34261" rIns="68480" bIns="34261"/>
          <a:lstStyle/>
          <a:p>
            <a:pPr defTabSz="684781">
              <a:defRPr/>
            </a:pPr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83266" y="6356356"/>
            <a:ext cx="2798207" cy="365125"/>
          </a:xfrm>
          <a:prstGeom prst="rect">
            <a:avLst/>
          </a:prstGeom>
        </p:spPr>
        <p:txBody>
          <a:bodyPr lIns="68480" tIns="34261" rIns="68480" bIns="34261"/>
          <a:lstStyle/>
          <a:p>
            <a:pPr defTabSz="684781">
              <a:defRPr/>
            </a:pPr>
            <a:fld id="{4C4C78C1-3AEF-4BED-B725-E77D0456D972}" type="slidenum">
              <a:rPr lang="zh-CN" altLang="en-US" sz="1400" smtClean="0">
                <a:solidFill>
                  <a:srgbClr val="000000"/>
                </a:solidFill>
              </a:rPr>
              <a:pPr defTabSz="684781">
                <a:defRPr/>
              </a:pPr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81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55009" y="6356356"/>
            <a:ext cx="2798207" cy="365125"/>
          </a:xfrm>
          <a:prstGeom prst="rect">
            <a:avLst/>
          </a:prstGeom>
        </p:spPr>
        <p:txBody>
          <a:bodyPr lIns="68480" tIns="34261" rIns="68480" bIns="34261"/>
          <a:lstStyle/>
          <a:p>
            <a:pPr defTabSz="684781">
              <a:defRPr/>
            </a:pPr>
            <a:fld id="{263D3F9F-ACD9-488C-83AD-AED08AE1FCA5}" type="datetimeFigureOut">
              <a:rPr lang="zh-CN" altLang="en-US" sz="1400" smtClean="0">
                <a:solidFill>
                  <a:srgbClr val="000000"/>
                </a:solidFill>
              </a:rPr>
              <a:pPr defTabSz="684781">
                <a:defRPr/>
              </a:pPr>
              <a:t>2021/12/5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19583" y="6356356"/>
            <a:ext cx="4197310" cy="365125"/>
          </a:xfrm>
          <a:prstGeom prst="rect">
            <a:avLst/>
          </a:prstGeom>
        </p:spPr>
        <p:txBody>
          <a:bodyPr lIns="68480" tIns="34261" rIns="68480" bIns="34261"/>
          <a:lstStyle/>
          <a:p>
            <a:pPr defTabSz="684781">
              <a:defRPr/>
            </a:pPr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83266" y="6356356"/>
            <a:ext cx="2798207" cy="365125"/>
          </a:xfrm>
          <a:prstGeom prst="rect">
            <a:avLst/>
          </a:prstGeom>
        </p:spPr>
        <p:txBody>
          <a:bodyPr lIns="68480" tIns="34261" rIns="68480" bIns="34261"/>
          <a:lstStyle/>
          <a:p>
            <a:pPr defTabSz="684781">
              <a:defRPr/>
            </a:pPr>
            <a:fld id="{4C4C78C1-3AEF-4BED-B725-E77D0456D972}" type="slidenum">
              <a:rPr lang="zh-CN" altLang="en-US" sz="1400" smtClean="0">
                <a:solidFill>
                  <a:srgbClr val="000000"/>
                </a:solidFill>
              </a:rPr>
              <a:pPr defTabSz="684781">
                <a:defRPr/>
              </a:pPr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97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56637" y="457200"/>
            <a:ext cx="4011087" cy="1600200"/>
          </a:xfrm>
          <a:prstGeom prst="rect">
            <a:avLst/>
          </a:prstGeom>
        </p:spPr>
        <p:txBody>
          <a:bodyPr lIns="68480" tIns="34261" rIns="68480" bIns="34261"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287122" y="987485"/>
            <a:ext cx="6295965" cy="4873625"/>
          </a:xfrm>
          <a:prstGeom prst="rect">
            <a:avLst/>
          </a:prstGeom>
        </p:spPr>
        <p:txBody>
          <a:bodyPr lIns="68480" tIns="34261" rIns="68480" bIns="34261"/>
          <a:lstStyle>
            <a:lvl1pPr>
              <a:defRPr sz="2400"/>
            </a:lvl1pPr>
            <a:lvl2pPr>
              <a:defRPr sz="22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56637" y="2057407"/>
            <a:ext cx="4011087" cy="3811588"/>
          </a:xfrm>
          <a:prstGeom prst="rect">
            <a:avLst/>
          </a:prstGeom>
        </p:spPr>
        <p:txBody>
          <a:bodyPr lIns="68480" tIns="34261" rIns="68480" bIns="34261"/>
          <a:lstStyle>
            <a:lvl1pPr marL="0" indent="0">
              <a:buNone/>
              <a:defRPr sz="1200"/>
            </a:lvl1pPr>
            <a:lvl2pPr marL="342376" indent="0">
              <a:buNone/>
              <a:defRPr sz="1100"/>
            </a:lvl2pPr>
            <a:lvl3pPr marL="684781" indent="0">
              <a:buNone/>
              <a:defRPr sz="900"/>
            </a:lvl3pPr>
            <a:lvl4pPr marL="1027168" indent="0">
              <a:buNone/>
              <a:defRPr sz="800"/>
            </a:lvl4pPr>
            <a:lvl5pPr marL="1369562" indent="0">
              <a:buNone/>
              <a:defRPr sz="800"/>
            </a:lvl5pPr>
            <a:lvl6pPr marL="1711961" indent="0">
              <a:buNone/>
              <a:defRPr sz="800"/>
            </a:lvl6pPr>
            <a:lvl7pPr marL="2054341" indent="0">
              <a:buNone/>
              <a:defRPr sz="800"/>
            </a:lvl7pPr>
            <a:lvl8pPr marL="2396718" indent="0">
              <a:buNone/>
              <a:defRPr sz="800"/>
            </a:lvl8pPr>
            <a:lvl9pPr marL="2739095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55009" y="6356356"/>
            <a:ext cx="2798207" cy="365125"/>
          </a:xfrm>
          <a:prstGeom prst="rect">
            <a:avLst/>
          </a:prstGeom>
        </p:spPr>
        <p:txBody>
          <a:bodyPr lIns="68480" tIns="34261" rIns="68480" bIns="34261"/>
          <a:lstStyle/>
          <a:p>
            <a:pPr defTabSz="684781">
              <a:defRPr/>
            </a:pPr>
            <a:fld id="{263D3F9F-ACD9-488C-83AD-AED08AE1FCA5}" type="datetimeFigureOut">
              <a:rPr lang="zh-CN" altLang="en-US" sz="1400" smtClean="0">
                <a:solidFill>
                  <a:srgbClr val="000000"/>
                </a:solidFill>
              </a:rPr>
              <a:pPr defTabSz="684781">
                <a:defRPr/>
              </a:pPr>
              <a:t>2021/12/5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19583" y="6356356"/>
            <a:ext cx="4197310" cy="365125"/>
          </a:xfrm>
          <a:prstGeom prst="rect">
            <a:avLst/>
          </a:prstGeom>
        </p:spPr>
        <p:txBody>
          <a:bodyPr lIns="68480" tIns="34261" rIns="68480" bIns="34261"/>
          <a:lstStyle/>
          <a:p>
            <a:pPr defTabSz="684781">
              <a:defRPr/>
            </a:pPr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83266" y="6356356"/>
            <a:ext cx="2798207" cy="365125"/>
          </a:xfrm>
          <a:prstGeom prst="rect">
            <a:avLst/>
          </a:prstGeom>
        </p:spPr>
        <p:txBody>
          <a:bodyPr lIns="68480" tIns="34261" rIns="68480" bIns="34261"/>
          <a:lstStyle/>
          <a:p>
            <a:pPr defTabSz="684781">
              <a:defRPr/>
            </a:pPr>
            <a:fld id="{4C4C78C1-3AEF-4BED-B725-E77D0456D972}" type="slidenum">
              <a:rPr lang="zh-CN" altLang="en-US" sz="1400" smtClean="0">
                <a:solidFill>
                  <a:srgbClr val="000000"/>
                </a:solidFill>
              </a:rPr>
              <a:pPr defTabSz="684781">
                <a:defRPr/>
              </a:pPr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95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56637" y="457200"/>
            <a:ext cx="4011087" cy="1600200"/>
          </a:xfrm>
          <a:prstGeom prst="rect">
            <a:avLst/>
          </a:prstGeom>
        </p:spPr>
        <p:txBody>
          <a:bodyPr lIns="68480" tIns="34261" rIns="68480" bIns="34261"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287122" y="987485"/>
            <a:ext cx="6295965" cy="4873625"/>
          </a:xfrm>
          <a:prstGeom prst="rect">
            <a:avLst/>
          </a:prstGeom>
        </p:spPr>
        <p:txBody>
          <a:bodyPr lIns="68480" tIns="34261" rIns="68480" bIns="34261"/>
          <a:lstStyle>
            <a:lvl1pPr marL="0" indent="0">
              <a:buNone/>
              <a:defRPr sz="2400"/>
            </a:lvl1pPr>
            <a:lvl2pPr marL="342376" indent="0">
              <a:buNone/>
              <a:defRPr sz="2200"/>
            </a:lvl2pPr>
            <a:lvl3pPr marL="684781" indent="0">
              <a:buNone/>
              <a:defRPr sz="1800"/>
            </a:lvl3pPr>
            <a:lvl4pPr marL="1027168" indent="0">
              <a:buNone/>
              <a:defRPr sz="1500"/>
            </a:lvl4pPr>
            <a:lvl5pPr marL="1369562" indent="0">
              <a:buNone/>
              <a:defRPr sz="1500"/>
            </a:lvl5pPr>
            <a:lvl6pPr marL="1711961" indent="0">
              <a:buNone/>
              <a:defRPr sz="1500"/>
            </a:lvl6pPr>
            <a:lvl7pPr marL="2054341" indent="0">
              <a:buNone/>
              <a:defRPr sz="1500"/>
            </a:lvl7pPr>
            <a:lvl8pPr marL="2396718" indent="0">
              <a:buNone/>
              <a:defRPr sz="1500"/>
            </a:lvl8pPr>
            <a:lvl9pPr marL="2739095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56637" y="2057407"/>
            <a:ext cx="4011087" cy="3811588"/>
          </a:xfrm>
          <a:prstGeom prst="rect">
            <a:avLst/>
          </a:prstGeom>
        </p:spPr>
        <p:txBody>
          <a:bodyPr lIns="68480" tIns="34261" rIns="68480" bIns="34261"/>
          <a:lstStyle>
            <a:lvl1pPr marL="0" indent="0">
              <a:buNone/>
              <a:defRPr sz="1200"/>
            </a:lvl1pPr>
            <a:lvl2pPr marL="342376" indent="0">
              <a:buNone/>
              <a:defRPr sz="1100"/>
            </a:lvl2pPr>
            <a:lvl3pPr marL="684781" indent="0">
              <a:buNone/>
              <a:defRPr sz="900"/>
            </a:lvl3pPr>
            <a:lvl4pPr marL="1027168" indent="0">
              <a:buNone/>
              <a:defRPr sz="800"/>
            </a:lvl4pPr>
            <a:lvl5pPr marL="1369562" indent="0">
              <a:buNone/>
              <a:defRPr sz="800"/>
            </a:lvl5pPr>
            <a:lvl6pPr marL="1711961" indent="0">
              <a:buNone/>
              <a:defRPr sz="800"/>
            </a:lvl6pPr>
            <a:lvl7pPr marL="2054341" indent="0">
              <a:buNone/>
              <a:defRPr sz="800"/>
            </a:lvl7pPr>
            <a:lvl8pPr marL="2396718" indent="0">
              <a:buNone/>
              <a:defRPr sz="800"/>
            </a:lvl8pPr>
            <a:lvl9pPr marL="2739095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55009" y="6356356"/>
            <a:ext cx="2798207" cy="365125"/>
          </a:xfrm>
          <a:prstGeom prst="rect">
            <a:avLst/>
          </a:prstGeom>
        </p:spPr>
        <p:txBody>
          <a:bodyPr lIns="68480" tIns="34261" rIns="68480" bIns="34261"/>
          <a:lstStyle/>
          <a:p>
            <a:pPr defTabSz="684781">
              <a:defRPr/>
            </a:pPr>
            <a:fld id="{263D3F9F-ACD9-488C-83AD-AED08AE1FCA5}" type="datetimeFigureOut">
              <a:rPr lang="zh-CN" altLang="en-US" sz="1400" smtClean="0">
                <a:solidFill>
                  <a:srgbClr val="000000"/>
                </a:solidFill>
              </a:rPr>
              <a:pPr defTabSz="684781">
                <a:defRPr/>
              </a:pPr>
              <a:t>2021/12/5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19583" y="6356356"/>
            <a:ext cx="4197310" cy="365125"/>
          </a:xfrm>
          <a:prstGeom prst="rect">
            <a:avLst/>
          </a:prstGeom>
        </p:spPr>
        <p:txBody>
          <a:bodyPr lIns="68480" tIns="34261" rIns="68480" bIns="34261"/>
          <a:lstStyle/>
          <a:p>
            <a:pPr defTabSz="684781">
              <a:defRPr/>
            </a:pPr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83266" y="6356356"/>
            <a:ext cx="2798207" cy="365125"/>
          </a:xfrm>
          <a:prstGeom prst="rect">
            <a:avLst/>
          </a:prstGeom>
        </p:spPr>
        <p:txBody>
          <a:bodyPr lIns="68480" tIns="34261" rIns="68480" bIns="34261"/>
          <a:lstStyle/>
          <a:p>
            <a:pPr defTabSz="684781">
              <a:defRPr/>
            </a:pPr>
            <a:fld id="{4C4C78C1-3AEF-4BED-B725-E77D0456D972}" type="slidenum">
              <a:rPr lang="zh-CN" altLang="en-US" sz="1400" smtClean="0">
                <a:solidFill>
                  <a:srgbClr val="000000"/>
                </a:solidFill>
              </a:rPr>
              <a:pPr defTabSz="684781">
                <a:defRPr/>
              </a:pPr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70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55008" y="365129"/>
            <a:ext cx="10726460" cy="1325563"/>
          </a:xfrm>
          <a:prstGeom prst="rect">
            <a:avLst/>
          </a:prstGeom>
        </p:spPr>
        <p:txBody>
          <a:bodyPr lIns="68480" tIns="34261" rIns="68480" bIns="34261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55008" y="1825625"/>
            <a:ext cx="10726460" cy="4351339"/>
          </a:xfrm>
          <a:prstGeom prst="rect">
            <a:avLst/>
          </a:prstGeom>
        </p:spPr>
        <p:txBody>
          <a:bodyPr vert="eaVert" lIns="68480" tIns="34261" rIns="68480" bIns="3426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55009" y="6356356"/>
            <a:ext cx="2798207" cy="365125"/>
          </a:xfrm>
          <a:prstGeom prst="rect">
            <a:avLst/>
          </a:prstGeom>
        </p:spPr>
        <p:txBody>
          <a:bodyPr lIns="68480" tIns="34261" rIns="68480" bIns="34261"/>
          <a:lstStyle/>
          <a:p>
            <a:pPr defTabSz="684781">
              <a:defRPr/>
            </a:pPr>
            <a:fld id="{263D3F9F-ACD9-488C-83AD-AED08AE1FCA5}" type="datetimeFigureOut">
              <a:rPr lang="zh-CN" altLang="en-US" sz="1400" smtClean="0">
                <a:solidFill>
                  <a:srgbClr val="000000"/>
                </a:solidFill>
              </a:rPr>
              <a:pPr defTabSz="684781">
                <a:defRPr/>
              </a:pPr>
              <a:t>2021/12/5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19583" y="6356356"/>
            <a:ext cx="4197310" cy="365125"/>
          </a:xfrm>
          <a:prstGeom prst="rect">
            <a:avLst/>
          </a:prstGeom>
        </p:spPr>
        <p:txBody>
          <a:bodyPr lIns="68480" tIns="34261" rIns="68480" bIns="34261"/>
          <a:lstStyle/>
          <a:p>
            <a:pPr defTabSz="684781">
              <a:defRPr/>
            </a:pPr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83266" y="6356356"/>
            <a:ext cx="2798207" cy="365125"/>
          </a:xfrm>
          <a:prstGeom prst="rect">
            <a:avLst/>
          </a:prstGeom>
        </p:spPr>
        <p:txBody>
          <a:bodyPr lIns="68480" tIns="34261" rIns="68480" bIns="34261"/>
          <a:lstStyle/>
          <a:p>
            <a:pPr defTabSz="684781">
              <a:defRPr/>
            </a:pPr>
            <a:fld id="{4C4C78C1-3AEF-4BED-B725-E77D0456D972}" type="slidenum">
              <a:rPr lang="zh-CN" altLang="en-US" sz="1400" smtClean="0">
                <a:solidFill>
                  <a:srgbClr val="000000"/>
                </a:solidFill>
              </a:rPr>
              <a:pPr defTabSz="684781">
                <a:defRPr/>
              </a:pPr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6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99859" y="365179"/>
            <a:ext cx="2681615" cy="5811839"/>
          </a:xfrm>
          <a:prstGeom prst="rect">
            <a:avLst/>
          </a:prstGeom>
        </p:spPr>
        <p:txBody>
          <a:bodyPr vert="eaVert" lIns="68480" tIns="34261" rIns="68480" bIns="34261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55049" y="365179"/>
            <a:ext cx="7889389" cy="5811839"/>
          </a:xfrm>
          <a:prstGeom prst="rect">
            <a:avLst/>
          </a:prstGeom>
        </p:spPr>
        <p:txBody>
          <a:bodyPr vert="eaVert" lIns="68480" tIns="34261" rIns="68480" bIns="3426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55009" y="6356356"/>
            <a:ext cx="2798207" cy="365125"/>
          </a:xfrm>
          <a:prstGeom prst="rect">
            <a:avLst/>
          </a:prstGeom>
        </p:spPr>
        <p:txBody>
          <a:bodyPr lIns="68480" tIns="34261" rIns="68480" bIns="34261"/>
          <a:lstStyle/>
          <a:p>
            <a:pPr defTabSz="684781">
              <a:defRPr/>
            </a:pPr>
            <a:fld id="{263D3F9F-ACD9-488C-83AD-AED08AE1FCA5}" type="datetimeFigureOut">
              <a:rPr lang="zh-CN" altLang="en-US" sz="1400" smtClean="0">
                <a:solidFill>
                  <a:srgbClr val="000000"/>
                </a:solidFill>
              </a:rPr>
              <a:pPr defTabSz="684781">
                <a:defRPr/>
              </a:pPr>
              <a:t>2021/12/5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19583" y="6356356"/>
            <a:ext cx="4197310" cy="365125"/>
          </a:xfrm>
          <a:prstGeom prst="rect">
            <a:avLst/>
          </a:prstGeom>
        </p:spPr>
        <p:txBody>
          <a:bodyPr lIns="68480" tIns="34261" rIns="68480" bIns="34261"/>
          <a:lstStyle/>
          <a:p>
            <a:pPr defTabSz="684781">
              <a:defRPr/>
            </a:pPr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83266" y="6356356"/>
            <a:ext cx="2798207" cy="365125"/>
          </a:xfrm>
          <a:prstGeom prst="rect">
            <a:avLst/>
          </a:prstGeom>
        </p:spPr>
        <p:txBody>
          <a:bodyPr lIns="68480" tIns="34261" rIns="68480" bIns="34261"/>
          <a:lstStyle/>
          <a:p>
            <a:pPr defTabSz="684781">
              <a:defRPr/>
            </a:pPr>
            <a:fld id="{4C4C78C1-3AEF-4BED-B725-E77D0456D972}" type="slidenum">
              <a:rPr lang="zh-CN" altLang="en-US" sz="1400" smtClean="0">
                <a:solidFill>
                  <a:srgbClr val="000000"/>
                </a:solidFill>
              </a:rPr>
              <a:pPr defTabSz="684781">
                <a:defRPr/>
              </a:pPr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67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54614" y="1122363"/>
            <a:ext cx="9327358" cy="2387600"/>
          </a:xfrm>
          <a:prstGeom prst="rect">
            <a:avLst/>
          </a:prstGeom>
        </p:spPr>
        <p:txBody>
          <a:bodyPr lIns="68480" tIns="34261" rIns="68480" bIns="34261"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54614" y="3602041"/>
            <a:ext cx="9327358" cy="1655763"/>
          </a:xfrm>
          <a:prstGeom prst="rect">
            <a:avLst/>
          </a:prstGeom>
        </p:spPr>
        <p:txBody>
          <a:bodyPr lIns="68480" tIns="34261" rIns="68480" bIns="34261"/>
          <a:lstStyle>
            <a:lvl1pPr marL="0" indent="0" algn="ctr">
              <a:buNone/>
              <a:defRPr sz="1800"/>
            </a:lvl1pPr>
            <a:lvl2pPr marL="342376" indent="0" algn="ctr">
              <a:buNone/>
              <a:defRPr sz="1500"/>
            </a:lvl2pPr>
            <a:lvl3pPr marL="684781" indent="0" algn="ctr">
              <a:buNone/>
              <a:defRPr sz="1400"/>
            </a:lvl3pPr>
            <a:lvl4pPr marL="1027168" indent="0" algn="ctr">
              <a:buNone/>
              <a:defRPr sz="1200"/>
            </a:lvl4pPr>
            <a:lvl5pPr marL="1369562" indent="0" algn="ctr">
              <a:buNone/>
              <a:defRPr sz="1200"/>
            </a:lvl5pPr>
            <a:lvl6pPr marL="1711961" indent="0" algn="ctr">
              <a:buNone/>
              <a:defRPr sz="1200"/>
            </a:lvl6pPr>
            <a:lvl7pPr marL="2054341" indent="0" algn="ctr">
              <a:buNone/>
              <a:defRPr sz="1200"/>
            </a:lvl7pPr>
            <a:lvl8pPr marL="2396718" indent="0" algn="ctr">
              <a:buNone/>
              <a:defRPr sz="1200"/>
            </a:lvl8pPr>
            <a:lvl9pPr marL="2739095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55009" y="6356356"/>
            <a:ext cx="2798207" cy="365125"/>
          </a:xfrm>
          <a:prstGeom prst="rect">
            <a:avLst/>
          </a:prstGeom>
        </p:spPr>
        <p:txBody>
          <a:bodyPr lIns="68480" tIns="34261" rIns="68480" bIns="34261"/>
          <a:lstStyle/>
          <a:p>
            <a:pPr defTabSz="684781">
              <a:defRPr/>
            </a:pPr>
            <a:fld id="{3E26BC15-B161-4C75-9B3A-128C91250747}" type="datetimeFigureOut">
              <a:rPr lang="zh-CN" altLang="en-US" sz="1400" smtClean="0">
                <a:solidFill>
                  <a:srgbClr val="000000"/>
                </a:solidFill>
              </a:rPr>
              <a:pPr defTabSz="684781">
                <a:defRPr/>
              </a:pPr>
              <a:t>2021/12/5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19583" y="6356356"/>
            <a:ext cx="4197310" cy="365125"/>
          </a:xfrm>
          <a:prstGeom prst="rect">
            <a:avLst/>
          </a:prstGeom>
        </p:spPr>
        <p:txBody>
          <a:bodyPr lIns="68480" tIns="34261" rIns="68480" bIns="34261"/>
          <a:lstStyle/>
          <a:p>
            <a:pPr defTabSz="684781">
              <a:defRPr/>
            </a:pPr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83266" y="6356356"/>
            <a:ext cx="2798207" cy="365125"/>
          </a:xfrm>
          <a:prstGeom prst="rect">
            <a:avLst/>
          </a:prstGeom>
        </p:spPr>
        <p:txBody>
          <a:bodyPr lIns="68480" tIns="34261" rIns="68480" bIns="34261"/>
          <a:lstStyle/>
          <a:p>
            <a:pPr defTabSz="684781">
              <a:defRPr/>
            </a:pPr>
            <a:fld id="{58B4E113-1DE2-475C-BE03-FB3C59433037}" type="slidenum">
              <a:rPr lang="zh-CN" altLang="en-US" sz="1400" smtClean="0">
                <a:solidFill>
                  <a:srgbClr val="000000"/>
                </a:solidFill>
              </a:rPr>
              <a:pPr defTabSz="684781">
                <a:defRPr/>
              </a:pPr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43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32736" y="2130446"/>
            <a:ext cx="10571004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65471" y="3886200"/>
            <a:ext cx="8705533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8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6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3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1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8598D-8A5F-4E6B-A10C-0A201DB412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87407-946B-4C53-8F2D-3ECDE42182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8419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8598D-8A5F-4E6B-A10C-0A201DB412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87407-946B-4C53-8F2D-3ECDE42182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4862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396" y="4406905"/>
            <a:ext cx="10571004" cy="1362075"/>
          </a:xfrm>
        </p:spPr>
        <p:txBody>
          <a:bodyPr anchor="t"/>
          <a:lstStyle>
            <a:lvl1pPr algn="l">
              <a:defRPr sz="4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2396" y="2906713"/>
            <a:ext cx="10571004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88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7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6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5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4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3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1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0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8598D-8A5F-4E6B-A10C-0A201DB412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87407-946B-4C53-8F2D-3ECDE42182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1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1824" y="1600205"/>
            <a:ext cx="549277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1875" y="1600205"/>
            <a:ext cx="549277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BF1EC-0941-426D-935D-6C5188BD384C}" type="datetimeFigureOut">
              <a:rPr lang="en-US" smtClean="0"/>
              <a:pPr/>
              <a:t>12/5/2021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DBC26-23B3-4A06-8631-E344013B71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1824" y="1600205"/>
            <a:ext cx="549277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1875" y="1600205"/>
            <a:ext cx="549277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8598D-8A5F-4E6B-A10C-0A201DB412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87407-946B-4C53-8F2D-3ECDE42182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4422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1824" y="1535117"/>
            <a:ext cx="5494936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81" indent="0">
              <a:buNone/>
              <a:defRPr sz="2000" b="1"/>
            </a:lvl2pPr>
            <a:lvl3pPr marL="913770" indent="0">
              <a:buNone/>
              <a:defRPr sz="1800" b="1"/>
            </a:lvl3pPr>
            <a:lvl4pPr marL="1370655" indent="0">
              <a:buNone/>
              <a:defRPr sz="1600" b="1"/>
            </a:lvl4pPr>
            <a:lvl5pPr marL="1827540" indent="0">
              <a:buNone/>
              <a:defRPr sz="1600" b="1"/>
            </a:lvl5pPr>
            <a:lvl6pPr marL="2284422" indent="0">
              <a:buNone/>
              <a:defRPr sz="1600" b="1"/>
            </a:lvl6pPr>
            <a:lvl7pPr marL="2741303" indent="0">
              <a:buNone/>
              <a:defRPr sz="1600" b="1"/>
            </a:lvl7pPr>
            <a:lvl8pPr marL="3198187" indent="0">
              <a:buNone/>
              <a:defRPr sz="1600" b="1"/>
            </a:lvl8pPr>
            <a:lvl9pPr marL="365507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824" y="2174875"/>
            <a:ext cx="549493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7583" y="1535117"/>
            <a:ext cx="549709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81" indent="0">
              <a:buNone/>
              <a:defRPr sz="2000" b="1"/>
            </a:lvl2pPr>
            <a:lvl3pPr marL="913770" indent="0">
              <a:buNone/>
              <a:defRPr sz="1800" b="1"/>
            </a:lvl3pPr>
            <a:lvl4pPr marL="1370655" indent="0">
              <a:buNone/>
              <a:defRPr sz="1600" b="1"/>
            </a:lvl4pPr>
            <a:lvl5pPr marL="1827540" indent="0">
              <a:buNone/>
              <a:defRPr sz="1600" b="1"/>
            </a:lvl5pPr>
            <a:lvl6pPr marL="2284422" indent="0">
              <a:buNone/>
              <a:defRPr sz="1600" b="1"/>
            </a:lvl6pPr>
            <a:lvl7pPr marL="2741303" indent="0">
              <a:buNone/>
              <a:defRPr sz="1600" b="1"/>
            </a:lvl7pPr>
            <a:lvl8pPr marL="3198187" indent="0">
              <a:buNone/>
              <a:defRPr sz="1600" b="1"/>
            </a:lvl8pPr>
            <a:lvl9pPr marL="365507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7583" y="2174875"/>
            <a:ext cx="549709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8598D-8A5F-4E6B-A10C-0A201DB412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87407-946B-4C53-8F2D-3ECDE42182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4715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8598D-8A5F-4E6B-A10C-0A201DB412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87407-946B-4C53-8F2D-3ECDE42182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4492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8598D-8A5F-4E6B-A10C-0A201DB412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87407-946B-4C53-8F2D-3ECDE42182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7978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841" y="273053"/>
            <a:ext cx="4091515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62316" y="273072"/>
            <a:ext cx="695233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1841" y="1435104"/>
            <a:ext cx="409151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81" indent="0">
              <a:buNone/>
              <a:defRPr sz="1200"/>
            </a:lvl2pPr>
            <a:lvl3pPr marL="913770" indent="0">
              <a:buNone/>
              <a:defRPr sz="900"/>
            </a:lvl3pPr>
            <a:lvl4pPr marL="1370655" indent="0">
              <a:buNone/>
              <a:defRPr sz="900"/>
            </a:lvl4pPr>
            <a:lvl5pPr marL="1827540" indent="0">
              <a:buNone/>
              <a:defRPr sz="900"/>
            </a:lvl5pPr>
            <a:lvl6pPr marL="2284422" indent="0">
              <a:buNone/>
              <a:defRPr sz="900"/>
            </a:lvl6pPr>
            <a:lvl7pPr marL="2741303" indent="0">
              <a:buNone/>
              <a:defRPr sz="900"/>
            </a:lvl7pPr>
            <a:lvl8pPr marL="3198187" indent="0">
              <a:buNone/>
              <a:defRPr sz="900"/>
            </a:lvl8pPr>
            <a:lvl9pPr marL="365507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8598D-8A5F-4E6B-A10C-0A201DB412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87407-946B-4C53-8F2D-3ECDE42182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7305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636" y="4800605"/>
            <a:ext cx="7461885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37636" y="612775"/>
            <a:ext cx="746188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81" indent="0">
              <a:buNone/>
              <a:defRPr sz="2800"/>
            </a:lvl2pPr>
            <a:lvl3pPr marL="913770" indent="0">
              <a:buNone/>
              <a:defRPr sz="2400"/>
            </a:lvl3pPr>
            <a:lvl4pPr marL="1370655" indent="0">
              <a:buNone/>
              <a:defRPr sz="2000"/>
            </a:lvl4pPr>
            <a:lvl5pPr marL="1827540" indent="0">
              <a:buNone/>
              <a:defRPr sz="2000"/>
            </a:lvl5pPr>
            <a:lvl6pPr marL="2284422" indent="0">
              <a:buNone/>
              <a:defRPr sz="2000"/>
            </a:lvl6pPr>
            <a:lvl7pPr marL="2741303" indent="0">
              <a:buNone/>
              <a:defRPr sz="2000"/>
            </a:lvl7pPr>
            <a:lvl8pPr marL="3198187" indent="0">
              <a:buNone/>
              <a:defRPr sz="2000"/>
            </a:lvl8pPr>
            <a:lvl9pPr marL="3655072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7636" y="5367358"/>
            <a:ext cx="7461885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6881" indent="0">
              <a:buNone/>
              <a:defRPr sz="1200"/>
            </a:lvl2pPr>
            <a:lvl3pPr marL="913770" indent="0">
              <a:buNone/>
              <a:defRPr sz="900"/>
            </a:lvl3pPr>
            <a:lvl4pPr marL="1370655" indent="0">
              <a:buNone/>
              <a:defRPr sz="900"/>
            </a:lvl4pPr>
            <a:lvl5pPr marL="1827540" indent="0">
              <a:buNone/>
              <a:defRPr sz="900"/>
            </a:lvl5pPr>
            <a:lvl6pPr marL="2284422" indent="0">
              <a:buNone/>
              <a:defRPr sz="900"/>
            </a:lvl6pPr>
            <a:lvl7pPr marL="2741303" indent="0">
              <a:buNone/>
              <a:defRPr sz="900"/>
            </a:lvl7pPr>
            <a:lvl8pPr marL="3198187" indent="0">
              <a:buNone/>
              <a:defRPr sz="900"/>
            </a:lvl8pPr>
            <a:lvl9pPr marL="365507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8598D-8A5F-4E6B-A10C-0A201DB412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87407-946B-4C53-8F2D-3ECDE42182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5413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8598D-8A5F-4E6B-A10C-0A201DB412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87407-946B-4C53-8F2D-3ECDE42182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572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16444" y="274644"/>
            <a:ext cx="2798207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1824" y="274644"/>
            <a:ext cx="8187346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8598D-8A5F-4E6B-A10C-0A201DB412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87407-946B-4C53-8F2D-3ECDE42182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0238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32736" y="2130432"/>
            <a:ext cx="10571004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65471" y="3886200"/>
            <a:ext cx="8705533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9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8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8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8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BF1EC-0941-426D-935D-6C5188BD38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DBC26-23B3-4A06-8631-E344013B71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444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BF1EC-0941-426D-935D-6C5188BD38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DBC26-23B3-4A06-8631-E344013B71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536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1824" y="1535117"/>
            <a:ext cx="5494936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5" indent="0">
              <a:buNone/>
              <a:defRPr sz="2000" b="1"/>
            </a:lvl2pPr>
            <a:lvl3pPr marL="913951" indent="0">
              <a:buNone/>
              <a:defRPr sz="1800" b="1"/>
            </a:lvl3pPr>
            <a:lvl4pPr marL="1370927" indent="0">
              <a:buNone/>
              <a:defRPr sz="1600" b="1"/>
            </a:lvl4pPr>
            <a:lvl5pPr marL="1827901" indent="0">
              <a:buNone/>
              <a:defRPr sz="1600" b="1"/>
            </a:lvl5pPr>
            <a:lvl6pPr marL="2284877" indent="0">
              <a:buNone/>
              <a:defRPr sz="1600" b="1"/>
            </a:lvl6pPr>
            <a:lvl7pPr marL="2741851" indent="0">
              <a:buNone/>
              <a:defRPr sz="1600" b="1"/>
            </a:lvl7pPr>
            <a:lvl8pPr marL="3198826" indent="0">
              <a:buNone/>
              <a:defRPr sz="1600" b="1"/>
            </a:lvl8pPr>
            <a:lvl9pPr marL="36558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824" y="2174875"/>
            <a:ext cx="549493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7564" y="1535117"/>
            <a:ext cx="549709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5" indent="0">
              <a:buNone/>
              <a:defRPr sz="2000" b="1"/>
            </a:lvl2pPr>
            <a:lvl3pPr marL="913951" indent="0">
              <a:buNone/>
              <a:defRPr sz="1800" b="1"/>
            </a:lvl3pPr>
            <a:lvl4pPr marL="1370927" indent="0">
              <a:buNone/>
              <a:defRPr sz="1600" b="1"/>
            </a:lvl4pPr>
            <a:lvl5pPr marL="1827901" indent="0">
              <a:buNone/>
              <a:defRPr sz="1600" b="1"/>
            </a:lvl5pPr>
            <a:lvl6pPr marL="2284877" indent="0">
              <a:buNone/>
              <a:defRPr sz="1600" b="1"/>
            </a:lvl6pPr>
            <a:lvl7pPr marL="2741851" indent="0">
              <a:buNone/>
              <a:defRPr sz="1600" b="1"/>
            </a:lvl7pPr>
            <a:lvl8pPr marL="3198826" indent="0">
              <a:buNone/>
              <a:defRPr sz="1600" b="1"/>
            </a:lvl8pPr>
            <a:lvl9pPr marL="36558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7564" y="2174875"/>
            <a:ext cx="549709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BF1EC-0941-426D-935D-6C5188BD384C}" type="datetimeFigureOut">
              <a:rPr lang="en-US" smtClean="0"/>
              <a:pPr/>
              <a:t>12/5/2021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DBC26-23B3-4A06-8631-E344013B71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396" y="4406905"/>
            <a:ext cx="10571004" cy="1362075"/>
          </a:xfrm>
        </p:spPr>
        <p:txBody>
          <a:bodyPr anchor="t"/>
          <a:lstStyle>
            <a:lvl1pPr algn="l">
              <a:defRPr sz="4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2396" y="2906713"/>
            <a:ext cx="10571004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7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9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92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90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8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8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8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8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BF1EC-0941-426D-935D-6C5188BD38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DBC26-23B3-4A06-8631-E344013B71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1952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1824" y="1600205"/>
            <a:ext cx="549277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1875" y="1600205"/>
            <a:ext cx="549277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BF1EC-0941-426D-935D-6C5188BD38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DBC26-23B3-4A06-8631-E344013B71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9162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1824" y="1535117"/>
            <a:ext cx="5494936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5" indent="0">
              <a:buNone/>
              <a:defRPr sz="2000" b="1"/>
            </a:lvl2pPr>
            <a:lvl3pPr marL="913951" indent="0">
              <a:buNone/>
              <a:defRPr sz="1800" b="1"/>
            </a:lvl3pPr>
            <a:lvl4pPr marL="1370927" indent="0">
              <a:buNone/>
              <a:defRPr sz="1600" b="1"/>
            </a:lvl4pPr>
            <a:lvl5pPr marL="1827901" indent="0">
              <a:buNone/>
              <a:defRPr sz="1600" b="1"/>
            </a:lvl5pPr>
            <a:lvl6pPr marL="2284877" indent="0">
              <a:buNone/>
              <a:defRPr sz="1600" b="1"/>
            </a:lvl6pPr>
            <a:lvl7pPr marL="2741851" indent="0">
              <a:buNone/>
              <a:defRPr sz="1600" b="1"/>
            </a:lvl7pPr>
            <a:lvl8pPr marL="3198826" indent="0">
              <a:buNone/>
              <a:defRPr sz="1600" b="1"/>
            </a:lvl8pPr>
            <a:lvl9pPr marL="36558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824" y="2174875"/>
            <a:ext cx="549493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7564" y="1535117"/>
            <a:ext cx="549709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5" indent="0">
              <a:buNone/>
              <a:defRPr sz="2000" b="1"/>
            </a:lvl2pPr>
            <a:lvl3pPr marL="913951" indent="0">
              <a:buNone/>
              <a:defRPr sz="1800" b="1"/>
            </a:lvl3pPr>
            <a:lvl4pPr marL="1370927" indent="0">
              <a:buNone/>
              <a:defRPr sz="1600" b="1"/>
            </a:lvl4pPr>
            <a:lvl5pPr marL="1827901" indent="0">
              <a:buNone/>
              <a:defRPr sz="1600" b="1"/>
            </a:lvl5pPr>
            <a:lvl6pPr marL="2284877" indent="0">
              <a:buNone/>
              <a:defRPr sz="1600" b="1"/>
            </a:lvl6pPr>
            <a:lvl7pPr marL="2741851" indent="0">
              <a:buNone/>
              <a:defRPr sz="1600" b="1"/>
            </a:lvl7pPr>
            <a:lvl8pPr marL="3198826" indent="0">
              <a:buNone/>
              <a:defRPr sz="1600" b="1"/>
            </a:lvl8pPr>
            <a:lvl9pPr marL="36558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7564" y="2174875"/>
            <a:ext cx="549709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BF1EC-0941-426D-935D-6C5188BD38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DBC26-23B3-4A06-8631-E344013B71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93444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BF1EC-0941-426D-935D-6C5188BD38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DBC26-23B3-4A06-8631-E344013B71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36212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BF1EC-0941-426D-935D-6C5188BD38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DBC26-23B3-4A06-8631-E344013B71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23978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831" y="273053"/>
            <a:ext cx="4091515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62316" y="273057"/>
            <a:ext cx="695233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1831" y="1435104"/>
            <a:ext cx="409151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75" indent="0">
              <a:buNone/>
              <a:defRPr sz="1200"/>
            </a:lvl2pPr>
            <a:lvl3pPr marL="913951" indent="0">
              <a:buNone/>
              <a:defRPr sz="900"/>
            </a:lvl3pPr>
            <a:lvl4pPr marL="1370927" indent="0">
              <a:buNone/>
              <a:defRPr sz="900"/>
            </a:lvl4pPr>
            <a:lvl5pPr marL="1827901" indent="0">
              <a:buNone/>
              <a:defRPr sz="900"/>
            </a:lvl5pPr>
            <a:lvl6pPr marL="2284877" indent="0">
              <a:buNone/>
              <a:defRPr sz="900"/>
            </a:lvl6pPr>
            <a:lvl7pPr marL="2741851" indent="0">
              <a:buNone/>
              <a:defRPr sz="900"/>
            </a:lvl7pPr>
            <a:lvl8pPr marL="3198826" indent="0">
              <a:buNone/>
              <a:defRPr sz="900"/>
            </a:lvl8pPr>
            <a:lvl9pPr marL="36558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BF1EC-0941-426D-935D-6C5188BD38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DBC26-23B3-4A06-8631-E344013B71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72021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636" y="4800601"/>
            <a:ext cx="7461885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37636" y="612775"/>
            <a:ext cx="746188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75" indent="0">
              <a:buNone/>
              <a:defRPr sz="2800"/>
            </a:lvl2pPr>
            <a:lvl3pPr marL="913951" indent="0">
              <a:buNone/>
              <a:defRPr sz="2400"/>
            </a:lvl3pPr>
            <a:lvl4pPr marL="1370927" indent="0">
              <a:buNone/>
              <a:defRPr sz="2000"/>
            </a:lvl4pPr>
            <a:lvl5pPr marL="1827901" indent="0">
              <a:buNone/>
              <a:defRPr sz="2000"/>
            </a:lvl5pPr>
            <a:lvl6pPr marL="2284877" indent="0">
              <a:buNone/>
              <a:defRPr sz="2000"/>
            </a:lvl6pPr>
            <a:lvl7pPr marL="2741851" indent="0">
              <a:buNone/>
              <a:defRPr sz="2000"/>
            </a:lvl7pPr>
            <a:lvl8pPr marL="3198826" indent="0">
              <a:buNone/>
              <a:defRPr sz="2000"/>
            </a:lvl8pPr>
            <a:lvl9pPr marL="365580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7636" y="5367343"/>
            <a:ext cx="7461885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6975" indent="0">
              <a:buNone/>
              <a:defRPr sz="1200"/>
            </a:lvl2pPr>
            <a:lvl3pPr marL="913951" indent="0">
              <a:buNone/>
              <a:defRPr sz="900"/>
            </a:lvl3pPr>
            <a:lvl4pPr marL="1370927" indent="0">
              <a:buNone/>
              <a:defRPr sz="900"/>
            </a:lvl4pPr>
            <a:lvl5pPr marL="1827901" indent="0">
              <a:buNone/>
              <a:defRPr sz="900"/>
            </a:lvl5pPr>
            <a:lvl6pPr marL="2284877" indent="0">
              <a:buNone/>
              <a:defRPr sz="900"/>
            </a:lvl6pPr>
            <a:lvl7pPr marL="2741851" indent="0">
              <a:buNone/>
              <a:defRPr sz="900"/>
            </a:lvl7pPr>
            <a:lvl8pPr marL="3198826" indent="0">
              <a:buNone/>
              <a:defRPr sz="900"/>
            </a:lvl8pPr>
            <a:lvl9pPr marL="36558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BF1EC-0941-426D-935D-6C5188BD38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DBC26-23B3-4A06-8631-E344013B71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1678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BF1EC-0941-426D-935D-6C5188BD38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DBC26-23B3-4A06-8631-E344013B71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13975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16444" y="274640"/>
            <a:ext cx="2798207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1824" y="274640"/>
            <a:ext cx="8187346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BF1EC-0941-426D-935D-6C5188BD38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DBC26-23B3-4A06-8631-E344013B71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98145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54560" y="1122364"/>
            <a:ext cx="9327356" cy="2387600"/>
          </a:xfrm>
        </p:spPr>
        <p:txBody>
          <a:bodyPr anchor="b"/>
          <a:lstStyle>
            <a:lvl1pPr algn="ctr">
              <a:defRPr sz="61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54560" y="3602090"/>
            <a:ext cx="9327356" cy="1655761"/>
          </a:xfrm>
        </p:spPr>
        <p:txBody>
          <a:bodyPr/>
          <a:lstStyle>
            <a:lvl1pPr marL="0" indent="0" algn="ctr">
              <a:buNone/>
              <a:defRPr sz="2400"/>
            </a:lvl1pPr>
            <a:lvl2pPr marL="462346" indent="0" algn="ctr">
              <a:buNone/>
              <a:defRPr sz="2000"/>
            </a:lvl2pPr>
            <a:lvl3pPr marL="924724" indent="0" algn="ctr">
              <a:buNone/>
              <a:defRPr sz="1900"/>
            </a:lvl3pPr>
            <a:lvl4pPr marL="1387086" indent="0" algn="ctr">
              <a:buNone/>
              <a:defRPr sz="1600"/>
            </a:lvl4pPr>
            <a:lvl5pPr marL="1849447" indent="0" algn="ctr">
              <a:buNone/>
              <a:defRPr sz="1600"/>
            </a:lvl5pPr>
            <a:lvl6pPr marL="2311828" indent="0" algn="ctr">
              <a:buNone/>
              <a:defRPr sz="1600"/>
            </a:lvl6pPr>
            <a:lvl7pPr marL="2774171" indent="0" algn="ctr">
              <a:buNone/>
              <a:defRPr sz="1600"/>
            </a:lvl7pPr>
            <a:lvl8pPr marL="3236514" indent="0" algn="ctr">
              <a:buNone/>
              <a:defRPr sz="1600"/>
            </a:lvl8pPr>
            <a:lvl9pPr marL="3698854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16478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16478"/>
              <a:t>05/12/2021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16478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16478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16478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366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BF1EC-0941-426D-935D-6C5188BD384C}" type="datetimeFigureOut">
              <a:rPr lang="en-US" smtClean="0"/>
              <a:pPr/>
              <a:t>12/5/2021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DBC26-23B3-4A06-8631-E344013B71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16478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16478"/>
              <a:t>05/12/2021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16478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16478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16478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13289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8531" y="1709798"/>
            <a:ext cx="10726460" cy="2852737"/>
          </a:xfrm>
        </p:spPr>
        <p:txBody>
          <a:bodyPr anchor="b"/>
          <a:lstStyle>
            <a:lvl1pPr>
              <a:defRPr sz="61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8531" y="4589465"/>
            <a:ext cx="1072646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6234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247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870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4944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3118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741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365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988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16478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16478"/>
              <a:t>05/12/2021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16478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16478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16478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5747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5008" y="1825625"/>
            <a:ext cx="5285502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5965" y="1825625"/>
            <a:ext cx="5285502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16478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16478"/>
              <a:t>05/12/2021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16478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16478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16478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09984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627" y="365125"/>
            <a:ext cx="1072646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629" y="1681163"/>
            <a:ext cx="526121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62346" indent="0">
              <a:buNone/>
              <a:defRPr sz="2000" b="1"/>
            </a:lvl2pPr>
            <a:lvl3pPr marL="924724" indent="0">
              <a:buNone/>
              <a:defRPr sz="1900" b="1"/>
            </a:lvl3pPr>
            <a:lvl4pPr marL="1387086" indent="0">
              <a:buNone/>
              <a:defRPr sz="1600" b="1"/>
            </a:lvl4pPr>
            <a:lvl5pPr marL="1849447" indent="0">
              <a:buNone/>
              <a:defRPr sz="1600" b="1"/>
            </a:lvl5pPr>
            <a:lvl6pPr marL="2311828" indent="0">
              <a:buNone/>
              <a:defRPr sz="1600" b="1"/>
            </a:lvl6pPr>
            <a:lvl7pPr marL="2774171" indent="0">
              <a:buNone/>
              <a:defRPr sz="1600" b="1"/>
            </a:lvl7pPr>
            <a:lvl8pPr marL="3236514" indent="0">
              <a:buNone/>
              <a:defRPr sz="1600" b="1"/>
            </a:lvl8pPr>
            <a:lvl9pPr marL="3698854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6629" y="2505087"/>
            <a:ext cx="526121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5976" y="1681163"/>
            <a:ext cx="528712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62346" indent="0">
              <a:buNone/>
              <a:defRPr sz="2000" b="1"/>
            </a:lvl2pPr>
            <a:lvl3pPr marL="924724" indent="0">
              <a:buNone/>
              <a:defRPr sz="1900" b="1"/>
            </a:lvl3pPr>
            <a:lvl4pPr marL="1387086" indent="0">
              <a:buNone/>
              <a:defRPr sz="1600" b="1"/>
            </a:lvl4pPr>
            <a:lvl5pPr marL="1849447" indent="0">
              <a:buNone/>
              <a:defRPr sz="1600" b="1"/>
            </a:lvl5pPr>
            <a:lvl6pPr marL="2311828" indent="0">
              <a:buNone/>
              <a:defRPr sz="1600" b="1"/>
            </a:lvl6pPr>
            <a:lvl7pPr marL="2774171" indent="0">
              <a:buNone/>
              <a:defRPr sz="1600" b="1"/>
            </a:lvl7pPr>
            <a:lvl8pPr marL="3236514" indent="0">
              <a:buNone/>
              <a:defRPr sz="1600" b="1"/>
            </a:lvl8pPr>
            <a:lvl9pPr marL="3698854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5976" y="2505087"/>
            <a:ext cx="5287122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16478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16478"/>
              <a:t>05/12/2021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16478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16478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16478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76981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16478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16478"/>
              <a:t>05/12/2021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16478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16478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16478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2420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16478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16478"/>
              <a:t>05/12/2021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16478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16478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16478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72240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627" y="457200"/>
            <a:ext cx="401108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7122" y="987427"/>
            <a:ext cx="6295965" cy="48736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627" y="2057411"/>
            <a:ext cx="401108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62346" indent="0">
              <a:buNone/>
              <a:defRPr sz="1500"/>
            </a:lvl2pPr>
            <a:lvl3pPr marL="924724" indent="0">
              <a:buNone/>
              <a:defRPr sz="1200"/>
            </a:lvl3pPr>
            <a:lvl4pPr marL="1387086" indent="0">
              <a:buNone/>
              <a:defRPr sz="900"/>
            </a:lvl4pPr>
            <a:lvl5pPr marL="1849447" indent="0">
              <a:buNone/>
              <a:defRPr sz="900"/>
            </a:lvl5pPr>
            <a:lvl6pPr marL="2311828" indent="0">
              <a:buNone/>
              <a:defRPr sz="900"/>
            </a:lvl6pPr>
            <a:lvl7pPr marL="2774171" indent="0">
              <a:buNone/>
              <a:defRPr sz="900"/>
            </a:lvl7pPr>
            <a:lvl8pPr marL="3236514" indent="0">
              <a:buNone/>
              <a:defRPr sz="900"/>
            </a:lvl8pPr>
            <a:lvl9pPr marL="3698854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16478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16478"/>
              <a:t>05/12/2021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16478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16478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16478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94363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627" y="457200"/>
            <a:ext cx="401108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87122" y="987427"/>
            <a:ext cx="6295965" cy="4873624"/>
          </a:xfrm>
        </p:spPr>
        <p:txBody>
          <a:bodyPr anchor="t"/>
          <a:lstStyle>
            <a:lvl1pPr marL="0" indent="0">
              <a:buNone/>
              <a:defRPr sz="3200"/>
            </a:lvl1pPr>
            <a:lvl2pPr marL="462346" indent="0">
              <a:buNone/>
              <a:defRPr sz="2800"/>
            </a:lvl2pPr>
            <a:lvl3pPr marL="924724" indent="0">
              <a:buNone/>
              <a:defRPr sz="2400"/>
            </a:lvl3pPr>
            <a:lvl4pPr marL="1387086" indent="0">
              <a:buNone/>
              <a:defRPr sz="2000"/>
            </a:lvl4pPr>
            <a:lvl5pPr marL="1849447" indent="0">
              <a:buNone/>
              <a:defRPr sz="2000"/>
            </a:lvl5pPr>
            <a:lvl6pPr marL="2311828" indent="0">
              <a:buNone/>
              <a:defRPr sz="2000"/>
            </a:lvl6pPr>
            <a:lvl7pPr marL="2774171" indent="0">
              <a:buNone/>
              <a:defRPr sz="2000"/>
            </a:lvl7pPr>
            <a:lvl8pPr marL="3236514" indent="0">
              <a:buNone/>
              <a:defRPr sz="2000"/>
            </a:lvl8pPr>
            <a:lvl9pPr marL="3698854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627" y="2057411"/>
            <a:ext cx="401108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62346" indent="0">
              <a:buNone/>
              <a:defRPr sz="1500"/>
            </a:lvl2pPr>
            <a:lvl3pPr marL="924724" indent="0">
              <a:buNone/>
              <a:defRPr sz="1200"/>
            </a:lvl3pPr>
            <a:lvl4pPr marL="1387086" indent="0">
              <a:buNone/>
              <a:defRPr sz="900"/>
            </a:lvl4pPr>
            <a:lvl5pPr marL="1849447" indent="0">
              <a:buNone/>
              <a:defRPr sz="900"/>
            </a:lvl5pPr>
            <a:lvl6pPr marL="2311828" indent="0">
              <a:buNone/>
              <a:defRPr sz="900"/>
            </a:lvl6pPr>
            <a:lvl7pPr marL="2774171" indent="0">
              <a:buNone/>
              <a:defRPr sz="900"/>
            </a:lvl7pPr>
            <a:lvl8pPr marL="3236514" indent="0">
              <a:buNone/>
              <a:defRPr sz="900"/>
            </a:lvl8pPr>
            <a:lvl9pPr marL="3698854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16478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16478"/>
              <a:t>05/12/2021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16478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16478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16478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41929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16478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16478"/>
              <a:t>05/12/2021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16478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16478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16478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58892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99854" y="365128"/>
            <a:ext cx="2681615" cy="58118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5040" y="365128"/>
            <a:ext cx="7889389" cy="581183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16478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16478"/>
              <a:t>05/12/2021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16478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16478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16478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953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BF1EC-0941-426D-935D-6C5188BD384C}" type="datetimeFigureOut">
              <a:rPr lang="en-US" smtClean="0"/>
              <a:pPr/>
              <a:t>12/5/2021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DBC26-23B3-4A06-8631-E344013B71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831" y="273053"/>
            <a:ext cx="4091515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62316" y="273057"/>
            <a:ext cx="695233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1831" y="1435104"/>
            <a:ext cx="409151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75" indent="0">
              <a:buNone/>
              <a:defRPr sz="1200"/>
            </a:lvl2pPr>
            <a:lvl3pPr marL="913951" indent="0">
              <a:buNone/>
              <a:defRPr sz="900"/>
            </a:lvl3pPr>
            <a:lvl4pPr marL="1370927" indent="0">
              <a:buNone/>
              <a:defRPr sz="900"/>
            </a:lvl4pPr>
            <a:lvl5pPr marL="1827901" indent="0">
              <a:buNone/>
              <a:defRPr sz="900"/>
            </a:lvl5pPr>
            <a:lvl6pPr marL="2284877" indent="0">
              <a:buNone/>
              <a:defRPr sz="900"/>
            </a:lvl6pPr>
            <a:lvl7pPr marL="2741851" indent="0">
              <a:buNone/>
              <a:defRPr sz="900"/>
            </a:lvl7pPr>
            <a:lvl8pPr marL="3198826" indent="0">
              <a:buNone/>
              <a:defRPr sz="900"/>
            </a:lvl8pPr>
            <a:lvl9pPr marL="36558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BF1EC-0941-426D-935D-6C5188BD384C}" type="datetimeFigureOut">
              <a:rPr lang="en-US" smtClean="0"/>
              <a:pPr/>
              <a:t>12/5/2021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DBC26-23B3-4A06-8631-E344013B71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636" y="4800601"/>
            <a:ext cx="7461885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37636" y="612775"/>
            <a:ext cx="746188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75" indent="0">
              <a:buNone/>
              <a:defRPr sz="2800"/>
            </a:lvl2pPr>
            <a:lvl3pPr marL="913951" indent="0">
              <a:buNone/>
              <a:defRPr sz="2400"/>
            </a:lvl3pPr>
            <a:lvl4pPr marL="1370927" indent="0">
              <a:buNone/>
              <a:defRPr sz="2000"/>
            </a:lvl4pPr>
            <a:lvl5pPr marL="1827901" indent="0">
              <a:buNone/>
              <a:defRPr sz="2000"/>
            </a:lvl5pPr>
            <a:lvl6pPr marL="2284877" indent="0">
              <a:buNone/>
              <a:defRPr sz="2000"/>
            </a:lvl6pPr>
            <a:lvl7pPr marL="2741851" indent="0">
              <a:buNone/>
              <a:defRPr sz="2000"/>
            </a:lvl7pPr>
            <a:lvl8pPr marL="3198826" indent="0">
              <a:buNone/>
              <a:defRPr sz="2000"/>
            </a:lvl8pPr>
            <a:lvl9pPr marL="365580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7636" y="5367343"/>
            <a:ext cx="7461885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6975" indent="0">
              <a:buNone/>
              <a:defRPr sz="1200"/>
            </a:lvl2pPr>
            <a:lvl3pPr marL="913951" indent="0">
              <a:buNone/>
              <a:defRPr sz="900"/>
            </a:lvl3pPr>
            <a:lvl4pPr marL="1370927" indent="0">
              <a:buNone/>
              <a:defRPr sz="900"/>
            </a:lvl4pPr>
            <a:lvl5pPr marL="1827901" indent="0">
              <a:buNone/>
              <a:defRPr sz="900"/>
            </a:lvl5pPr>
            <a:lvl6pPr marL="2284877" indent="0">
              <a:buNone/>
              <a:defRPr sz="900"/>
            </a:lvl6pPr>
            <a:lvl7pPr marL="2741851" indent="0">
              <a:buNone/>
              <a:defRPr sz="900"/>
            </a:lvl7pPr>
            <a:lvl8pPr marL="3198826" indent="0">
              <a:buNone/>
              <a:defRPr sz="900"/>
            </a:lvl8pPr>
            <a:lvl9pPr marL="36558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BF1EC-0941-426D-935D-6C5188BD384C}" type="datetimeFigureOut">
              <a:rPr lang="en-US" smtClean="0"/>
              <a:pPr/>
              <a:t>12/5/2021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DBC26-23B3-4A06-8631-E344013B71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1824" y="274639"/>
            <a:ext cx="11192828" cy="1143000"/>
          </a:xfrm>
          <a:prstGeom prst="rect">
            <a:avLst/>
          </a:prstGeom>
        </p:spPr>
        <p:txBody>
          <a:bodyPr vert="horz" lIns="91395" tIns="45696" rIns="91395" bIns="4569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1824" y="1600205"/>
            <a:ext cx="11192828" cy="4525963"/>
          </a:xfrm>
          <a:prstGeom prst="rect">
            <a:avLst/>
          </a:prstGeom>
        </p:spPr>
        <p:txBody>
          <a:bodyPr vert="horz" lIns="91395" tIns="45696" rIns="91395" bIns="4569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1824" y="6356352"/>
            <a:ext cx="2901844" cy="365125"/>
          </a:xfrm>
          <a:prstGeom prst="rect">
            <a:avLst/>
          </a:prstGeom>
        </p:spPr>
        <p:txBody>
          <a:bodyPr vert="horz" lIns="91395" tIns="45696" rIns="91395" bIns="4569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BF1EC-0941-426D-935D-6C5188BD384C}" type="datetimeFigureOut">
              <a:rPr lang="en-US" smtClean="0"/>
              <a:pPr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49129" y="6356352"/>
            <a:ext cx="3938217" cy="365125"/>
          </a:xfrm>
          <a:prstGeom prst="rect">
            <a:avLst/>
          </a:prstGeom>
        </p:spPr>
        <p:txBody>
          <a:bodyPr vert="horz" lIns="91395" tIns="45696" rIns="91395" bIns="4569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12807" y="6356352"/>
            <a:ext cx="2901844" cy="365125"/>
          </a:xfrm>
          <a:prstGeom prst="rect">
            <a:avLst/>
          </a:prstGeom>
        </p:spPr>
        <p:txBody>
          <a:bodyPr vert="horz" lIns="91395" tIns="45696" rIns="91395" bIns="4569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6DBC26-23B3-4A06-8631-E344013B71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3951" rtl="0" eaLnBrk="1" latinLnBrk="0" hangingPunct="1">
        <a:spcBef>
          <a:spcPct val="0"/>
        </a:spcBef>
        <a:buNone/>
        <a:defRPr sz="45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32" indent="-342732" algn="l" defTabSz="913951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85" indent="-285610" algn="l" defTabSz="913951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438" indent="-228486" algn="l" defTabSz="91395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14" indent="-228486" algn="l" defTabSz="913951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88" indent="-228486" algn="l" defTabSz="913951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64" indent="-228486" algn="l" defTabSz="91395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40" indent="-228486" algn="l" defTabSz="91395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315" indent="-228486" algn="l" defTabSz="91395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91" indent="-228486" algn="l" defTabSz="91395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75" algn="l" defTabSz="9139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51" algn="l" defTabSz="9139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27" algn="l" defTabSz="9139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01" algn="l" defTabSz="9139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77" algn="l" defTabSz="9139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51" algn="l" defTabSz="9139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26" algn="l" defTabSz="9139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803" algn="l" defTabSz="9139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1825" y="274639"/>
            <a:ext cx="11192828" cy="1143000"/>
          </a:xfrm>
          <a:prstGeom prst="rect">
            <a:avLst/>
          </a:prstGeom>
        </p:spPr>
        <p:txBody>
          <a:bodyPr vert="horz" lIns="68484" tIns="34261" rIns="68484" bIns="34261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1825" y="1600206"/>
            <a:ext cx="11192828" cy="4525963"/>
          </a:xfrm>
          <a:prstGeom prst="rect">
            <a:avLst/>
          </a:prstGeom>
        </p:spPr>
        <p:txBody>
          <a:bodyPr vert="horz" lIns="68484" tIns="34261" rIns="68484" bIns="34261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1824" y="6356356"/>
            <a:ext cx="2901844" cy="365125"/>
          </a:xfrm>
          <a:prstGeom prst="rect">
            <a:avLst/>
          </a:prstGeom>
        </p:spPr>
        <p:txBody>
          <a:bodyPr vert="horz" lIns="68484" tIns="34261" rIns="68484" bIns="3426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770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70"/>
              <a:t>2021/12/5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49130" y="6356356"/>
            <a:ext cx="3938217" cy="365125"/>
          </a:xfrm>
          <a:prstGeom prst="rect">
            <a:avLst/>
          </a:prstGeom>
        </p:spPr>
        <p:txBody>
          <a:bodyPr vert="horz" lIns="68484" tIns="34261" rIns="68484" bIns="3426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7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912807" y="6356356"/>
            <a:ext cx="2901844" cy="365125"/>
          </a:xfrm>
          <a:prstGeom prst="rect">
            <a:avLst/>
          </a:prstGeom>
        </p:spPr>
        <p:txBody>
          <a:bodyPr vert="horz" lIns="68484" tIns="34261" rIns="68484" bIns="3426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770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071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ctr" defTabSz="912770" rtl="0" eaLnBrk="1" latinLnBrk="0" hangingPunct="1">
        <a:spcBef>
          <a:spcPct val="0"/>
        </a:spcBef>
        <a:buNone/>
        <a:defRPr sz="4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274" indent="-342274" algn="l" defTabSz="9127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630" indent="-285241" algn="l" defTabSz="91277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954" indent="-228182" algn="l" defTabSz="91277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333" indent="-228182" algn="l" defTabSz="91277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725" indent="-228182" algn="l" defTabSz="91277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091" indent="-228182" algn="l" defTabSz="91277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482" indent="-228182" algn="l" defTabSz="91277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860" indent="-228182" algn="l" defTabSz="91277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239" indent="-228182" algn="l" defTabSz="91277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7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66" algn="l" defTabSz="9127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70" algn="l" defTabSz="9127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49" algn="l" defTabSz="9127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540" algn="l" defTabSz="9127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907" algn="l" defTabSz="9127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275" algn="l" defTabSz="9127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663" algn="l" defTabSz="9127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056" algn="l" defTabSz="9127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5878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</p:sldLayoutIdLst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xStyles>
    <p:titleStyle>
      <a:lvl1pPr algn="l" defTabSz="684781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201" indent="-171201" algn="l" defTabSz="684781" rtl="0" eaLnBrk="1" latinLnBrk="0" hangingPunct="1">
        <a:lnSpc>
          <a:spcPct val="90000"/>
        </a:lnSpc>
        <a:spcBef>
          <a:spcPts val="749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13604" indent="-171201" algn="l" defTabSz="684781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5982" indent="-171201" algn="l" defTabSz="684781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357" indent="-171201" algn="l" defTabSz="684781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0738" indent="-171201" algn="l" defTabSz="684781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3141" indent="-171201" algn="l" defTabSz="684781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5529" indent="-171201" algn="l" defTabSz="684781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7921" indent="-171201" algn="l" defTabSz="684781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0323" indent="-171201" algn="l" defTabSz="684781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47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376" algn="l" defTabSz="6847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781" algn="l" defTabSz="6847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168" algn="l" defTabSz="6847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9562" algn="l" defTabSz="6847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1961" algn="l" defTabSz="6847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4341" algn="l" defTabSz="6847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6718" algn="l" defTabSz="6847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9095" algn="l" defTabSz="6847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1824" y="274639"/>
            <a:ext cx="11192828" cy="1143000"/>
          </a:xfrm>
          <a:prstGeom prst="rect">
            <a:avLst/>
          </a:prstGeom>
        </p:spPr>
        <p:txBody>
          <a:bodyPr vert="horz" lIns="91379" tIns="45688" rIns="91379" bIns="4568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1824" y="1600205"/>
            <a:ext cx="11192828" cy="4525963"/>
          </a:xfrm>
          <a:prstGeom prst="rect">
            <a:avLst/>
          </a:prstGeom>
        </p:spPr>
        <p:txBody>
          <a:bodyPr vert="horz" lIns="91379" tIns="45688" rIns="91379" bIns="4568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1824" y="6356356"/>
            <a:ext cx="2901844" cy="365125"/>
          </a:xfrm>
          <a:prstGeom prst="rect">
            <a:avLst/>
          </a:prstGeom>
        </p:spPr>
        <p:txBody>
          <a:bodyPr vert="horz" lIns="91379" tIns="45688" rIns="91379" bIns="4568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70"/>
            <a:fld id="{40E8598D-8A5F-4E6B-A10C-0A201DB412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70"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49129" y="6356356"/>
            <a:ext cx="3938217" cy="365125"/>
          </a:xfrm>
          <a:prstGeom prst="rect">
            <a:avLst/>
          </a:prstGeom>
        </p:spPr>
        <p:txBody>
          <a:bodyPr vert="horz" lIns="91379" tIns="45688" rIns="91379" bIns="4568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12807" y="6356356"/>
            <a:ext cx="2901844" cy="365125"/>
          </a:xfrm>
          <a:prstGeom prst="rect">
            <a:avLst/>
          </a:prstGeom>
        </p:spPr>
        <p:txBody>
          <a:bodyPr vert="horz" lIns="91379" tIns="45688" rIns="91379" bIns="4568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70"/>
            <a:fld id="{3BE87407-946B-4C53-8F2D-3ECDE42182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740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3770" rtl="0" eaLnBrk="1" latinLnBrk="0" hangingPunct="1">
        <a:spcBef>
          <a:spcPct val="0"/>
        </a:spcBef>
        <a:buNone/>
        <a:defRPr sz="45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661" indent="-342661" algn="l" defTabSz="9137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440" indent="-285553" algn="l" defTabSz="91377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212" indent="-228440" algn="l" defTabSz="91377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094" indent="-228440" algn="l" defTabSz="91377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981" indent="-228440" algn="l" defTabSz="91377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861" indent="-228440" algn="l" defTabSz="91377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748" indent="-228440" algn="l" defTabSz="91377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631" indent="-228440" algn="l" defTabSz="91377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514" indent="-228440" algn="l" defTabSz="91377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7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81" algn="l" defTabSz="9137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70" algn="l" defTabSz="9137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655" algn="l" defTabSz="9137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540" algn="l" defTabSz="9137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422" algn="l" defTabSz="9137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303" algn="l" defTabSz="9137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187" algn="l" defTabSz="9137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072" algn="l" defTabSz="9137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1824" y="274639"/>
            <a:ext cx="11192828" cy="1143000"/>
          </a:xfrm>
          <a:prstGeom prst="rect">
            <a:avLst/>
          </a:prstGeom>
        </p:spPr>
        <p:txBody>
          <a:bodyPr vert="horz" lIns="91395" tIns="45696" rIns="91395" bIns="4569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1824" y="1600205"/>
            <a:ext cx="11192828" cy="4525963"/>
          </a:xfrm>
          <a:prstGeom prst="rect">
            <a:avLst/>
          </a:prstGeom>
        </p:spPr>
        <p:txBody>
          <a:bodyPr vert="horz" lIns="91395" tIns="45696" rIns="91395" bIns="4569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1824" y="6356352"/>
            <a:ext cx="2901844" cy="365125"/>
          </a:xfrm>
          <a:prstGeom prst="rect">
            <a:avLst/>
          </a:prstGeom>
        </p:spPr>
        <p:txBody>
          <a:bodyPr vert="horz" lIns="91395" tIns="45696" rIns="91395" bIns="4569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BF1EC-0941-426D-935D-6C5188BD38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49129" y="6356352"/>
            <a:ext cx="3938217" cy="365125"/>
          </a:xfrm>
          <a:prstGeom prst="rect">
            <a:avLst/>
          </a:prstGeom>
        </p:spPr>
        <p:txBody>
          <a:bodyPr vert="horz" lIns="91395" tIns="45696" rIns="91395" bIns="4569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12807" y="6356352"/>
            <a:ext cx="2901844" cy="365125"/>
          </a:xfrm>
          <a:prstGeom prst="rect">
            <a:avLst/>
          </a:prstGeom>
        </p:spPr>
        <p:txBody>
          <a:bodyPr vert="horz" lIns="91395" tIns="45696" rIns="91395" bIns="4569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6DBC26-23B3-4A06-8631-E344013B71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254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3951" rtl="0" eaLnBrk="1" latinLnBrk="0" hangingPunct="1">
        <a:spcBef>
          <a:spcPct val="0"/>
        </a:spcBef>
        <a:buNone/>
        <a:defRPr sz="45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32" indent="-342732" algn="l" defTabSz="913951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85" indent="-285610" algn="l" defTabSz="913951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438" indent="-228486" algn="l" defTabSz="91395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14" indent="-228486" algn="l" defTabSz="913951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88" indent="-228486" algn="l" defTabSz="913951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64" indent="-228486" algn="l" defTabSz="91395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40" indent="-228486" algn="l" defTabSz="91395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315" indent="-228486" algn="l" defTabSz="91395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91" indent="-228486" algn="l" defTabSz="91395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75" algn="l" defTabSz="9139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51" algn="l" defTabSz="9139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27" algn="l" defTabSz="9139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01" algn="l" defTabSz="9139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77" algn="l" defTabSz="9139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51" algn="l" defTabSz="9139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26" algn="l" defTabSz="9139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803" algn="l" defTabSz="9139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5008" y="365125"/>
            <a:ext cx="10726460" cy="1325563"/>
          </a:xfrm>
          <a:prstGeom prst="rect">
            <a:avLst/>
          </a:prstGeom>
        </p:spPr>
        <p:txBody>
          <a:bodyPr vert="horz" lIns="93700" tIns="46883" rIns="93700" bIns="46883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5008" y="1825625"/>
            <a:ext cx="10726460" cy="4351339"/>
          </a:xfrm>
          <a:prstGeom prst="rect">
            <a:avLst/>
          </a:prstGeom>
        </p:spPr>
        <p:txBody>
          <a:bodyPr vert="horz" lIns="93700" tIns="46883" rIns="93700" bIns="46883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5008" y="6356352"/>
            <a:ext cx="2798207" cy="365125"/>
          </a:xfrm>
          <a:prstGeom prst="rect">
            <a:avLst/>
          </a:prstGeom>
        </p:spPr>
        <p:txBody>
          <a:bodyPr vert="horz" lIns="93700" tIns="46883" rIns="93700" bIns="4688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9815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79815"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19583" y="6356352"/>
            <a:ext cx="4197310" cy="365125"/>
          </a:xfrm>
          <a:prstGeom prst="rect">
            <a:avLst/>
          </a:prstGeom>
        </p:spPr>
        <p:txBody>
          <a:bodyPr vert="horz" lIns="93700" tIns="46883" rIns="93700" bIns="4688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981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3260" y="6356352"/>
            <a:ext cx="2798207" cy="365125"/>
          </a:xfrm>
          <a:prstGeom prst="rect">
            <a:avLst/>
          </a:prstGeom>
        </p:spPr>
        <p:txBody>
          <a:bodyPr vert="horz" lIns="93700" tIns="46883" rIns="93700" bIns="4688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9815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7981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359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24724" rtl="0" eaLnBrk="1" latinLnBrk="0" hangingPunct="1">
        <a:lnSpc>
          <a:spcPct val="90000"/>
        </a:lnSpc>
        <a:spcBef>
          <a:spcPct val="0"/>
        </a:spcBef>
        <a:buNone/>
        <a:defRPr sz="4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1190" indent="-231190" algn="l" defTabSz="924724" rtl="0" eaLnBrk="1" latinLnBrk="0" hangingPunct="1">
        <a:lnSpc>
          <a:spcPct val="90000"/>
        </a:lnSpc>
        <a:spcBef>
          <a:spcPts val="1013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93572" indent="-231190" algn="l" defTabSz="924724" rtl="0" eaLnBrk="1" latinLnBrk="0" hangingPunct="1">
        <a:lnSpc>
          <a:spcPct val="90000"/>
        </a:lnSpc>
        <a:spcBef>
          <a:spcPts val="506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55914" indent="-231190" algn="l" defTabSz="924724" rtl="0" eaLnBrk="1" latinLnBrk="0" hangingPunct="1">
        <a:lnSpc>
          <a:spcPct val="90000"/>
        </a:lnSpc>
        <a:spcBef>
          <a:spcPts val="50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18255" indent="-231190" algn="l" defTabSz="924724" rtl="0" eaLnBrk="1" latinLnBrk="0" hangingPunct="1">
        <a:lnSpc>
          <a:spcPct val="90000"/>
        </a:lnSpc>
        <a:spcBef>
          <a:spcPts val="506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80602" indent="-231190" algn="l" defTabSz="924724" rtl="0" eaLnBrk="1" latinLnBrk="0" hangingPunct="1">
        <a:lnSpc>
          <a:spcPct val="90000"/>
        </a:lnSpc>
        <a:spcBef>
          <a:spcPts val="506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42980" indent="-231190" algn="l" defTabSz="924724" rtl="0" eaLnBrk="1" latinLnBrk="0" hangingPunct="1">
        <a:lnSpc>
          <a:spcPct val="90000"/>
        </a:lnSpc>
        <a:spcBef>
          <a:spcPts val="506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005341" indent="-231190" algn="l" defTabSz="924724" rtl="0" eaLnBrk="1" latinLnBrk="0" hangingPunct="1">
        <a:lnSpc>
          <a:spcPct val="90000"/>
        </a:lnSpc>
        <a:spcBef>
          <a:spcPts val="506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67702" indent="-231190" algn="l" defTabSz="924724" rtl="0" eaLnBrk="1" latinLnBrk="0" hangingPunct="1">
        <a:lnSpc>
          <a:spcPct val="90000"/>
        </a:lnSpc>
        <a:spcBef>
          <a:spcPts val="506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930084" indent="-231190" algn="l" defTabSz="924724" rtl="0" eaLnBrk="1" latinLnBrk="0" hangingPunct="1">
        <a:lnSpc>
          <a:spcPct val="90000"/>
        </a:lnSpc>
        <a:spcBef>
          <a:spcPts val="506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247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62346" algn="l" defTabSz="9247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24724" algn="l" defTabSz="9247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87086" algn="l" defTabSz="9247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49447" algn="l" defTabSz="9247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11828" algn="l" defTabSz="9247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74171" algn="l" defTabSz="9247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36514" algn="l" defTabSz="9247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98854" algn="l" defTabSz="9247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6.xml"/><Relationship Id="rId1" Type="http://schemas.openxmlformats.org/officeDocument/2006/relationships/themeOverride" Target="../theme/themeOverride1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12.png"/><Relationship Id="rId12" Type="http://schemas.microsoft.com/office/2007/relationships/hdphoto" Target="../media/hdphoto5.wdp"/><Relationship Id="rId2" Type="http://schemas.openxmlformats.org/officeDocument/2006/relationships/audio" Target="../media/media1.mp3"/><Relationship Id="rId16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microsoft.com/office/2007/relationships/hdphoto" Target="../media/hdphoto2.wdp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5" Type="http://schemas.openxmlformats.org/officeDocument/2006/relationships/image" Target="../media/image16.png"/><Relationship Id="rId10" Type="http://schemas.microsoft.com/office/2007/relationships/hdphoto" Target="../media/hdphoto4.wdp"/><Relationship Id="rId4" Type="http://schemas.openxmlformats.org/officeDocument/2006/relationships/image" Target="../media/image10.png"/><Relationship Id="rId9" Type="http://schemas.openxmlformats.org/officeDocument/2006/relationships/image" Target="../media/image13.png"/><Relationship Id="rId14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9.wdp"/><Relationship Id="rId18" Type="http://schemas.openxmlformats.org/officeDocument/2006/relationships/image" Target="../media/image24.png"/><Relationship Id="rId26" Type="http://schemas.openxmlformats.org/officeDocument/2006/relationships/image" Target="../media/image28.png"/><Relationship Id="rId3" Type="http://schemas.openxmlformats.org/officeDocument/2006/relationships/slideLayout" Target="../slideLayouts/slideLayout38.xml"/><Relationship Id="rId21" Type="http://schemas.microsoft.com/office/2007/relationships/hdphoto" Target="../media/hdphoto13.wdp"/><Relationship Id="rId7" Type="http://schemas.microsoft.com/office/2007/relationships/hdphoto" Target="../media/hdphoto2.wdp"/><Relationship Id="rId12" Type="http://schemas.openxmlformats.org/officeDocument/2006/relationships/image" Target="../media/image21.png"/><Relationship Id="rId17" Type="http://schemas.microsoft.com/office/2007/relationships/hdphoto" Target="../media/hdphoto11.wdp"/><Relationship Id="rId25" Type="http://schemas.microsoft.com/office/2007/relationships/hdphoto" Target="../media/hdphoto15.wdp"/><Relationship Id="rId2" Type="http://schemas.openxmlformats.org/officeDocument/2006/relationships/audio" Target="../media/media2.mp3"/><Relationship Id="rId16" Type="http://schemas.openxmlformats.org/officeDocument/2006/relationships/image" Target="../media/image23.png"/><Relationship Id="rId20" Type="http://schemas.openxmlformats.org/officeDocument/2006/relationships/image" Target="../media/image25.png"/><Relationship Id="rId29" Type="http://schemas.microsoft.com/office/2007/relationships/hdphoto" Target="../media/hdphoto17.wdp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11" Type="http://schemas.microsoft.com/office/2007/relationships/hdphoto" Target="../media/hdphoto8.wdp"/><Relationship Id="rId24" Type="http://schemas.openxmlformats.org/officeDocument/2006/relationships/image" Target="../media/image27.png"/><Relationship Id="rId32" Type="http://schemas.openxmlformats.org/officeDocument/2006/relationships/image" Target="../media/image31.png"/><Relationship Id="rId5" Type="http://schemas.openxmlformats.org/officeDocument/2006/relationships/image" Target="../media/image18.jpg"/><Relationship Id="rId15" Type="http://schemas.microsoft.com/office/2007/relationships/hdphoto" Target="../media/hdphoto10.wdp"/><Relationship Id="rId23" Type="http://schemas.microsoft.com/office/2007/relationships/hdphoto" Target="../media/hdphoto14.wdp"/><Relationship Id="rId28" Type="http://schemas.openxmlformats.org/officeDocument/2006/relationships/image" Target="../media/image29.png"/><Relationship Id="rId10" Type="http://schemas.openxmlformats.org/officeDocument/2006/relationships/image" Target="../media/image20.png"/><Relationship Id="rId19" Type="http://schemas.microsoft.com/office/2007/relationships/hdphoto" Target="../media/hdphoto12.wdp"/><Relationship Id="rId31" Type="http://schemas.microsoft.com/office/2007/relationships/hdphoto" Target="../media/hdphoto18.wdp"/><Relationship Id="rId4" Type="http://schemas.openxmlformats.org/officeDocument/2006/relationships/notesSlide" Target="../notesSlides/notesSlide3.xml"/><Relationship Id="rId9" Type="http://schemas.microsoft.com/office/2007/relationships/hdphoto" Target="../media/hdphoto7.wdp"/><Relationship Id="rId14" Type="http://schemas.openxmlformats.org/officeDocument/2006/relationships/image" Target="../media/image22.png"/><Relationship Id="rId22" Type="http://schemas.openxmlformats.org/officeDocument/2006/relationships/image" Target="../media/image26.png"/><Relationship Id="rId27" Type="http://schemas.microsoft.com/office/2007/relationships/hdphoto" Target="../media/hdphoto16.wdp"/><Relationship Id="rId30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4" y="-26309"/>
            <a:ext cx="12432638" cy="6862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C:\Users\Administrator\Desktop\2017051002.png"/>
          <p:cNvPicPr>
            <a:picLocks noChangeAspect="1" noChangeArrowheads="1"/>
          </p:cNvPicPr>
          <p:nvPr/>
        </p:nvPicPr>
        <p:blipFill>
          <a:blip r:embed="rId4" cstate="print"/>
          <a:srcRect l="30313"/>
          <a:stretch>
            <a:fillRect/>
          </a:stretch>
        </p:blipFill>
        <p:spPr bwMode="auto">
          <a:xfrm>
            <a:off x="3770602" y="21679"/>
            <a:ext cx="8663961" cy="6862233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1410762" y="1898080"/>
            <a:ext cx="9041189" cy="1454219"/>
          </a:xfrm>
          <a:prstGeom prst="rect">
            <a:avLst/>
          </a:prstGeom>
          <a:noFill/>
        </p:spPr>
        <p:txBody>
          <a:bodyPr wrap="square" lIns="68480" tIns="34261" rIns="68480" bIns="34261">
            <a:spAutoFit/>
          </a:bodyPr>
          <a:lstStyle/>
          <a:p>
            <a:pPr algn="ctr" defTabSz="51360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Chaøo</a:t>
            </a:r>
            <a:r>
              <a:rPr lang="en-US" sz="4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möøng</a:t>
            </a:r>
            <a:r>
              <a:rPr lang="en-US" sz="4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caùc</a:t>
            </a:r>
            <a:r>
              <a:rPr lang="en-US" sz="4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con </a:t>
            </a:r>
            <a:r>
              <a:rPr lang="en-US" sz="45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ñeán</a:t>
            </a:r>
            <a:r>
              <a:rPr lang="en-US" sz="4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vôùi</a:t>
            </a:r>
            <a:r>
              <a:rPr lang="en-US" sz="4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tieát</a:t>
            </a:r>
            <a:r>
              <a:rPr lang="en-US" sz="4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hoïc</a:t>
            </a:r>
            <a:r>
              <a:rPr lang="en-US" sz="4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Toaùn</a:t>
            </a:r>
            <a:endParaRPr lang="en-US" sz="45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66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Connector 1">
            <a:extLst>
              <a:ext uri="{FF2B5EF4-FFF2-40B4-BE49-F238E27FC236}">
                <a16:creationId xmlns:a16="http://schemas.microsoft.com/office/drawing/2014/main" xmlns="" id="{9E21B427-33C4-443A-867F-8376951B43B2}"/>
              </a:ext>
            </a:extLst>
          </p:cNvPr>
          <p:cNvSpPr/>
          <p:nvPr/>
        </p:nvSpPr>
        <p:spPr>
          <a:xfrm>
            <a:off x="310913" y="304804"/>
            <a:ext cx="1347285" cy="986589"/>
          </a:xfrm>
          <a:prstGeom prst="flowChartConnector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696" rIns="91395" bIns="45696" rtlCol="0" anchor="ctr"/>
          <a:lstStyle/>
          <a:p>
            <a:pPr algn="ctr"/>
            <a:r>
              <a:rPr lang="vi-VN" sz="4100" b="1" dirty="0">
                <a:latin typeface="+mj-lt"/>
              </a:rPr>
              <a:t>6</a:t>
            </a:r>
            <a:endParaRPr lang="en-US" sz="4100" b="1" dirty="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F56C52E-7908-4C58-A383-9889B45A9D92}"/>
              </a:ext>
            </a:extLst>
          </p:cNvPr>
          <p:cNvSpPr txBox="1"/>
          <p:nvPr/>
        </p:nvSpPr>
        <p:spPr>
          <a:xfrm>
            <a:off x="1450922" y="413379"/>
            <a:ext cx="5803688" cy="784815"/>
          </a:xfrm>
          <a:prstGeom prst="rect">
            <a:avLst/>
          </a:prstGeom>
          <a:noFill/>
        </p:spPr>
        <p:txBody>
          <a:bodyPr wrap="square" lIns="91395" tIns="45696" rIns="91395" bIns="45696" rtlCol="0">
            <a:spAutoFit/>
          </a:bodyPr>
          <a:lstStyle/>
          <a:p>
            <a:pPr algn="just"/>
            <a:r>
              <a:rPr lang="vi-VN" sz="4500" b="1" dirty="0">
                <a:solidFill>
                  <a:srgbClr val="FF0000"/>
                </a:solidFill>
                <a:latin typeface="+mj-lt"/>
                <a:cs typeface="Arial-SGK-TV" pitchFamily="2" charset="0"/>
              </a:rPr>
              <a:t> </a:t>
            </a:r>
            <a:r>
              <a:rPr lang="vi-VN" sz="4500" b="1" dirty="0">
                <a:latin typeface="+mj-lt"/>
                <a:cs typeface="Arial-SGK-TV" pitchFamily="2" charset="0"/>
              </a:rPr>
              <a:t>Tính:</a:t>
            </a:r>
            <a:endParaRPr lang="en-US" sz="4500" b="1" dirty="0">
              <a:latin typeface="+mj-lt"/>
              <a:cs typeface="Arial-SGK-TV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D1B3093-2D4F-4114-8B83-1256C00E8C5D}"/>
              </a:ext>
            </a:extLst>
          </p:cNvPr>
          <p:cNvSpPr txBox="1"/>
          <p:nvPr/>
        </p:nvSpPr>
        <p:spPr>
          <a:xfrm>
            <a:off x="487505" y="1399967"/>
            <a:ext cx="3865264" cy="784815"/>
          </a:xfrm>
          <a:prstGeom prst="rect">
            <a:avLst/>
          </a:prstGeom>
          <a:noFill/>
        </p:spPr>
        <p:txBody>
          <a:bodyPr wrap="square" lIns="91395" tIns="45696" rIns="91395" bIns="45696" rtlCol="0">
            <a:spAutoFit/>
          </a:bodyPr>
          <a:lstStyle/>
          <a:p>
            <a:pPr algn="ctr"/>
            <a:r>
              <a:rPr lang="vi-VN" sz="4500" b="1" dirty="0">
                <a:solidFill>
                  <a:srgbClr val="FF0000"/>
                </a:solidFill>
                <a:latin typeface="+mj-lt"/>
                <a:cs typeface="Arial-SGK-TV" pitchFamily="2" charset="0"/>
              </a:rPr>
              <a:t> </a:t>
            </a:r>
            <a:r>
              <a:rPr lang="vi-VN" sz="4500" b="1" dirty="0">
                <a:latin typeface="+mj-lt"/>
                <a:cs typeface="Arial-SGK-TV" pitchFamily="2" charset="0"/>
              </a:rPr>
              <a:t>1 + 8 = 9</a:t>
            </a:r>
            <a:endParaRPr lang="en-US" sz="4500" b="1" dirty="0">
              <a:latin typeface="+mj-lt"/>
              <a:cs typeface="Arial-SGK-TV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B47E405-4A04-4169-AD74-43C529EBA021}"/>
              </a:ext>
            </a:extLst>
          </p:cNvPr>
          <p:cNvSpPr txBox="1"/>
          <p:nvPr/>
        </p:nvSpPr>
        <p:spPr>
          <a:xfrm>
            <a:off x="487505" y="2001835"/>
            <a:ext cx="3865264" cy="784815"/>
          </a:xfrm>
          <a:prstGeom prst="rect">
            <a:avLst/>
          </a:prstGeom>
          <a:noFill/>
        </p:spPr>
        <p:txBody>
          <a:bodyPr wrap="square" lIns="91395" tIns="45696" rIns="91395" bIns="45696" rtlCol="0">
            <a:spAutoFit/>
          </a:bodyPr>
          <a:lstStyle/>
          <a:p>
            <a:pPr algn="ctr"/>
            <a:r>
              <a:rPr lang="vi-VN" sz="4500" b="1" dirty="0">
                <a:solidFill>
                  <a:srgbClr val="FF0000"/>
                </a:solidFill>
                <a:latin typeface="+mj-lt"/>
                <a:cs typeface="Arial-SGK-TV" pitchFamily="2" charset="0"/>
              </a:rPr>
              <a:t> </a:t>
            </a:r>
            <a:r>
              <a:rPr lang="vi-VN" sz="4500" b="1" dirty="0">
                <a:latin typeface="+mj-lt"/>
                <a:cs typeface="Arial-SGK-TV" pitchFamily="2" charset="0"/>
              </a:rPr>
              <a:t>1 + 7 = 8</a:t>
            </a:r>
            <a:endParaRPr lang="en-US" sz="4500" b="1" dirty="0">
              <a:latin typeface="+mj-lt"/>
              <a:cs typeface="Arial-SGK-TV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085E802-B116-4554-B6CB-4A15143C9312}"/>
              </a:ext>
            </a:extLst>
          </p:cNvPr>
          <p:cNvSpPr txBox="1"/>
          <p:nvPr/>
        </p:nvSpPr>
        <p:spPr>
          <a:xfrm>
            <a:off x="6830468" y="1399967"/>
            <a:ext cx="3865264" cy="784815"/>
          </a:xfrm>
          <a:prstGeom prst="rect">
            <a:avLst/>
          </a:prstGeom>
          <a:noFill/>
        </p:spPr>
        <p:txBody>
          <a:bodyPr wrap="square" lIns="91395" tIns="45696" rIns="91395" bIns="45696" rtlCol="0">
            <a:spAutoFit/>
          </a:bodyPr>
          <a:lstStyle/>
          <a:p>
            <a:pPr algn="ctr"/>
            <a:r>
              <a:rPr lang="vi-VN" sz="4500" b="1" dirty="0">
                <a:solidFill>
                  <a:srgbClr val="FF0000"/>
                </a:solidFill>
                <a:latin typeface="+mj-lt"/>
                <a:cs typeface="Arial-SGK-TV" pitchFamily="2" charset="0"/>
              </a:rPr>
              <a:t> </a:t>
            </a:r>
            <a:r>
              <a:rPr lang="vi-VN" sz="4500" b="1" dirty="0">
                <a:latin typeface="+mj-lt"/>
                <a:cs typeface="Arial-SGK-TV" pitchFamily="2" charset="0"/>
              </a:rPr>
              <a:t>2 + 6 = 8</a:t>
            </a:r>
            <a:endParaRPr lang="en-US" sz="4500" b="1" dirty="0">
              <a:latin typeface="+mj-lt"/>
              <a:cs typeface="Arial-SGK-TV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981099B-BCC4-4928-9176-99FCB62EE309}"/>
              </a:ext>
            </a:extLst>
          </p:cNvPr>
          <p:cNvSpPr txBox="1"/>
          <p:nvPr/>
        </p:nvSpPr>
        <p:spPr>
          <a:xfrm>
            <a:off x="6784182" y="2169410"/>
            <a:ext cx="3865264" cy="784815"/>
          </a:xfrm>
          <a:prstGeom prst="rect">
            <a:avLst/>
          </a:prstGeom>
          <a:noFill/>
        </p:spPr>
        <p:txBody>
          <a:bodyPr wrap="square" lIns="91395" tIns="45696" rIns="91395" bIns="45696" rtlCol="0">
            <a:spAutoFit/>
          </a:bodyPr>
          <a:lstStyle/>
          <a:p>
            <a:pPr algn="ctr"/>
            <a:r>
              <a:rPr lang="vi-VN" sz="4500" b="1" dirty="0">
                <a:latin typeface="+mj-lt"/>
                <a:cs typeface="Arial-SGK-TV" pitchFamily="2" charset="0"/>
              </a:rPr>
              <a:t> 2 + 7 = 9</a:t>
            </a:r>
            <a:endParaRPr lang="en-US" sz="4500" b="1" dirty="0">
              <a:latin typeface="+mj-lt"/>
              <a:cs typeface="Arial-SGK-TV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47166A8-AAB4-45E9-84E3-9313F6A6B5A1}"/>
              </a:ext>
            </a:extLst>
          </p:cNvPr>
          <p:cNvSpPr txBox="1"/>
          <p:nvPr/>
        </p:nvSpPr>
        <p:spPr>
          <a:xfrm>
            <a:off x="890510" y="3965226"/>
            <a:ext cx="3865264" cy="784815"/>
          </a:xfrm>
          <a:prstGeom prst="rect">
            <a:avLst/>
          </a:prstGeom>
          <a:noFill/>
        </p:spPr>
        <p:txBody>
          <a:bodyPr wrap="square" lIns="91395" tIns="45696" rIns="91395" bIns="45696" rtlCol="0">
            <a:spAutoFit/>
          </a:bodyPr>
          <a:lstStyle/>
          <a:p>
            <a:pPr algn="ctr"/>
            <a:r>
              <a:rPr lang="vi-VN" sz="4500" b="1" dirty="0">
                <a:solidFill>
                  <a:srgbClr val="FF0000"/>
                </a:solidFill>
                <a:latin typeface="+mj-lt"/>
                <a:cs typeface="Arial-SGK-TV" pitchFamily="2" charset="0"/>
              </a:rPr>
              <a:t> </a:t>
            </a:r>
            <a:r>
              <a:rPr lang="vi-VN" sz="4500" b="1" dirty="0">
                <a:latin typeface="+mj-lt"/>
                <a:cs typeface="Arial-SGK-TV" pitchFamily="2" charset="0"/>
              </a:rPr>
              <a:t>3 + 6 = 9</a:t>
            </a:r>
            <a:endParaRPr lang="en-US" sz="4500" b="1" dirty="0">
              <a:latin typeface="+mj-lt"/>
              <a:cs typeface="Arial-SGK-TV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361EF2C-9678-4FB2-A07E-9300AFF3AF91}"/>
              </a:ext>
            </a:extLst>
          </p:cNvPr>
          <p:cNvSpPr txBox="1"/>
          <p:nvPr/>
        </p:nvSpPr>
        <p:spPr>
          <a:xfrm>
            <a:off x="881455" y="4951815"/>
            <a:ext cx="3865264" cy="784815"/>
          </a:xfrm>
          <a:prstGeom prst="rect">
            <a:avLst/>
          </a:prstGeom>
          <a:noFill/>
        </p:spPr>
        <p:txBody>
          <a:bodyPr wrap="square" lIns="91395" tIns="45696" rIns="91395" bIns="45696" rtlCol="0">
            <a:spAutoFit/>
          </a:bodyPr>
          <a:lstStyle/>
          <a:p>
            <a:pPr algn="ctr"/>
            <a:r>
              <a:rPr lang="vi-VN" sz="4500" b="1" dirty="0">
                <a:solidFill>
                  <a:srgbClr val="FF0000"/>
                </a:solidFill>
                <a:latin typeface="+mj-lt"/>
                <a:cs typeface="Arial-SGK-TV" pitchFamily="2" charset="0"/>
              </a:rPr>
              <a:t> </a:t>
            </a:r>
            <a:r>
              <a:rPr lang="vi-VN" sz="4500" b="1" dirty="0">
                <a:latin typeface="+mj-lt"/>
                <a:cs typeface="Arial-SGK-TV" pitchFamily="2" charset="0"/>
              </a:rPr>
              <a:t>3 + 5 = 8</a:t>
            </a:r>
            <a:endParaRPr lang="en-US" sz="4500" b="1" dirty="0">
              <a:latin typeface="+mj-lt"/>
              <a:cs typeface="Arial-SGK-TV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AE405F3-2912-4B45-BCB4-2A4228B7EFCD}"/>
              </a:ext>
            </a:extLst>
          </p:cNvPr>
          <p:cNvSpPr/>
          <p:nvPr/>
        </p:nvSpPr>
        <p:spPr>
          <a:xfrm>
            <a:off x="3170237" y="1430807"/>
            <a:ext cx="850241" cy="615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696" rIns="91395" bIns="45696" rtlCol="0" anchor="ctr"/>
          <a:lstStyle/>
          <a:p>
            <a:pPr algn="ctr"/>
            <a:r>
              <a:rPr lang="vi-VN" sz="4500" b="1" dirty="0">
                <a:solidFill>
                  <a:schemeClr val="tx1"/>
                </a:solidFill>
                <a:latin typeface="+mj-lt"/>
                <a:cs typeface="Arial-SGK-TV" pitchFamily="2" charset="0"/>
              </a:rPr>
              <a:t>?</a:t>
            </a:r>
            <a:endParaRPr lang="en-US" sz="4500" b="1" dirty="0">
              <a:solidFill>
                <a:schemeClr val="tx1"/>
              </a:solidFill>
              <a:latin typeface="+mj-lt"/>
              <a:cs typeface="Arial-SGK-TV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C62EBC7E-3685-407F-8D22-F73E14F32FC1}"/>
              </a:ext>
            </a:extLst>
          </p:cNvPr>
          <p:cNvSpPr/>
          <p:nvPr/>
        </p:nvSpPr>
        <p:spPr>
          <a:xfrm>
            <a:off x="3158196" y="2057400"/>
            <a:ext cx="850241" cy="615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696" rIns="91395" bIns="45696" rtlCol="0" anchor="ctr"/>
          <a:lstStyle/>
          <a:p>
            <a:pPr algn="ctr"/>
            <a:r>
              <a:rPr lang="vi-VN" sz="4500" b="1" dirty="0">
                <a:solidFill>
                  <a:srgbClr val="C00000"/>
                </a:solidFill>
                <a:latin typeface="+mj-lt"/>
                <a:cs typeface="Arial-SGK-TV" pitchFamily="2" charset="0"/>
              </a:rPr>
              <a:t>?</a:t>
            </a:r>
            <a:endParaRPr lang="en-US" sz="4500" b="1" dirty="0">
              <a:solidFill>
                <a:srgbClr val="C00000"/>
              </a:solidFill>
              <a:latin typeface="+mj-lt"/>
              <a:cs typeface="Arial-SGK-TV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426C0B5B-5688-4271-9735-8C1D1E6DADEA}"/>
              </a:ext>
            </a:extLst>
          </p:cNvPr>
          <p:cNvSpPr/>
          <p:nvPr/>
        </p:nvSpPr>
        <p:spPr>
          <a:xfrm>
            <a:off x="9470972" y="1366685"/>
            <a:ext cx="850241" cy="615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696" rIns="91395" bIns="45696" rtlCol="0" anchor="ctr"/>
          <a:lstStyle/>
          <a:p>
            <a:pPr algn="ctr"/>
            <a:r>
              <a:rPr lang="vi-VN" sz="4500" b="1" dirty="0">
                <a:solidFill>
                  <a:srgbClr val="FFFF00"/>
                </a:solidFill>
                <a:latin typeface="+mj-lt"/>
                <a:cs typeface="Arial-SGK-TV" pitchFamily="2" charset="0"/>
              </a:rPr>
              <a:t>?</a:t>
            </a:r>
            <a:endParaRPr lang="en-US" sz="4500" b="1" dirty="0">
              <a:solidFill>
                <a:srgbClr val="FFFF00"/>
              </a:solidFill>
              <a:latin typeface="+mj-lt"/>
              <a:cs typeface="Arial-SGK-TV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94B11587-DA5E-448E-B20F-D021A8589E9B}"/>
              </a:ext>
            </a:extLst>
          </p:cNvPr>
          <p:cNvSpPr/>
          <p:nvPr/>
        </p:nvSpPr>
        <p:spPr>
          <a:xfrm>
            <a:off x="9506188" y="2184782"/>
            <a:ext cx="850241" cy="615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696" rIns="91395" bIns="45696" rtlCol="0" anchor="ctr"/>
          <a:lstStyle/>
          <a:p>
            <a:pPr algn="ctr"/>
            <a:r>
              <a:rPr lang="vi-VN" sz="4500" b="1" dirty="0">
                <a:solidFill>
                  <a:srgbClr val="00B050"/>
                </a:solidFill>
                <a:latin typeface="+mj-lt"/>
                <a:cs typeface="Arial-SGK-TV" pitchFamily="2" charset="0"/>
              </a:rPr>
              <a:t>?</a:t>
            </a:r>
            <a:endParaRPr lang="en-US" sz="4500" b="1" dirty="0">
              <a:solidFill>
                <a:srgbClr val="00B050"/>
              </a:solidFill>
              <a:latin typeface="+mj-lt"/>
              <a:cs typeface="Arial-SGK-TV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E92A87A0-E2E0-44A4-BA29-F6B4809228B4}"/>
              </a:ext>
            </a:extLst>
          </p:cNvPr>
          <p:cNvSpPr/>
          <p:nvPr/>
        </p:nvSpPr>
        <p:spPr>
          <a:xfrm>
            <a:off x="3618498" y="3972915"/>
            <a:ext cx="850241" cy="615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696" rIns="91395" bIns="45696" rtlCol="0" anchor="ctr"/>
          <a:lstStyle/>
          <a:p>
            <a:pPr algn="ctr"/>
            <a:r>
              <a:rPr lang="vi-VN" sz="4500" b="1" dirty="0">
                <a:solidFill>
                  <a:srgbClr val="7030A0"/>
                </a:solidFill>
                <a:latin typeface="+mj-lt"/>
                <a:cs typeface="Arial-SGK-TV" pitchFamily="2" charset="0"/>
              </a:rPr>
              <a:t>?</a:t>
            </a:r>
            <a:endParaRPr lang="en-US" sz="4500" b="1" dirty="0">
              <a:solidFill>
                <a:srgbClr val="7030A0"/>
              </a:solidFill>
              <a:latin typeface="+mj-lt"/>
              <a:cs typeface="Arial-SGK-TV" pitchFamily="2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FEB257E9-4BAA-46E9-A09E-28E2DC2629D0}"/>
              </a:ext>
            </a:extLst>
          </p:cNvPr>
          <p:cNvSpPr/>
          <p:nvPr/>
        </p:nvSpPr>
        <p:spPr>
          <a:xfrm>
            <a:off x="3595357" y="5036307"/>
            <a:ext cx="850241" cy="615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696" rIns="91395" bIns="45696" rtlCol="0" anchor="ctr"/>
          <a:lstStyle/>
          <a:p>
            <a:pPr algn="ctr"/>
            <a:r>
              <a:rPr lang="vi-VN" sz="4500" b="1" dirty="0">
                <a:solidFill>
                  <a:srgbClr val="FF00FF"/>
                </a:solidFill>
                <a:latin typeface="+mj-lt"/>
                <a:cs typeface="Arial-SGK-TV" pitchFamily="2" charset="0"/>
              </a:rPr>
              <a:t>?</a:t>
            </a:r>
            <a:endParaRPr lang="en-US" sz="4500" b="1" dirty="0">
              <a:solidFill>
                <a:srgbClr val="FF00FF"/>
              </a:solidFill>
              <a:latin typeface="+mj-lt"/>
              <a:cs typeface="Arial-SGK-TV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710DC0FC-00C1-4322-82E8-42228B0B69FC}"/>
              </a:ext>
            </a:extLst>
          </p:cNvPr>
          <p:cNvSpPr txBox="1"/>
          <p:nvPr/>
        </p:nvSpPr>
        <p:spPr>
          <a:xfrm>
            <a:off x="6808330" y="3937658"/>
            <a:ext cx="3865264" cy="784815"/>
          </a:xfrm>
          <a:prstGeom prst="rect">
            <a:avLst/>
          </a:prstGeom>
          <a:noFill/>
        </p:spPr>
        <p:txBody>
          <a:bodyPr wrap="square" lIns="91395" tIns="45696" rIns="91395" bIns="45696" rtlCol="0">
            <a:spAutoFit/>
          </a:bodyPr>
          <a:lstStyle/>
          <a:p>
            <a:pPr algn="ctr"/>
            <a:r>
              <a:rPr lang="vi-VN" sz="4500" b="1" dirty="0">
                <a:solidFill>
                  <a:srgbClr val="FF0000"/>
                </a:solidFill>
                <a:latin typeface="+mj-lt"/>
                <a:cs typeface="Arial-SGK-TV" pitchFamily="2" charset="0"/>
              </a:rPr>
              <a:t> </a:t>
            </a:r>
            <a:r>
              <a:rPr lang="vi-VN" sz="4500" b="1" dirty="0">
                <a:latin typeface="+mj-lt"/>
                <a:cs typeface="Arial-SGK-TV" pitchFamily="2" charset="0"/>
              </a:rPr>
              <a:t>4 + 4 = 8</a:t>
            </a:r>
            <a:endParaRPr lang="en-US" sz="4500" b="1" dirty="0">
              <a:latin typeface="+mj-lt"/>
              <a:cs typeface="Arial-SGK-TV" pitchFamily="2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73326384-828F-484C-AE7D-D141242B5CA2}"/>
              </a:ext>
            </a:extLst>
          </p:cNvPr>
          <p:cNvSpPr txBox="1"/>
          <p:nvPr/>
        </p:nvSpPr>
        <p:spPr>
          <a:xfrm>
            <a:off x="6799276" y="4924246"/>
            <a:ext cx="3865264" cy="784815"/>
          </a:xfrm>
          <a:prstGeom prst="rect">
            <a:avLst/>
          </a:prstGeom>
          <a:noFill/>
        </p:spPr>
        <p:txBody>
          <a:bodyPr wrap="square" lIns="91395" tIns="45696" rIns="91395" bIns="45696" rtlCol="0">
            <a:spAutoFit/>
          </a:bodyPr>
          <a:lstStyle/>
          <a:p>
            <a:pPr algn="ctr"/>
            <a:r>
              <a:rPr lang="vi-VN" sz="4500" b="1" dirty="0">
                <a:solidFill>
                  <a:srgbClr val="FF0000"/>
                </a:solidFill>
                <a:latin typeface="+mj-lt"/>
                <a:cs typeface="Arial-SGK-TV" pitchFamily="2" charset="0"/>
              </a:rPr>
              <a:t> </a:t>
            </a:r>
            <a:r>
              <a:rPr lang="vi-VN" sz="4500" b="1" dirty="0">
                <a:latin typeface="+mj-lt"/>
                <a:cs typeface="Arial-SGK-TV" pitchFamily="2" charset="0"/>
              </a:rPr>
              <a:t>4 + 5 = 9</a:t>
            </a:r>
            <a:endParaRPr lang="en-US" sz="4500" b="1" dirty="0">
              <a:latin typeface="+mj-lt"/>
              <a:cs typeface="Arial-SGK-TV" pitchFamily="2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C6C6ADE6-8FD0-4CBB-ABFB-F9825FF01FE8}"/>
              </a:ext>
            </a:extLst>
          </p:cNvPr>
          <p:cNvSpPr/>
          <p:nvPr/>
        </p:nvSpPr>
        <p:spPr>
          <a:xfrm>
            <a:off x="9466273" y="3972915"/>
            <a:ext cx="850241" cy="615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696" rIns="91395" bIns="45696" rtlCol="0" anchor="ctr"/>
          <a:lstStyle/>
          <a:p>
            <a:pPr algn="ctr"/>
            <a:r>
              <a:rPr lang="vi-VN" sz="4500" b="1" dirty="0">
                <a:solidFill>
                  <a:srgbClr val="7030A0"/>
                </a:solidFill>
                <a:latin typeface="+mj-lt"/>
                <a:cs typeface="Arial-SGK-TV" pitchFamily="2" charset="0"/>
              </a:rPr>
              <a:t>?</a:t>
            </a:r>
            <a:endParaRPr lang="en-US" sz="4500" b="1" dirty="0">
              <a:solidFill>
                <a:srgbClr val="7030A0"/>
              </a:solidFill>
              <a:latin typeface="+mj-lt"/>
              <a:cs typeface="Arial-SGK-TV" pitchFamily="2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CE3B0C7D-E85A-4BE9-8275-655883DC0264}"/>
              </a:ext>
            </a:extLst>
          </p:cNvPr>
          <p:cNvSpPr/>
          <p:nvPr/>
        </p:nvSpPr>
        <p:spPr>
          <a:xfrm>
            <a:off x="9443132" y="5036307"/>
            <a:ext cx="850241" cy="615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696" rIns="91395" bIns="45696" rtlCol="0" anchor="ctr"/>
          <a:lstStyle/>
          <a:p>
            <a:pPr algn="ctr"/>
            <a:r>
              <a:rPr lang="vi-VN" sz="4500" b="1" dirty="0">
                <a:solidFill>
                  <a:srgbClr val="FF00FF"/>
                </a:solidFill>
                <a:latin typeface="+mj-lt"/>
                <a:cs typeface="Arial-SGK-TV" pitchFamily="2" charset="0"/>
              </a:rPr>
              <a:t>?</a:t>
            </a:r>
            <a:endParaRPr lang="en-US" sz="4500" b="1" dirty="0">
              <a:solidFill>
                <a:srgbClr val="FF00FF"/>
              </a:solidFill>
              <a:latin typeface="+mj-lt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304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 animBg="1"/>
      <p:bldP spid="13" grpId="0" animBg="1"/>
      <p:bldP spid="15" grpId="0" animBg="1"/>
      <p:bldP spid="17" grpId="0" animBg="1"/>
      <p:bldP spid="19" grpId="0" animBg="1"/>
      <p:bldP spid="21" grpId="0" animBg="1"/>
      <p:bldP spid="37" grpId="0"/>
      <p:bldP spid="38" grpId="0"/>
      <p:bldP spid="41" grpId="0" animBg="1"/>
      <p:bldP spid="4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5564F4B-DC7D-4C38-99E9-4C226FAB01B4}"/>
              </a:ext>
            </a:extLst>
          </p:cNvPr>
          <p:cNvSpPr txBox="1"/>
          <p:nvPr/>
        </p:nvSpPr>
        <p:spPr>
          <a:xfrm>
            <a:off x="6840063" y="932795"/>
            <a:ext cx="3865264" cy="784815"/>
          </a:xfrm>
          <a:prstGeom prst="rect">
            <a:avLst/>
          </a:prstGeom>
          <a:noFill/>
        </p:spPr>
        <p:txBody>
          <a:bodyPr wrap="square" lIns="91395" tIns="45696" rIns="91395" bIns="45696" rtlCol="0">
            <a:spAutoFit/>
          </a:bodyPr>
          <a:lstStyle/>
          <a:p>
            <a:pPr algn="ctr"/>
            <a:r>
              <a:rPr lang="vi-VN" sz="4500" b="1" dirty="0">
                <a:solidFill>
                  <a:srgbClr val="FF0000"/>
                </a:solidFill>
                <a:latin typeface="+mj-lt"/>
                <a:cs typeface="Arial-SGK-TV" pitchFamily="2" charset="0"/>
              </a:rPr>
              <a:t> 1 + 8 = 9</a:t>
            </a:r>
            <a:endParaRPr lang="en-US" sz="4500" b="1" dirty="0">
              <a:solidFill>
                <a:srgbClr val="FF0000"/>
              </a:solidFill>
              <a:latin typeface="+mj-lt"/>
              <a:cs typeface="Arial-SGK-TV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3644901-4E9D-4AF8-B106-C9667E0C53A8}"/>
              </a:ext>
            </a:extLst>
          </p:cNvPr>
          <p:cNvSpPr txBox="1"/>
          <p:nvPr/>
        </p:nvSpPr>
        <p:spPr>
          <a:xfrm>
            <a:off x="1533963" y="932798"/>
            <a:ext cx="3865264" cy="784815"/>
          </a:xfrm>
          <a:prstGeom prst="rect">
            <a:avLst/>
          </a:prstGeom>
          <a:noFill/>
        </p:spPr>
        <p:txBody>
          <a:bodyPr wrap="square" lIns="91395" tIns="45696" rIns="91395" bIns="45696" rtlCol="0">
            <a:spAutoFit/>
          </a:bodyPr>
          <a:lstStyle/>
          <a:p>
            <a:pPr algn="ctr"/>
            <a:r>
              <a:rPr lang="vi-VN" sz="4500" b="1" dirty="0">
                <a:solidFill>
                  <a:srgbClr val="FF0000"/>
                </a:solidFill>
                <a:latin typeface="+mj-lt"/>
                <a:cs typeface="Arial-SGK-TV" pitchFamily="2" charset="0"/>
              </a:rPr>
              <a:t> 1 + 7 = 8</a:t>
            </a:r>
            <a:endParaRPr lang="en-US" sz="4500" b="1" dirty="0">
              <a:solidFill>
                <a:srgbClr val="FF0000"/>
              </a:solidFill>
              <a:latin typeface="+mj-lt"/>
              <a:cs typeface="Arial-SGK-TV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E2FF0E9-8073-47F9-AE58-0B99F3EF887E}"/>
              </a:ext>
            </a:extLst>
          </p:cNvPr>
          <p:cNvSpPr txBox="1"/>
          <p:nvPr/>
        </p:nvSpPr>
        <p:spPr>
          <a:xfrm>
            <a:off x="1543020" y="1843539"/>
            <a:ext cx="3865264" cy="784815"/>
          </a:xfrm>
          <a:prstGeom prst="rect">
            <a:avLst/>
          </a:prstGeom>
          <a:noFill/>
        </p:spPr>
        <p:txBody>
          <a:bodyPr wrap="square" lIns="91395" tIns="45696" rIns="91395" bIns="45696" rtlCol="0">
            <a:spAutoFit/>
          </a:bodyPr>
          <a:lstStyle/>
          <a:p>
            <a:pPr algn="ctr"/>
            <a:r>
              <a:rPr lang="vi-VN" sz="4500" b="1" dirty="0">
                <a:solidFill>
                  <a:srgbClr val="FF0000"/>
                </a:solidFill>
                <a:latin typeface="+mj-lt"/>
                <a:cs typeface="Arial-SGK-TV" pitchFamily="2" charset="0"/>
              </a:rPr>
              <a:t> 2 + 6 = 8</a:t>
            </a:r>
            <a:endParaRPr lang="en-US" sz="4500" b="1" dirty="0">
              <a:solidFill>
                <a:srgbClr val="FF0000"/>
              </a:solidFill>
              <a:latin typeface="+mj-lt"/>
              <a:cs typeface="Arial-SGK-TV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BF245BF-80B0-4959-95CA-0FCC580BE761}"/>
              </a:ext>
            </a:extLst>
          </p:cNvPr>
          <p:cNvSpPr txBox="1"/>
          <p:nvPr/>
        </p:nvSpPr>
        <p:spPr>
          <a:xfrm>
            <a:off x="6840063" y="1827263"/>
            <a:ext cx="3865264" cy="784815"/>
          </a:xfrm>
          <a:prstGeom prst="rect">
            <a:avLst/>
          </a:prstGeom>
          <a:noFill/>
        </p:spPr>
        <p:txBody>
          <a:bodyPr wrap="square" lIns="91395" tIns="45696" rIns="91395" bIns="45696" rtlCol="0">
            <a:spAutoFit/>
          </a:bodyPr>
          <a:lstStyle/>
          <a:p>
            <a:pPr algn="ctr"/>
            <a:r>
              <a:rPr lang="vi-VN" sz="4500" b="1" dirty="0">
                <a:solidFill>
                  <a:srgbClr val="FF0000"/>
                </a:solidFill>
                <a:latin typeface="+mj-lt"/>
                <a:cs typeface="Arial-SGK-TV" pitchFamily="2" charset="0"/>
              </a:rPr>
              <a:t> 2 + 7 = 9</a:t>
            </a:r>
            <a:endParaRPr lang="en-US" sz="4500" b="1" dirty="0">
              <a:solidFill>
                <a:srgbClr val="FF0000"/>
              </a:solidFill>
              <a:latin typeface="+mj-lt"/>
              <a:cs typeface="Arial-SGK-TV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96DE35A-55C9-470A-8CAA-9F741F501647}"/>
              </a:ext>
            </a:extLst>
          </p:cNvPr>
          <p:cNvSpPr txBox="1"/>
          <p:nvPr/>
        </p:nvSpPr>
        <p:spPr>
          <a:xfrm>
            <a:off x="6850171" y="2721731"/>
            <a:ext cx="3865264" cy="784815"/>
          </a:xfrm>
          <a:prstGeom prst="rect">
            <a:avLst/>
          </a:prstGeom>
          <a:noFill/>
        </p:spPr>
        <p:txBody>
          <a:bodyPr wrap="square" lIns="91395" tIns="45696" rIns="91395" bIns="45696" rtlCol="0">
            <a:spAutoFit/>
          </a:bodyPr>
          <a:lstStyle/>
          <a:p>
            <a:pPr algn="ctr"/>
            <a:r>
              <a:rPr lang="vi-VN" sz="4500" b="1" dirty="0">
                <a:solidFill>
                  <a:srgbClr val="FF0000"/>
                </a:solidFill>
                <a:latin typeface="+mj-lt"/>
                <a:cs typeface="Arial-SGK-TV" pitchFamily="2" charset="0"/>
              </a:rPr>
              <a:t> 3 + 6 = 9</a:t>
            </a:r>
            <a:endParaRPr lang="en-US" sz="4500" b="1" dirty="0">
              <a:solidFill>
                <a:srgbClr val="FF0000"/>
              </a:solidFill>
              <a:latin typeface="+mj-lt"/>
              <a:cs typeface="Arial-SGK-TV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96795B7-802B-41B6-9EA3-0D0B650A13A6}"/>
              </a:ext>
            </a:extLst>
          </p:cNvPr>
          <p:cNvSpPr txBox="1"/>
          <p:nvPr/>
        </p:nvSpPr>
        <p:spPr>
          <a:xfrm>
            <a:off x="1533963" y="2712698"/>
            <a:ext cx="3865264" cy="784815"/>
          </a:xfrm>
          <a:prstGeom prst="rect">
            <a:avLst/>
          </a:prstGeom>
          <a:noFill/>
        </p:spPr>
        <p:txBody>
          <a:bodyPr wrap="square" lIns="91395" tIns="45696" rIns="91395" bIns="45696" rtlCol="0">
            <a:spAutoFit/>
          </a:bodyPr>
          <a:lstStyle/>
          <a:p>
            <a:pPr algn="ctr"/>
            <a:r>
              <a:rPr lang="vi-VN" sz="4500" b="1" dirty="0">
                <a:solidFill>
                  <a:srgbClr val="FF0000"/>
                </a:solidFill>
                <a:latin typeface="+mj-lt"/>
                <a:cs typeface="Arial-SGK-TV" pitchFamily="2" charset="0"/>
              </a:rPr>
              <a:t> 3 + 5 = 8</a:t>
            </a:r>
            <a:endParaRPr lang="en-US" sz="4500" b="1" dirty="0">
              <a:solidFill>
                <a:srgbClr val="FF0000"/>
              </a:solidFill>
              <a:latin typeface="+mj-lt"/>
              <a:cs typeface="Arial-SGK-TV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3FCBA6A-8928-40D9-B8D1-7D8D0C7AA7DC}"/>
              </a:ext>
            </a:extLst>
          </p:cNvPr>
          <p:cNvSpPr txBox="1"/>
          <p:nvPr/>
        </p:nvSpPr>
        <p:spPr>
          <a:xfrm>
            <a:off x="1543020" y="3734255"/>
            <a:ext cx="3865264" cy="784815"/>
          </a:xfrm>
          <a:prstGeom prst="rect">
            <a:avLst/>
          </a:prstGeom>
          <a:noFill/>
        </p:spPr>
        <p:txBody>
          <a:bodyPr wrap="square" lIns="91395" tIns="45696" rIns="91395" bIns="45696" rtlCol="0">
            <a:spAutoFit/>
          </a:bodyPr>
          <a:lstStyle/>
          <a:p>
            <a:pPr algn="ctr"/>
            <a:r>
              <a:rPr lang="vi-VN" sz="4500" b="1" dirty="0">
                <a:solidFill>
                  <a:srgbClr val="FF0000"/>
                </a:solidFill>
                <a:latin typeface="+mj-lt"/>
                <a:cs typeface="Arial-SGK-TV" pitchFamily="2" charset="0"/>
              </a:rPr>
              <a:t> 4 + 4 = 8</a:t>
            </a:r>
            <a:endParaRPr lang="en-US" sz="4500" b="1" dirty="0">
              <a:solidFill>
                <a:srgbClr val="FF0000"/>
              </a:solidFill>
              <a:latin typeface="+mj-lt"/>
              <a:cs typeface="Arial-SGK-TV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710FC04-0F3C-4CCE-A973-FC7B5747B862}"/>
              </a:ext>
            </a:extLst>
          </p:cNvPr>
          <p:cNvSpPr txBox="1"/>
          <p:nvPr/>
        </p:nvSpPr>
        <p:spPr>
          <a:xfrm>
            <a:off x="6850171" y="3734254"/>
            <a:ext cx="3865264" cy="784815"/>
          </a:xfrm>
          <a:prstGeom prst="rect">
            <a:avLst/>
          </a:prstGeom>
          <a:noFill/>
        </p:spPr>
        <p:txBody>
          <a:bodyPr wrap="square" lIns="91395" tIns="45696" rIns="91395" bIns="45696" rtlCol="0">
            <a:spAutoFit/>
          </a:bodyPr>
          <a:lstStyle/>
          <a:p>
            <a:pPr algn="ctr"/>
            <a:r>
              <a:rPr lang="vi-VN" sz="4500" b="1" dirty="0">
                <a:solidFill>
                  <a:srgbClr val="FF0000"/>
                </a:solidFill>
                <a:latin typeface="+mj-lt"/>
                <a:cs typeface="Arial-SGK-TV" pitchFamily="2" charset="0"/>
              </a:rPr>
              <a:t> 4 + 5 = 9</a:t>
            </a:r>
            <a:endParaRPr lang="en-US" sz="4500" b="1" dirty="0">
              <a:solidFill>
                <a:srgbClr val="FF0000"/>
              </a:solidFill>
              <a:latin typeface="+mj-lt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920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iagram, calendar&#10;&#10;Description automatically generated">
            <a:extLst>
              <a:ext uri="{FF2B5EF4-FFF2-40B4-BE49-F238E27FC236}">
                <a16:creationId xmlns:a16="http://schemas.microsoft.com/office/drawing/2014/main" xmlns="" id="{5BC846AC-541D-4751-9018-AA6CA362CB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"/>
            <a:ext cx="12436475" cy="6448245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AA557B7E-A2F3-4243-9E7B-A71332B66310}"/>
              </a:ext>
            </a:extLst>
          </p:cNvPr>
          <p:cNvCxnSpPr>
            <a:cxnSpLocks/>
          </p:cNvCxnSpPr>
          <p:nvPr/>
        </p:nvCxnSpPr>
        <p:spPr>
          <a:xfrm flipV="1">
            <a:off x="7980071" y="1143000"/>
            <a:ext cx="2072746" cy="152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5BFB6B2E-F935-41D5-8DB4-94DFC8A44B70}"/>
              </a:ext>
            </a:extLst>
          </p:cNvPr>
          <p:cNvCxnSpPr/>
          <p:nvPr/>
        </p:nvCxnSpPr>
        <p:spPr>
          <a:xfrm>
            <a:off x="8083710" y="5181600"/>
            <a:ext cx="19691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DB931175-A1E2-4420-93CD-9044C93C119D}"/>
              </a:ext>
            </a:extLst>
          </p:cNvPr>
          <p:cNvCxnSpPr>
            <a:cxnSpLocks/>
          </p:cNvCxnSpPr>
          <p:nvPr/>
        </p:nvCxnSpPr>
        <p:spPr>
          <a:xfrm>
            <a:off x="5285503" y="2590800"/>
            <a:ext cx="4560041" cy="2438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C17E2500-08AC-474E-AC48-30A0BA6F93EC}"/>
              </a:ext>
            </a:extLst>
          </p:cNvPr>
          <p:cNvCxnSpPr>
            <a:cxnSpLocks/>
          </p:cNvCxnSpPr>
          <p:nvPr/>
        </p:nvCxnSpPr>
        <p:spPr>
          <a:xfrm flipV="1">
            <a:off x="8083709" y="1524000"/>
            <a:ext cx="2383658" cy="1676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2BCB134B-CB78-4FEA-8A1D-B97F5FAED9B8}"/>
              </a:ext>
            </a:extLst>
          </p:cNvPr>
          <p:cNvCxnSpPr>
            <a:cxnSpLocks/>
          </p:cNvCxnSpPr>
          <p:nvPr/>
        </p:nvCxnSpPr>
        <p:spPr>
          <a:xfrm flipV="1">
            <a:off x="3005481" y="1295400"/>
            <a:ext cx="7047336" cy="2286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B1A56F1C-1286-4616-8D93-AB193B944CE8}"/>
              </a:ext>
            </a:extLst>
          </p:cNvPr>
          <p:cNvCxnSpPr>
            <a:cxnSpLocks/>
          </p:cNvCxnSpPr>
          <p:nvPr/>
        </p:nvCxnSpPr>
        <p:spPr>
          <a:xfrm flipV="1">
            <a:off x="4300948" y="1524000"/>
            <a:ext cx="5440958" cy="3048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F708C0B6-A910-4775-B3D8-878457415595}"/>
              </a:ext>
            </a:extLst>
          </p:cNvPr>
          <p:cNvCxnSpPr>
            <a:cxnSpLocks/>
          </p:cNvCxnSpPr>
          <p:nvPr/>
        </p:nvCxnSpPr>
        <p:spPr>
          <a:xfrm>
            <a:off x="2383659" y="1524000"/>
            <a:ext cx="7461885" cy="3505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69940F1F-DDEB-47AE-8C5F-4964F9B6EBF3}"/>
              </a:ext>
            </a:extLst>
          </p:cNvPr>
          <p:cNvCxnSpPr>
            <a:cxnSpLocks/>
          </p:cNvCxnSpPr>
          <p:nvPr/>
        </p:nvCxnSpPr>
        <p:spPr>
          <a:xfrm flipV="1">
            <a:off x="2331839" y="1143000"/>
            <a:ext cx="7824616" cy="990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6541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Connector 1">
            <a:extLst>
              <a:ext uri="{FF2B5EF4-FFF2-40B4-BE49-F238E27FC236}">
                <a16:creationId xmlns:a16="http://schemas.microsoft.com/office/drawing/2014/main" xmlns="" id="{D2693B43-D66A-4421-8E9C-50151662DDA4}"/>
              </a:ext>
            </a:extLst>
          </p:cNvPr>
          <p:cNvSpPr/>
          <p:nvPr/>
        </p:nvSpPr>
        <p:spPr>
          <a:xfrm>
            <a:off x="103637" y="304804"/>
            <a:ext cx="1347285" cy="986589"/>
          </a:xfrm>
          <a:prstGeom prst="flowChartConnector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696" rIns="91395" bIns="45696" rtlCol="0" anchor="ctr"/>
          <a:lstStyle/>
          <a:p>
            <a:pPr algn="ctr"/>
            <a:r>
              <a:rPr lang="vi-VN" sz="4100" b="1" dirty="0">
                <a:latin typeface="+mj-lt"/>
              </a:rPr>
              <a:t>8</a:t>
            </a:r>
            <a:endParaRPr lang="en-US" sz="4100" b="1" dirty="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6314382-B77D-4978-AF4D-3859023FB363}"/>
              </a:ext>
            </a:extLst>
          </p:cNvPr>
          <p:cNvSpPr txBox="1"/>
          <p:nvPr/>
        </p:nvSpPr>
        <p:spPr>
          <a:xfrm>
            <a:off x="1450922" y="413377"/>
            <a:ext cx="10674641" cy="1477311"/>
          </a:xfrm>
          <a:prstGeom prst="rect">
            <a:avLst/>
          </a:prstGeom>
          <a:noFill/>
        </p:spPr>
        <p:txBody>
          <a:bodyPr wrap="square" lIns="91395" tIns="45696" rIns="91395" bIns="45696" rtlCol="0">
            <a:spAutoFit/>
          </a:bodyPr>
          <a:lstStyle/>
          <a:p>
            <a:pPr algn="just"/>
            <a:r>
              <a:rPr lang="vi-VN" sz="4500" b="1" dirty="0">
                <a:solidFill>
                  <a:srgbClr val="FF0000"/>
                </a:solidFill>
                <a:latin typeface="+mj-lt"/>
                <a:cs typeface="Arial-SGK-TV" pitchFamily="2" charset="0"/>
              </a:rPr>
              <a:t> </a:t>
            </a:r>
            <a:r>
              <a:rPr lang="vi-VN" sz="4500" b="1" dirty="0">
                <a:latin typeface="+mj-lt"/>
                <a:cs typeface="Arial-SGK-TV" pitchFamily="2" charset="0"/>
              </a:rPr>
              <a:t>Xem tranh và viết hai phép cộng trong phạm vi 10.</a:t>
            </a:r>
            <a:endParaRPr lang="en-US" sz="4500" b="1" dirty="0">
              <a:latin typeface="+mj-lt"/>
              <a:cs typeface="Arial-SGK-TV" pitchFamily="2" charset="0"/>
            </a:endParaRPr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xmlns="" id="{E67C23C7-46EE-4C81-906B-A15C5A6908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876939"/>
            <a:ext cx="6827868" cy="48895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B56C64C-5996-4C47-905E-CB684303370B}"/>
              </a:ext>
            </a:extLst>
          </p:cNvPr>
          <p:cNvSpPr txBox="1"/>
          <p:nvPr/>
        </p:nvSpPr>
        <p:spPr>
          <a:xfrm>
            <a:off x="7150978" y="2362206"/>
            <a:ext cx="3865264" cy="784815"/>
          </a:xfrm>
          <a:prstGeom prst="rect">
            <a:avLst/>
          </a:prstGeom>
          <a:noFill/>
        </p:spPr>
        <p:txBody>
          <a:bodyPr wrap="square" lIns="91395" tIns="45696" rIns="91395" bIns="45696" rtlCol="0">
            <a:spAutoFit/>
          </a:bodyPr>
          <a:lstStyle/>
          <a:p>
            <a:pPr algn="ctr"/>
            <a:r>
              <a:rPr lang="vi-VN" sz="4500" b="1" dirty="0">
                <a:solidFill>
                  <a:srgbClr val="FF0000"/>
                </a:solidFill>
                <a:latin typeface="+mj-lt"/>
                <a:cs typeface="Arial-SGK-TV" pitchFamily="2" charset="0"/>
              </a:rPr>
              <a:t> </a:t>
            </a:r>
            <a:r>
              <a:rPr lang="vi-VN" sz="4500" b="1" dirty="0">
                <a:latin typeface="+mj-lt"/>
                <a:cs typeface="Arial-SGK-TV" pitchFamily="2" charset="0"/>
              </a:rPr>
              <a:t>2 + 7 = 9</a:t>
            </a:r>
            <a:endParaRPr lang="en-US" sz="4500" b="1" dirty="0">
              <a:latin typeface="+mj-lt"/>
              <a:cs typeface="Arial-SGK-TV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1C7B5FB-B342-438E-A2CB-8EDB2B1E033A}"/>
              </a:ext>
            </a:extLst>
          </p:cNvPr>
          <p:cNvSpPr txBox="1"/>
          <p:nvPr/>
        </p:nvSpPr>
        <p:spPr>
          <a:xfrm>
            <a:off x="7170095" y="3044285"/>
            <a:ext cx="3865264" cy="784815"/>
          </a:xfrm>
          <a:prstGeom prst="rect">
            <a:avLst/>
          </a:prstGeom>
          <a:noFill/>
        </p:spPr>
        <p:txBody>
          <a:bodyPr wrap="square" lIns="91395" tIns="45696" rIns="91395" bIns="45696" rtlCol="0">
            <a:spAutoFit/>
          </a:bodyPr>
          <a:lstStyle/>
          <a:p>
            <a:pPr algn="ctr"/>
            <a:r>
              <a:rPr lang="vi-VN" sz="4500" b="1" dirty="0">
                <a:solidFill>
                  <a:srgbClr val="FF0000"/>
                </a:solidFill>
                <a:latin typeface="+mj-lt"/>
                <a:cs typeface="Arial-SGK-TV" pitchFamily="2" charset="0"/>
              </a:rPr>
              <a:t> </a:t>
            </a:r>
            <a:r>
              <a:rPr lang="vi-VN" sz="4500" b="1" dirty="0">
                <a:latin typeface="+mj-lt"/>
                <a:cs typeface="Arial-SGK-TV" pitchFamily="2" charset="0"/>
              </a:rPr>
              <a:t>7 + 2 = 9</a:t>
            </a:r>
            <a:endParaRPr lang="en-US" sz="4500" b="1" dirty="0">
              <a:latin typeface="+mj-lt"/>
              <a:cs typeface="Arial-SGK-TV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37D654-CF88-4A45-84E2-7E62FE49767D}"/>
              </a:ext>
            </a:extLst>
          </p:cNvPr>
          <p:cNvSpPr txBox="1"/>
          <p:nvPr/>
        </p:nvSpPr>
        <p:spPr>
          <a:xfrm>
            <a:off x="7191225" y="4111083"/>
            <a:ext cx="3865264" cy="784815"/>
          </a:xfrm>
          <a:prstGeom prst="rect">
            <a:avLst/>
          </a:prstGeom>
          <a:noFill/>
        </p:spPr>
        <p:txBody>
          <a:bodyPr wrap="square" lIns="91395" tIns="45696" rIns="91395" bIns="45696" rtlCol="0">
            <a:spAutoFit/>
          </a:bodyPr>
          <a:lstStyle/>
          <a:p>
            <a:pPr algn="ctr"/>
            <a:r>
              <a:rPr lang="vi-VN" sz="4500" b="1" dirty="0">
                <a:solidFill>
                  <a:srgbClr val="FF0000"/>
                </a:solidFill>
                <a:latin typeface="+mj-lt"/>
                <a:cs typeface="Arial-SGK-TV" pitchFamily="2" charset="0"/>
              </a:rPr>
              <a:t> </a:t>
            </a:r>
            <a:r>
              <a:rPr lang="vi-VN" sz="4500" b="1" dirty="0">
                <a:latin typeface="+mj-lt"/>
                <a:cs typeface="Arial-SGK-TV" pitchFamily="2" charset="0"/>
              </a:rPr>
              <a:t>3 + 5 = 8</a:t>
            </a:r>
            <a:endParaRPr lang="en-US" sz="4500" b="1" dirty="0">
              <a:latin typeface="+mj-lt"/>
              <a:cs typeface="Arial-SGK-TV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368DE9C-8D1C-4ABD-AEFC-7837B4391C7E}"/>
              </a:ext>
            </a:extLst>
          </p:cNvPr>
          <p:cNvSpPr txBox="1"/>
          <p:nvPr/>
        </p:nvSpPr>
        <p:spPr>
          <a:xfrm>
            <a:off x="7150975" y="4875719"/>
            <a:ext cx="3865264" cy="784815"/>
          </a:xfrm>
          <a:prstGeom prst="rect">
            <a:avLst/>
          </a:prstGeom>
          <a:noFill/>
        </p:spPr>
        <p:txBody>
          <a:bodyPr wrap="square" lIns="91395" tIns="45696" rIns="91395" bIns="45696" rtlCol="0">
            <a:spAutoFit/>
          </a:bodyPr>
          <a:lstStyle/>
          <a:p>
            <a:pPr algn="ctr"/>
            <a:r>
              <a:rPr lang="vi-VN" sz="4500" b="1" dirty="0">
                <a:solidFill>
                  <a:srgbClr val="FF0000"/>
                </a:solidFill>
                <a:latin typeface="+mj-lt"/>
                <a:cs typeface="Arial-SGK-TV" pitchFamily="2" charset="0"/>
              </a:rPr>
              <a:t> </a:t>
            </a:r>
            <a:r>
              <a:rPr lang="vi-VN" sz="4500" b="1" dirty="0">
                <a:latin typeface="+mj-lt"/>
                <a:cs typeface="Arial-SGK-TV" pitchFamily="2" charset="0"/>
              </a:rPr>
              <a:t>5 + 3 = 8</a:t>
            </a:r>
            <a:endParaRPr lang="en-US" sz="4500" b="1" dirty="0">
              <a:latin typeface="+mj-lt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236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/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49"/>
          <a:stretch/>
        </p:blipFill>
        <p:spPr>
          <a:xfrm>
            <a:off x="0" y="0"/>
            <a:ext cx="12436475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290394" y="3064237"/>
            <a:ext cx="5751248" cy="1649967"/>
          </a:xfrm>
          <a:prstGeom prst="rect">
            <a:avLst/>
          </a:prstGeom>
          <a:noFill/>
        </p:spPr>
        <p:txBody>
          <a:bodyPr wrap="none" lIns="125231" tIns="62615" rIns="125231" bIns="62615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79553"/>
            <a:r>
              <a:rPr lang="en-US" sz="9900" b="1" dirty="0" err="1">
                <a:ln/>
                <a:solidFill>
                  <a:srgbClr val="FF0000"/>
                </a:solidFill>
                <a:latin typeface="VNI-Avo" pitchFamily="2" charset="0"/>
              </a:rPr>
              <a:t>Cuûng</a:t>
            </a:r>
            <a:r>
              <a:rPr lang="en-US" sz="99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9900" b="1" dirty="0" err="1">
                <a:ln/>
                <a:solidFill>
                  <a:srgbClr val="FF0000"/>
                </a:solidFill>
                <a:latin typeface="VNI-Avo" pitchFamily="2" charset="0"/>
              </a:rPr>
              <a:t>coá</a:t>
            </a:r>
            <a:endParaRPr lang="en-US" sz="99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73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740703" y="484092"/>
            <a:ext cx="2555264" cy="2433896"/>
            <a:chOff x="726141" y="484092"/>
            <a:chExt cx="2505033" cy="2433896"/>
          </a:xfrm>
        </p:grpSpPr>
        <p:sp>
          <p:nvSpPr>
            <p:cNvPr id="7" name="Oval 6"/>
            <p:cNvSpPr/>
            <p:nvPr/>
          </p:nvSpPr>
          <p:spPr>
            <a:xfrm>
              <a:off x="1465729" y="484092"/>
              <a:ext cx="1048870" cy="954741"/>
            </a:xfrm>
            <a:prstGeom prst="ellipse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solidFill>
                    <a:srgbClr val="FF0000"/>
                  </a:solidFill>
                </a:rPr>
                <a:t>7</a:t>
              </a:r>
              <a:endParaRPr lang="en-US" sz="5400">
                <a:solidFill>
                  <a:srgbClr val="FF0000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182304" y="1963247"/>
              <a:ext cx="1048870" cy="954741"/>
            </a:xfrm>
            <a:prstGeom prst="ellipse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solidFill>
                    <a:srgbClr val="FF0000"/>
                  </a:solidFill>
                </a:rPr>
                <a:t>6</a:t>
              </a:r>
              <a:endParaRPr lang="en-US" sz="5400">
                <a:solidFill>
                  <a:srgbClr val="FF0000"/>
                </a:solidFill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726141" y="1936365"/>
              <a:ext cx="1048870" cy="954741"/>
            </a:xfrm>
            <a:prstGeom prst="ellipse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rgbClr val="FF0000"/>
                  </a:solidFill>
                </a:rPr>
                <a:t>1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 flipH="1">
              <a:off x="1465729" y="1411937"/>
              <a:ext cx="282389" cy="55132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2289880" y="1355475"/>
              <a:ext cx="224719" cy="60778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3909261" y="442419"/>
            <a:ext cx="2555264" cy="2433896"/>
            <a:chOff x="726141" y="484092"/>
            <a:chExt cx="2505033" cy="2433896"/>
          </a:xfrm>
        </p:grpSpPr>
        <p:sp>
          <p:nvSpPr>
            <p:cNvPr id="23" name="Oval 22"/>
            <p:cNvSpPr/>
            <p:nvPr/>
          </p:nvSpPr>
          <p:spPr>
            <a:xfrm>
              <a:off x="1465729" y="484092"/>
              <a:ext cx="1048870" cy="954741"/>
            </a:xfrm>
            <a:prstGeom prst="ellipse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solidFill>
                    <a:srgbClr val="FF0000"/>
                  </a:solidFill>
                </a:rPr>
                <a:t>7</a:t>
              </a:r>
              <a:endParaRPr lang="en-US" sz="5400">
                <a:solidFill>
                  <a:srgbClr val="FF0000"/>
                </a:solidFill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2182304" y="1963247"/>
              <a:ext cx="1048870" cy="954741"/>
            </a:xfrm>
            <a:prstGeom prst="ellipse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rgbClr val="FF0000"/>
                  </a:solidFill>
                </a:rPr>
                <a:t>5</a:t>
              </a:r>
            </a:p>
          </p:txBody>
        </p:sp>
        <p:sp>
          <p:nvSpPr>
            <p:cNvPr id="25" name="Oval 24"/>
            <p:cNvSpPr/>
            <p:nvPr/>
          </p:nvSpPr>
          <p:spPr>
            <a:xfrm>
              <a:off x="726141" y="1936365"/>
              <a:ext cx="1048870" cy="954741"/>
            </a:xfrm>
            <a:prstGeom prst="ellipse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solidFill>
                    <a:srgbClr val="FF0000"/>
                  </a:solidFill>
                </a:rPr>
                <a:t>2</a:t>
              </a:r>
              <a:endParaRPr lang="en-US" sz="5400">
                <a:solidFill>
                  <a:srgbClr val="FF0000"/>
                </a:solidFill>
              </a:endParaRPr>
            </a:p>
          </p:txBody>
        </p:sp>
        <p:cxnSp>
          <p:nvCxnSpPr>
            <p:cNvPr id="26" name="Straight Connector 25"/>
            <p:cNvCxnSpPr/>
            <p:nvPr/>
          </p:nvCxnSpPr>
          <p:spPr>
            <a:xfrm flipH="1">
              <a:off x="1465729" y="1411937"/>
              <a:ext cx="282389" cy="55132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2289880" y="1355475"/>
              <a:ext cx="224719" cy="60778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7105251" y="497537"/>
            <a:ext cx="2555264" cy="2433896"/>
            <a:chOff x="726141" y="484092"/>
            <a:chExt cx="2505033" cy="2433896"/>
          </a:xfrm>
        </p:grpSpPr>
        <p:sp>
          <p:nvSpPr>
            <p:cNvPr id="29" name="Oval 28"/>
            <p:cNvSpPr/>
            <p:nvPr/>
          </p:nvSpPr>
          <p:spPr>
            <a:xfrm>
              <a:off x="1465729" y="484092"/>
              <a:ext cx="1048870" cy="954741"/>
            </a:xfrm>
            <a:prstGeom prst="ellipse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solidFill>
                    <a:srgbClr val="FF0000"/>
                  </a:solidFill>
                </a:rPr>
                <a:t>7</a:t>
              </a:r>
              <a:endParaRPr lang="en-US" sz="5400">
                <a:solidFill>
                  <a:srgbClr val="FF0000"/>
                </a:solidFill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2182304" y="1963247"/>
              <a:ext cx="1048870" cy="954741"/>
            </a:xfrm>
            <a:prstGeom prst="ellipse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rgbClr val="FF0000"/>
                  </a:solidFill>
                </a:rPr>
                <a:t>4</a:t>
              </a:r>
            </a:p>
          </p:txBody>
        </p:sp>
        <p:sp>
          <p:nvSpPr>
            <p:cNvPr id="31" name="Oval 30"/>
            <p:cNvSpPr/>
            <p:nvPr/>
          </p:nvSpPr>
          <p:spPr>
            <a:xfrm>
              <a:off x="726141" y="1936365"/>
              <a:ext cx="1048870" cy="954741"/>
            </a:xfrm>
            <a:prstGeom prst="ellipse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solidFill>
                    <a:srgbClr val="FF0000"/>
                  </a:solidFill>
                </a:rPr>
                <a:t>3</a:t>
              </a:r>
              <a:endParaRPr lang="en-US" sz="5400">
                <a:solidFill>
                  <a:srgbClr val="FF0000"/>
                </a:solidFill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 flipH="1">
              <a:off x="1465729" y="1411937"/>
              <a:ext cx="282389" cy="55132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2289880" y="1355475"/>
              <a:ext cx="224719" cy="60778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31177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1058166" y="509662"/>
            <a:ext cx="2555264" cy="2433896"/>
            <a:chOff x="726141" y="484092"/>
            <a:chExt cx="2505033" cy="2433896"/>
          </a:xfrm>
        </p:grpSpPr>
        <p:sp>
          <p:nvSpPr>
            <p:cNvPr id="7" name="Oval 6"/>
            <p:cNvSpPr/>
            <p:nvPr/>
          </p:nvSpPr>
          <p:spPr>
            <a:xfrm>
              <a:off x="1465729" y="484092"/>
              <a:ext cx="1048870" cy="954741"/>
            </a:xfrm>
            <a:prstGeom prst="ellipse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rgbClr val="FF0000"/>
                  </a:solidFill>
                </a:rPr>
                <a:t>8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2182304" y="1963247"/>
              <a:ext cx="1048870" cy="954741"/>
            </a:xfrm>
            <a:prstGeom prst="ellipse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rgbClr val="FF0000"/>
                  </a:solidFill>
                </a:rPr>
                <a:t>7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726141" y="1936365"/>
              <a:ext cx="1048870" cy="954741"/>
            </a:xfrm>
            <a:prstGeom prst="ellipse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rgbClr val="FF0000"/>
                  </a:solidFill>
                </a:rPr>
                <a:t>1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 flipH="1">
              <a:off x="1465729" y="1411937"/>
              <a:ext cx="282389" cy="55132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2289880" y="1355475"/>
              <a:ext cx="224719" cy="60778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3701531" y="442419"/>
            <a:ext cx="2555264" cy="2433896"/>
            <a:chOff x="726141" y="484092"/>
            <a:chExt cx="2505033" cy="2433896"/>
          </a:xfrm>
        </p:grpSpPr>
        <p:sp>
          <p:nvSpPr>
            <p:cNvPr id="23" name="Oval 22"/>
            <p:cNvSpPr/>
            <p:nvPr/>
          </p:nvSpPr>
          <p:spPr>
            <a:xfrm>
              <a:off x="1465729" y="484092"/>
              <a:ext cx="1048870" cy="954741"/>
            </a:xfrm>
            <a:prstGeom prst="ellipse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rgbClr val="FF0000"/>
                  </a:solidFill>
                </a:rPr>
                <a:t>8</a:t>
              </a:r>
            </a:p>
          </p:txBody>
        </p:sp>
        <p:sp>
          <p:nvSpPr>
            <p:cNvPr id="24" name="Oval 23"/>
            <p:cNvSpPr/>
            <p:nvPr/>
          </p:nvSpPr>
          <p:spPr>
            <a:xfrm>
              <a:off x="2182304" y="1963247"/>
              <a:ext cx="1048870" cy="954741"/>
            </a:xfrm>
            <a:prstGeom prst="ellipse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solidFill>
                    <a:srgbClr val="FF0000"/>
                  </a:solidFill>
                </a:rPr>
                <a:t>6</a:t>
              </a:r>
              <a:endParaRPr lang="en-US" sz="5400">
                <a:solidFill>
                  <a:srgbClr val="FF0000"/>
                </a:solidFill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726141" y="1936365"/>
              <a:ext cx="1048870" cy="954741"/>
            </a:xfrm>
            <a:prstGeom prst="ellipse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solidFill>
                    <a:srgbClr val="FF0000"/>
                  </a:solidFill>
                </a:rPr>
                <a:t>2</a:t>
              </a:r>
              <a:endParaRPr lang="en-US" sz="5400">
                <a:solidFill>
                  <a:srgbClr val="FF0000"/>
                </a:solidFill>
              </a:endParaRPr>
            </a:p>
          </p:txBody>
        </p:sp>
        <p:cxnSp>
          <p:nvCxnSpPr>
            <p:cNvPr id="26" name="Straight Connector 25"/>
            <p:cNvCxnSpPr/>
            <p:nvPr/>
          </p:nvCxnSpPr>
          <p:spPr>
            <a:xfrm flipH="1">
              <a:off x="1465729" y="1411937"/>
              <a:ext cx="282389" cy="55132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2289880" y="1355475"/>
              <a:ext cx="224719" cy="60778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6490900" y="467989"/>
            <a:ext cx="2555264" cy="2433896"/>
            <a:chOff x="726141" y="484092"/>
            <a:chExt cx="2505033" cy="2433896"/>
          </a:xfrm>
        </p:grpSpPr>
        <p:sp>
          <p:nvSpPr>
            <p:cNvPr id="29" name="Oval 28"/>
            <p:cNvSpPr/>
            <p:nvPr/>
          </p:nvSpPr>
          <p:spPr>
            <a:xfrm>
              <a:off x="1465729" y="484092"/>
              <a:ext cx="1048870" cy="954741"/>
            </a:xfrm>
            <a:prstGeom prst="ellipse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rgbClr val="FF0000"/>
                  </a:solidFill>
                </a:rPr>
                <a:t>8</a:t>
              </a:r>
            </a:p>
          </p:txBody>
        </p:sp>
        <p:sp>
          <p:nvSpPr>
            <p:cNvPr id="30" name="Oval 29"/>
            <p:cNvSpPr/>
            <p:nvPr/>
          </p:nvSpPr>
          <p:spPr>
            <a:xfrm>
              <a:off x="2182304" y="1963247"/>
              <a:ext cx="1048870" cy="954741"/>
            </a:xfrm>
            <a:prstGeom prst="ellipse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solidFill>
                    <a:srgbClr val="FF0000"/>
                  </a:solidFill>
                </a:rPr>
                <a:t>5</a:t>
              </a:r>
              <a:endParaRPr lang="en-US" sz="5400">
                <a:solidFill>
                  <a:srgbClr val="FF0000"/>
                </a:solidFill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726141" y="1936365"/>
              <a:ext cx="1048870" cy="954741"/>
            </a:xfrm>
            <a:prstGeom prst="ellipse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solidFill>
                    <a:srgbClr val="FF0000"/>
                  </a:solidFill>
                </a:rPr>
                <a:t>3</a:t>
              </a:r>
              <a:endParaRPr lang="en-US" sz="5400">
                <a:solidFill>
                  <a:srgbClr val="FF0000"/>
                </a:solidFill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 flipH="1">
              <a:off x="1465729" y="1411937"/>
              <a:ext cx="282389" cy="55132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2289880" y="1355475"/>
              <a:ext cx="224719" cy="60778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9182889" y="521775"/>
            <a:ext cx="2555264" cy="2433896"/>
            <a:chOff x="726141" y="484092"/>
            <a:chExt cx="2505033" cy="2433896"/>
          </a:xfrm>
        </p:grpSpPr>
        <p:sp>
          <p:nvSpPr>
            <p:cNvPr id="34" name="Oval 33"/>
            <p:cNvSpPr/>
            <p:nvPr/>
          </p:nvSpPr>
          <p:spPr>
            <a:xfrm>
              <a:off x="1465729" y="484092"/>
              <a:ext cx="1048870" cy="954741"/>
            </a:xfrm>
            <a:prstGeom prst="ellipse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rgbClr val="FF0000"/>
                  </a:solidFill>
                </a:rPr>
                <a:t>8</a:t>
              </a:r>
            </a:p>
          </p:txBody>
        </p:sp>
        <p:sp>
          <p:nvSpPr>
            <p:cNvPr id="35" name="Oval 34"/>
            <p:cNvSpPr/>
            <p:nvPr/>
          </p:nvSpPr>
          <p:spPr>
            <a:xfrm>
              <a:off x="2182304" y="1963247"/>
              <a:ext cx="1048870" cy="954741"/>
            </a:xfrm>
            <a:prstGeom prst="ellipse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rgbClr val="FF0000"/>
                  </a:solidFill>
                </a:rPr>
                <a:t>4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726141" y="1936365"/>
              <a:ext cx="1048870" cy="954741"/>
            </a:xfrm>
            <a:prstGeom prst="ellipse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rgbClr val="FF0000"/>
                  </a:solidFill>
                </a:rPr>
                <a:t>4</a:t>
              </a:r>
            </a:p>
          </p:txBody>
        </p:sp>
        <p:cxnSp>
          <p:nvCxnSpPr>
            <p:cNvPr id="37" name="Straight Connector 36"/>
            <p:cNvCxnSpPr/>
            <p:nvPr/>
          </p:nvCxnSpPr>
          <p:spPr>
            <a:xfrm flipH="1">
              <a:off x="1465729" y="1411937"/>
              <a:ext cx="282389" cy="55132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2289880" y="1355475"/>
              <a:ext cx="224719" cy="60778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4363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1058166" y="509662"/>
            <a:ext cx="2555264" cy="2433896"/>
            <a:chOff x="726141" y="484092"/>
            <a:chExt cx="2505033" cy="2433896"/>
          </a:xfrm>
        </p:grpSpPr>
        <p:sp>
          <p:nvSpPr>
            <p:cNvPr id="7" name="Oval 6"/>
            <p:cNvSpPr/>
            <p:nvPr/>
          </p:nvSpPr>
          <p:spPr>
            <a:xfrm>
              <a:off x="1465729" y="484092"/>
              <a:ext cx="1048870" cy="954741"/>
            </a:xfrm>
            <a:prstGeom prst="ellipse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solidFill>
                    <a:srgbClr val="FF0000"/>
                  </a:solidFill>
                </a:rPr>
                <a:t>9</a:t>
              </a:r>
              <a:endParaRPr lang="en-US" sz="5400">
                <a:solidFill>
                  <a:srgbClr val="FF0000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182304" y="1963247"/>
              <a:ext cx="1048870" cy="954741"/>
            </a:xfrm>
            <a:prstGeom prst="ellipse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solidFill>
                    <a:srgbClr val="FF0000"/>
                  </a:solidFill>
                </a:rPr>
                <a:t>8</a:t>
              </a:r>
              <a:endParaRPr lang="en-US" sz="5400">
                <a:solidFill>
                  <a:srgbClr val="FF0000"/>
                </a:solidFill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726141" y="1936365"/>
              <a:ext cx="1048870" cy="954741"/>
            </a:xfrm>
            <a:prstGeom prst="ellipse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rgbClr val="FF0000"/>
                  </a:solidFill>
                </a:rPr>
                <a:t>1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 flipH="1">
              <a:off x="1465729" y="1411937"/>
              <a:ext cx="282389" cy="55132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2289880" y="1355475"/>
              <a:ext cx="224719" cy="60778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3701531" y="442419"/>
            <a:ext cx="2555264" cy="2433896"/>
            <a:chOff x="726141" y="484092"/>
            <a:chExt cx="2505033" cy="2433896"/>
          </a:xfrm>
        </p:grpSpPr>
        <p:sp>
          <p:nvSpPr>
            <p:cNvPr id="23" name="Oval 22"/>
            <p:cNvSpPr/>
            <p:nvPr/>
          </p:nvSpPr>
          <p:spPr>
            <a:xfrm>
              <a:off x="1465729" y="484092"/>
              <a:ext cx="1048870" cy="954741"/>
            </a:xfrm>
            <a:prstGeom prst="ellipse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solidFill>
                    <a:srgbClr val="FF0000"/>
                  </a:solidFill>
                </a:rPr>
                <a:t>9</a:t>
              </a:r>
              <a:endParaRPr lang="en-US" sz="5400">
                <a:solidFill>
                  <a:srgbClr val="FF0000"/>
                </a:solidFill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2182304" y="1963247"/>
              <a:ext cx="1048870" cy="954741"/>
            </a:xfrm>
            <a:prstGeom prst="ellipse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solidFill>
                    <a:srgbClr val="FF0000"/>
                  </a:solidFill>
                </a:rPr>
                <a:t>7</a:t>
              </a:r>
              <a:endParaRPr lang="en-US" sz="5400">
                <a:solidFill>
                  <a:srgbClr val="FF0000"/>
                </a:solidFill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726141" y="1936365"/>
              <a:ext cx="1048870" cy="954741"/>
            </a:xfrm>
            <a:prstGeom prst="ellipse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solidFill>
                    <a:srgbClr val="FF0000"/>
                  </a:solidFill>
                </a:rPr>
                <a:t>2</a:t>
              </a:r>
              <a:endParaRPr lang="en-US" sz="5400">
                <a:solidFill>
                  <a:srgbClr val="FF0000"/>
                </a:solidFill>
              </a:endParaRPr>
            </a:p>
          </p:txBody>
        </p:sp>
        <p:cxnSp>
          <p:nvCxnSpPr>
            <p:cNvPr id="26" name="Straight Connector 25"/>
            <p:cNvCxnSpPr/>
            <p:nvPr/>
          </p:nvCxnSpPr>
          <p:spPr>
            <a:xfrm flipH="1">
              <a:off x="1465729" y="1411937"/>
              <a:ext cx="282389" cy="55132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2289880" y="1355475"/>
              <a:ext cx="224719" cy="60778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6490900" y="467989"/>
            <a:ext cx="2555264" cy="2433896"/>
            <a:chOff x="726141" y="484092"/>
            <a:chExt cx="2505033" cy="2433896"/>
          </a:xfrm>
        </p:grpSpPr>
        <p:sp>
          <p:nvSpPr>
            <p:cNvPr id="29" name="Oval 28"/>
            <p:cNvSpPr/>
            <p:nvPr/>
          </p:nvSpPr>
          <p:spPr>
            <a:xfrm>
              <a:off x="1465729" y="484092"/>
              <a:ext cx="1048870" cy="954741"/>
            </a:xfrm>
            <a:prstGeom prst="ellipse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solidFill>
                    <a:srgbClr val="FF0000"/>
                  </a:solidFill>
                </a:rPr>
                <a:t>9</a:t>
              </a:r>
              <a:endParaRPr lang="en-US" sz="5400">
                <a:solidFill>
                  <a:srgbClr val="FF0000"/>
                </a:solidFill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2182304" y="1963247"/>
              <a:ext cx="1048870" cy="954741"/>
            </a:xfrm>
            <a:prstGeom prst="ellipse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solidFill>
                    <a:srgbClr val="FF0000"/>
                  </a:solidFill>
                </a:rPr>
                <a:t>6</a:t>
              </a:r>
              <a:endParaRPr lang="en-US" sz="5400">
                <a:solidFill>
                  <a:srgbClr val="FF0000"/>
                </a:solidFill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726141" y="1936365"/>
              <a:ext cx="1048870" cy="954741"/>
            </a:xfrm>
            <a:prstGeom prst="ellipse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solidFill>
                    <a:srgbClr val="FF0000"/>
                  </a:solidFill>
                </a:rPr>
                <a:t>3</a:t>
              </a:r>
              <a:endParaRPr lang="en-US" sz="5400">
                <a:solidFill>
                  <a:srgbClr val="FF0000"/>
                </a:solidFill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 flipH="1">
              <a:off x="1465729" y="1411937"/>
              <a:ext cx="282389" cy="55132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2289880" y="1355475"/>
              <a:ext cx="224719" cy="60778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9182889" y="521775"/>
            <a:ext cx="2555264" cy="2433896"/>
            <a:chOff x="726141" y="484092"/>
            <a:chExt cx="2505033" cy="2433896"/>
          </a:xfrm>
        </p:grpSpPr>
        <p:sp>
          <p:nvSpPr>
            <p:cNvPr id="34" name="Oval 33"/>
            <p:cNvSpPr/>
            <p:nvPr/>
          </p:nvSpPr>
          <p:spPr>
            <a:xfrm>
              <a:off x="1465729" y="484092"/>
              <a:ext cx="1048870" cy="954741"/>
            </a:xfrm>
            <a:prstGeom prst="ellipse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solidFill>
                    <a:srgbClr val="FF0000"/>
                  </a:solidFill>
                </a:rPr>
                <a:t>9</a:t>
              </a:r>
              <a:endParaRPr lang="en-US" sz="5400">
                <a:solidFill>
                  <a:srgbClr val="FF0000"/>
                </a:solidFill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2182304" y="1963247"/>
              <a:ext cx="1048870" cy="954741"/>
            </a:xfrm>
            <a:prstGeom prst="ellipse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solidFill>
                    <a:srgbClr val="FF0000"/>
                  </a:solidFill>
                </a:rPr>
                <a:t>5</a:t>
              </a:r>
              <a:endParaRPr lang="en-US" sz="5400">
                <a:solidFill>
                  <a:srgbClr val="FF0000"/>
                </a:solidFill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726141" y="1936365"/>
              <a:ext cx="1048870" cy="954741"/>
            </a:xfrm>
            <a:prstGeom prst="ellipse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rgbClr val="FF0000"/>
                  </a:solidFill>
                </a:rPr>
                <a:t>4</a:t>
              </a:r>
            </a:p>
          </p:txBody>
        </p:sp>
        <p:cxnSp>
          <p:nvCxnSpPr>
            <p:cNvPr id="37" name="Straight Connector 36"/>
            <p:cNvCxnSpPr/>
            <p:nvPr/>
          </p:nvCxnSpPr>
          <p:spPr>
            <a:xfrm flipH="1">
              <a:off x="1465729" y="1411937"/>
              <a:ext cx="282389" cy="55132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2289880" y="1355475"/>
              <a:ext cx="224719" cy="60778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91510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1058166" y="509662"/>
            <a:ext cx="2555264" cy="2433896"/>
            <a:chOff x="726141" y="484092"/>
            <a:chExt cx="2505033" cy="2433896"/>
          </a:xfrm>
        </p:grpSpPr>
        <p:sp>
          <p:nvSpPr>
            <p:cNvPr id="7" name="Oval 6"/>
            <p:cNvSpPr/>
            <p:nvPr/>
          </p:nvSpPr>
          <p:spPr>
            <a:xfrm>
              <a:off x="1111177" y="484092"/>
              <a:ext cx="1595561" cy="954741"/>
            </a:xfrm>
            <a:prstGeom prst="ellipse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 smtClean="0">
                  <a:solidFill>
                    <a:srgbClr val="FF0000"/>
                  </a:solidFill>
                </a:rPr>
                <a:t>10</a:t>
              </a:r>
              <a:endParaRPr lang="en-US" sz="4000" dirty="0">
                <a:solidFill>
                  <a:srgbClr val="FF0000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182304" y="1963247"/>
              <a:ext cx="1048870" cy="954741"/>
            </a:xfrm>
            <a:prstGeom prst="ellipse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rgbClr val="FF0000"/>
                  </a:solidFill>
                </a:rPr>
                <a:t>9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726141" y="1936365"/>
              <a:ext cx="1048870" cy="954741"/>
            </a:xfrm>
            <a:prstGeom prst="ellipse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rgbClr val="FF0000"/>
                  </a:solidFill>
                </a:rPr>
                <a:t>1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 flipH="1">
              <a:off x="1465729" y="1411937"/>
              <a:ext cx="282389" cy="55132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2289880" y="1355475"/>
              <a:ext cx="224719" cy="60778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3701530" y="442419"/>
            <a:ext cx="2722322" cy="2433896"/>
            <a:chOff x="726141" y="484092"/>
            <a:chExt cx="2505033" cy="2433896"/>
          </a:xfrm>
        </p:grpSpPr>
        <p:sp>
          <p:nvSpPr>
            <p:cNvPr id="23" name="Oval 22"/>
            <p:cNvSpPr/>
            <p:nvPr/>
          </p:nvSpPr>
          <p:spPr>
            <a:xfrm>
              <a:off x="1372117" y="484092"/>
              <a:ext cx="1479125" cy="954741"/>
            </a:xfrm>
            <a:prstGeom prst="ellipse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 smtClean="0">
                  <a:solidFill>
                    <a:srgbClr val="FF0000"/>
                  </a:solidFill>
                </a:rPr>
                <a:t>10</a:t>
              </a:r>
              <a:endParaRPr lang="en-US" sz="4000" dirty="0">
                <a:solidFill>
                  <a:srgbClr val="FF0000"/>
                </a:solidFill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2182304" y="1963247"/>
              <a:ext cx="1048870" cy="954741"/>
            </a:xfrm>
            <a:prstGeom prst="ellipse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solidFill>
                    <a:srgbClr val="FF0000"/>
                  </a:solidFill>
                </a:rPr>
                <a:t>8</a:t>
              </a:r>
              <a:endParaRPr lang="en-US" sz="5400">
                <a:solidFill>
                  <a:srgbClr val="FF0000"/>
                </a:solidFill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726141" y="1936365"/>
              <a:ext cx="1048870" cy="954741"/>
            </a:xfrm>
            <a:prstGeom prst="ellipse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solidFill>
                    <a:srgbClr val="FF0000"/>
                  </a:solidFill>
                </a:rPr>
                <a:t>2</a:t>
              </a:r>
              <a:endParaRPr lang="en-US" sz="5400">
                <a:solidFill>
                  <a:srgbClr val="FF0000"/>
                </a:solidFill>
              </a:endParaRPr>
            </a:p>
          </p:txBody>
        </p:sp>
        <p:cxnSp>
          <p:nvCxnSpPr>
            <p:cNvPr id="26" name="Straight Connector 25"/>
            <p:cNvCxnSpPr/>
            <p:nvPr/>
          </p:nvCxnSpPr>
          <p:spPr>
            <a:xfrm flipH="1">
              <a:off x="1465729" y="1411937"/>
              <a:ext cx="282389" cy="55132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2289880" y="1355475"/>
              <a:ext cx="224719" cy="60778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6490900" y="467989"/>
            <a:ext cx="2555264" cy="2433896"/>
            <a:chOff x="726141" y="484092"/>
            <a:chExt cx="2505033" cy="2433896"/>
          </a:xfrm>
        </p:grpSpPr>
        <p:sp>
          <p:nvSpPr>
            <p:cNvPr id="29" name="Oval 28"/>
            <p:cNvSpPr/>
            <p:nvPr/>
          </p:nvSpPr>
          <p:spPr>
            <a:xfrm>
              <a:off x="1313070" y="484092"/>
              <a:ext cx="1533110" cy="954741"/>
            </a:xfrm>
            <a:prstGeom prst="ellipse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 smtClean="0">
                  <a:solidFill>
                    <a:srgbClr val="FF0000"/>
                  </a:solidFill>
                </a:rPr>
                <a:t>10</a:t>
              </a:r>
              <a:endParaRPr lang="en-US" sz="4000" dirty="0">
                <a:solidFill>
                  <a:srgbClr val="FF0000"/>
                </a:solidFill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2182304" y="1963247"/>
              <a:ext cx="1048870" cy="954741"/>
            </a:xfrm>
            <a:prstGeom prst="ellipse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solidFill>
                    <a:srgbClr val="FF0000"/>
                  </a:solidFill>
                </a:rPr>
                <a:t>7</a:t>
              </a:r>
              <a:endParaRPr lang="en-US" sz="5400">
                <a:solidFill>
                  <a:srgbClr val="FF0000"/>
                </a:solidFill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726141" y="1936365"/>
              <a:ext cx="1048870" cy="954741"/>
            </a:xfrm>
            <a:prstGeom prst="ellipse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solidFill>
                    <a:srgbClr val="FF0000"/>
                  </a:solidFill>
                </a:rPr>
                <a:t>3</a:t>
              </a:r>
              <a:endParaRPr lang="en-US" sz="5400">
                <a:solidFill>
                  <a:srgbClr val="FF0000"/>
                </a:solidFill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 flipH="1">
              <a:off x="1465729" y="1411937"/>
              <a:ext cx="282389" cy="55132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2289880" y="1355475"/>
              <a:ext cx="224719" cy="60778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9182889" y="521775"/>
            <a:ext cx="2555264" cy="2433896"/>
            <a:chOff x="726141" y="484092"/>
            <a:chExt cx="2505033" cy="2433896"/>
          </a:xfrm>
        </p:grpSpPr>
        <p:sp>
          <p:nvSpPr>
            <p:cNvPr id="34" name="Oval 33"/>
            <p:cNvSpPr/>
            <p:nvPr/>
          </p:nvSpPr>
          <p:spPr>
            <a:xfrm>
              <a:off x="1263221" y="484092"/>
              <a:ext cx="1535640" cy="954741"/>
            </a:xfrm>
            <a:prstGeom prst="ellipse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 smtClean="0">
                  <a:solidFill>
                    <a:srgbClr val="FF0000"/>
                  </a:solidFill>
                </a:rPr>
                <a:t>10</a:t>
              </a:r>
              <a:endParaRPr lang="en-US" sz="4000" dirty="0">
                <a:solidFill>
                  <a:srgbClr val="FF0000"/>
                </a:solidFill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2182304" y="1963247"/>
              <a:ext cx="1048870" cy="954741"/>
            </a:xfrm>
            <a:prstGeom prst="ellipse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solidFill>
                    <a:srgbClr val="FF0000"/>
                  </a:solidFill>
                </a:rPr>
                <a:t>6</a:t>
              </a:r>
              <a:endParaRPr lang="en-US" sz="5400">
                <a:solidFill>
                  <a:srgbClr val="FF0000"/>
                </a:solidFill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726141" y="1936365"/>
              <a:ext cx="1048870" cy="954741"/>
            </a:xfrm>
            <a:prstGeom prst="ellipse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rgbClr val="FF0000"/>
                  </a:solidFill>
                </a:rPr>
                <a:t>4</a:t>
              </a:r>
            </a:p>
          </p:txBody>
        </p:sp>
        <p:cxnSp>
          <p:nvCxnSpPr>
            <p:cNvPr id="37" name="Straight Connector 36"/>
            <p:cNvCxnSpPr/>
            <p:nvPr/>
          </p:nvCxnSpPr>
          <p:spPr>
            <a:xfrm flipH="1">
              <a:off x="1465729" y="1411937"/>
              <a:ext cx="282389" cy="55132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2289880" y="1355475"/>
              <a:ext cx="224719" cy="60778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/>
          <p:nvPr/>
        </p:nvGrpSpPr>
        <p:grpSpPr>
          <a:xfrm>
            <a:off x="3868588" y="3668400"/>
            <a:ext cx="2555264" cy="2460792"/>
            <a:chOff x="726141" y="457196"/>
            <a:chExt cx="2505033" cy="2460792"/>
          </a:xfrm>
        </p:grpSpPr>
        <p:sp>
          <p:nvSpPr>
            <p:cNvPr id="40" name="Oval 39"/>
            <p:cNvSpPr/>
            <p:nvPr/>
          </p:nvSpPr>
          <p:spPr>
            <a:xfrm>
              <a:off x="1231009" y="457196"/>
              <a:ext cx="1765445" cy="954741"/>
            </a:xfrm>
            <a:prstGeom prst="ellipse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 smtClean="0">
                  <a:solidFill>
                    <a:srgbClr val="FF0000"/>
                  </a:solidFill>
                </a:rPr>
                <a:t>10</a:t>
              </a:r>
              <a:endParaRPr lang="en-US" sz="4000" dirty="0">
                <a:solidFill>
                  <a:srgbClr val="FF0000"/>
                </a:solidFill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2182304" y="1963247"/>
              <a:ext cx="1048870" cy="954741"/>
            </a:xfrm>
            <a:prstGeom prst="ellipse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solidFill>
                    <a:srgbClr val="FF0000"/>
                  </a:solidFill>
                </a:rPr>
                <a:t>5</a:t>
              </a:r>
              <a:endParaRPr lang="en-US" sz="5400">
                <a:solidFill>
                  <a:srgbClr val="FF0000"/>
                </a:solidFill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726141" y="1936365"/>
              <a:ext cx="1048870" cy="954741"/>
            </a:xfrm>
            <a:prstGeom prst="ellipse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solidFill>
                    <a:srgbClr val="FF0000"/>
                  </a:solidFill>
                </a:rPr>
                <a:t>5</a:t>
              </a:r>
              <a:endParaRPr lang="en-US" sz="5400">
                <a:solidFill>
                  <a:srgbClr val="FF0000"/>
                </a:solidFill>
              </a:endParaRPr>
            </a:p>
          </p:txBody>
        </p:sp>
        <p:cxnSp>
          <p:nvCxnSpPr>
            <p:cNvPr id="43" name="Straight Connector 42"/>
            <p:cNvCxnSpPr/>
            <p:nvPr/>
          </p:nvCxnSpPr>
          <p:spPr>
            <a:xfrm flipH="1">
              <a:off x="1465729" y="1411937"/>
              <a:ext cx="282389" cy="55132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2289880" y="1355475"/>
              <a:ext cx="224719" cy="60778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02814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=""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3363886" y="4128782"/>
            <a:ext cx="233393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80" tIns="34261" rIns="68480" bIns="34261" rtlCol="0" anchor="ctr"/>
          <a:lstStyle/>
          <a:p>
            <a:pPr algn="ctr" defTabSz="684764">
              <a:defRPr/>
            </a:pPr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=""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8132" y="4312228"/>
            <a:ext cx="2146811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80" tIns="34261" rIns="68480" bIns="34261" rtlCol="0" anchor="ctr"/>
          <a:lstStyle/>
          <a:p>
            <a:pPr algn="ctr" defTabSz="684764">
              <a:defRPr/>
            </a:pPr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=""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650855" y="2696701"/>
            <a:ext cx="1647868" cy="161547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80" tIns="34261" rIns="68480" bIns="34261" rtlCol="0" anchor="ctr"/>
          <a:lstStyle/>
          <a:p>
            <a:pPr algn="ctr" defTabSz="684764">
              <a:defRPr/>
            </a:pPr>
            <a:endParaRPr lang="zh-CN" altLang="en-US" sz="1400">
              <a:solidFill>
                <a:srgbClr val="FFFFFF"/>
              </a:solidFill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="" xmlns:a16="http://schemas.microsoft.com/office/drawing/2014/main" id="{3378732E-4E49-4ADA-9A59-34FF8418106A}"/>
              </a:ext>
            </a:extLst>
          </p:cNvPr>
          <p:cNvGrpSpPr/>
          <p:nvPr/>
        </p:nvGrpSpPr>
        <p:grpSpPr>
          <a:xfrm>
            <a:off x="2818517" y="-487244"/>
            <a:ext cx="7011614" cy="6529239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="" xmlns:a16="http://schemas.microsoft.com/office/drawing/2014/main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="" xmlns:a16="http://schemas.microsoft.com/office/drawing/2014/main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="" xmlns:a16="http://schemas.microsoft.com/office/drawing/2014/main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="" xmlns:a16="http://schemas.microsoft.com/office/drawing/2014/main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>
            <a:extLst>
              <a:ext uri="{FF2B5EF4-FFF2-40B4-BE49-F238E27FC236}">
                <a16:creationId xmlns=""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221617" y="3202747"/>
            <a:ext cx="1685612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80" tIns="34261" rIns="68480" bIns="34261" rtlCol="0" anchor="ctr"/>
          <a:lstStyle/>
          <a:p>
            <a:pPr algn="ctr" defTabSz="684764">
              <a:defRPr/>
            </a:pPr>
            <a:endParaRPr lang="zh-CN" altLang="en-US" sz="1400">
              <a:solidFill>
                <a:srgbClr val="FFFFFF"/>
              </a:solidFill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607034" y="-61873"/>
            <a:ext cx="2393717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=""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418068" y="-345523"/>
            <a:ext cx="1207263" cy="1183531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80" tIns="34261" rIns="68480" bIns="34261" rtlCol="0" anchor="ctr"/>
          <a:lstStyle/>
          <a:p>
            <a:pPr algn="ctr" defTabSz="684764">
              <a:defRPr/>
            </a:pPr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=""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5594" y="479247"/>
            <a:ext cx="731912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80" tIns="34261" rIns="68480" bIns="34261" rtlCol="0" anchor="ctr"/>
          <a:lstStyle/>
          <a:p>
            <a:pPr algn="ctr" defTabSz="684764">
              <a:defRPr/>
            </a:pPr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97352" y="2865645"/>
            <a:ext cx="4442429" cy="1084887"/>
          </a:xfrm>
          <a:prstGeom prst="rect">
            <a:avLst/>
          </a:prstGeom>
          <a:noFill/>
        </p:spPr>
        <p:txBody>
          <a:bodyPr wrap="none" lIns="68480" tIns="34261" rIns="68480" bIns="3426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4764"/>
            <a:r>
              <a:rPr lang="en-US" sz="6600" b="1" dirty="0" err="1">
                <a:ln/>
                <a:solidFill>
                  <a:srgbClr val="FF0000"/>
                </a:solidFill>
                <a:latin typeface="VNI-Avo" pitchFamily="2" charset="0"/>
              </a:rPr>
              <a:t>Khôûi</a:t>
            </a:r>
            <a:r>
              <a:rPr lang="en-US" sz="66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600" b="1" dirty="0" err="1">
                <a:ln/>
                <a:solidFill>
                  <a:srgbClr val="FF0000"/>
                </a:solidFill>
                <a:latin typeface="VNI-Avo" pitchFamily="2" charset="0"/>
              </a:rPr>
              <a:t>ñoäng</a:t>
            </a:r>
            <a:endParaRPr lang="en-US" sz="66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73" y="2574043"/>
            <a:ext cx="10633776" cy="5873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042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" y="0"/>
            <a:ext cx="1243647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8696" y1="21786" x2="8696" y2="28929"/>
                        <a14:foregroundMark x1="88735" y1="68929" x2="91107" y2="710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339" y="4653687"/>
            <a:ext cx="3237458" cy="1317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oup 11"/>
          <p:cNvGrpSpPr/>
          <p:nvPr/>
        </p:nvGrpSpPr>
        <p:grpSpPr>
          <a:xfrm flipH="1">
            <a:off x="290501" y="2481352"/>
            <a:ext cx="4165901" cy="2014453"/>
            <a:chOff x="309878" y="1636509"/>
            <a:chExt cx="2430905" cy="1513054"/>
          </a:xfrm>
        </p:grpSpPr>
        <p:pic>
          <p:nvPicPr>
            <p:cNvPr id="13" name="Picture 4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295" b="93023" l="0" r="92857">
                          <a14:foregroundMark x1="37363" y1="18023" x2="37253" y2="28101"/>
                          <a14:foregroundMark x1="45824" y1="18411" x2="46374" y2="313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78" t="5108" r="7004" b="10406"/>
            <a:stretch/>
          </p:blipFill>
          <p:spPr bwMode="auto">
            <a:xfrm>
              <a:off x="309878" y="1636509"/>
              <a:ext cx="2430905" cy="13460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5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2917" b="79444" l="18125" r="791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54" t="11658" r="19246" b="20146"/>
            <a:stretch/>
          </p:blipFill>
          <p:spPr bwMode="auto">
            <a:xfrm rot="2209739">
              <a:off x="726513" y="1777107"/>
              <a:ext cx="1413235" cy="13724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Rectangle 14"/>
            <p:cNvSpPr/>
            <p:nvPr/>
          </p:nvSpPr>
          <p:spPr>
            <a:xfrm>
              <a:off x="804009" y="2291793"/>
              <a:ext cx="1043992" cy="457200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70"/>
              <a:r>
                <a:rPr lang="en-US" sz="280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 </a:t>
              </a:r>
              <a:r>
                <a:rPr lang="en-US" sz="28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+</a:t>
              </a:r>
              <a:r>
                <a:rPr lang="en-US" sz="280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</p:grp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12436475" cy="1696804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CHIM THA LÁ VỀ TỔ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9640880" y="228605"/>
            <a:ext cx="2795627" cy="1348891"/>
            <a:chOff x="309878" y="1636509"/>
            <a:chExt cx="2430905" cy="1513054"/>
          </a:xfrm>
        </p:grpSpPr>
        <p:pic>
          <p:nvPicPr>
            <p:cNvPr id="8" name="Picture 4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3295" b="93023" l="0" r="92857">
                          <a14:foregroundMark x1="37363" y1="18023" x2="37253" y2="28101"/>
                          <a14:foregroundMark x1="45824" y1="18411" x2="46374" y2="313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78" t="5108" r="7004" b="10406"/>
            <a:stretch/>
          </p:blipFill>
          <p:spPr bwMode="auto">
            <a:xfrm>
              <a:off x="309878" y="1636509"/>
              <a:ext cx="2430905" cy="13460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5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2917" b="79444" l="18125" r="791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54" t="11658" r="19246" b="20146"/>
            <a:stretch/>
          </p:blipFill>
          <p:spPr bwMode="auto">
            <a:xfrm rot="2209739">
              <a:off x="726513" y="1777107"/>
              <a:ext cx="1413235" cy="13724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804009" y="2291793"/>
              <a:ext cx="1043992" cy="457200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70"/>
              <a:r>
                <a:rPr lang="en-US" sz="280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 </a:t>
              </a:r>
              <a:r>
                <a:rPr lang="en-US" sz="28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+</a:t>
              </a:r>
              <a:r>
                <a:rPr lang="en-US" sz="280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</p:grpSp>
      <p:pic>
        <p:nvPicPr>
          <p:cNvPr id="18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249129" y="495299"/>
            <a:ext cx="829098" cy="609600"/>
          </a:xfrm>
          <a:prstGeom prst="rect">
            <a:avLst/>
          </a:prstGeom>
        </p:spPr>
      </p:pic>
      <p:pic>
        <p:nvPicPr>
          <p:cNvPr id="19" name="Picture 18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597" y="5371234"/>
            <a:ext cx="3381902" cy="11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4849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643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8696" y1="21786" x2="8696" y2="28929"/>
                        <a14:foregroundMark x1="88735" y1="68929" x2="91107" y2="710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239" y="4838447"/>
            <a:ext cx="4560041" cy="1855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8696" y1="21786" x2="8696" y2="28929"/>
                        <a14:foregroundMark x1="88735" y1="68929" x2="91107" y2="710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607" y="4796280"/>
            <a:ext cx="4560041" cy="1855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8696" y1="21786" x2="8696" y2="28929"/>
                        <a14:foregroundMark x1="88735" y1="68929" x2="91107" y2="710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7" y="4796303"/>
            <a:ext cx="4663678" cy="1897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lowchart: Connector 3"/>
          <p:cNvSpPr/>
          <p:nvPr/>
        </p:nvSpPr>
        <p:spPr>
          <a:xfrm>
            <a:off x="1671268" y="6068561"/>
            <a:ext cx="1036373" cy="7620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9" tIns="45688" rIns="91379" bIns="45688" rtlCol="0" anchor="ctr"/>
          <a:lstStyle/>
          <a:p>
            <a:pPr algn="ctr" defTabSz="913770"/>
            <a:r>
              <a:rPr lang="en-US" sz="4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1" name="Flowchart: Connector 10"/>
          <p:cNvSpPr/>
          <p:nvPr/>
        </p:nvSpPr>
        <p:spPr>
          <a:xfrm>
            <a:off x="5733073" y="6058051"/>
            <a:ext cx="1036373" cy="7620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9" tIns="45688" rIns="91379" bIns="45688" rtlCol="0" anchor="ctr"/>
          <a:lstStyle/>
          <a:p>
            <a:pPr algn="ctr" defTabSz="913770"/>
            <a:r>
              <a:rPr lang="en-US" sz="4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12" name="Flowchart: Connector 11"/>
          <p:cNvSpPr/>
          <p:nvPr/>
        </p:nvSpPr>
        <p:spPr>
          <a:xfrm>
            <a:off x="10082082" y="5931751"/>
            <a:ext cx="1036373" cy="7620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9" tIns="45688" rIns="91379" bIns="45688" rtlCol="0" anchor="ctr"/>
          <a:lstStyle/>
          <a:p>
            <a:pPr algn="ctr" defTabSz="913770"/>
            <a:r>
              <a:rPr lang="en-US" sz="4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grpSp>
        <p:nvGrpSpPr>
          <p:cNvPr id="10" name="Group 9"/>
          <p:cNvGrpSpPr/>
          <p:nvPr/>
        </p:nvGrpSpPr>
        <p:grpSpPr>
          <a:xfrm flipH="1">
            <a:off x="3924517" y="242621"/>
            <a:ext cx="3225707" cy="1386011"/>
            <a:chOff x="309878" y="1636509"/>
            <a:chExt cx="2430905" cy="1513054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295" b="93023" l="0" r="92857">
                          <a14:foregroundMark x1="37363" y1="18023" x2="37253" y2="28101"/>
                          <a14:foregroundMark x1="45824" y1="18411" x2="46374" y2="313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78" t="5108" r="7004" b="10406"/>
            <a:stretch/>
          </p:blipFill>
          <p:spPr bwMode="auto">
            <a:xfrm>
              <a:off x="309878" y="1636509"/>
              <a:ext cx="2430905" cy="13460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3" name="Picture 5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2917" b="79444" l="18125" r="791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54" t="11658" r="19246" b="20146"/>
            <a:stretch/>
          </p:blipFill>
          <p:spPr bwMode="auto">
            <a:xfrm rot="2209739">
              <a:off x="726513" y="1777107"/>
              <a:ext cx="1413235" cy="13724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804009" y="2291793"/>
              <a:ext cx="1043992" cy="4572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70"/>
              <a:r>
                <a:rPr lang="en-US" sz="280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 +1</a:t>
              </a:r>
              <a:endPara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 flipH="1">
            <a:off x="4" y="54072"/>
            <a:ext cx="3363801" cy="1459501"/>
            <a:chOff x="309878" y="1636509"/>
            <a:chExt cx="2430905" cy="1513054"/>
          </a:xfrm>
        </p:grpSpPr>
        <p:pic>
          <p:nvPicPr>
            <p:cNvPr id="38" name="Picture 4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3295" b="93023" l="0" r="92857">
                          <a14:foregroundMark x1="37363" y1="18023" x2="37253" y2="28101"/>
                          <a14:foregroundMark x1="45824" y1="18411" x2="46374" y2="313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78" t="5108" r="7004" b="10406"/>
            <a:stretch/>
          </p:blipFill>
          <p:spPr bwMode="auto">
            <a:xfrm>
              <a:off x="309878" y="1636509"/>
              <a:ext cx="2430905" cy="13460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9" name="Picture 5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2917" b="79444" l="18125" r="791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54" t="11658" r="19246" b="20146"/>
            <a:stretch/>
          </p:blipFill>
          <p:spPr bwMode="auto">
            <a:xfrm rot="2209739">
              <a:off x="726513" y="1777107"/>
              <a:ext cx="1413235" cy="13724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Rectangle 39"/>
            <p:cNvSpPr/>
            <p:nvPr/>
          </p:nvSpPr>
          <p:spPr>
            <a:xfrm>
              <a:off x="804009" y="2291793"/>
              <a:ext cx="1043992" cy="4572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70"/>
              <a:r>
                <a:rPr lang="en-US" sz="280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6 + </a:t>
              </a:r>
              <a:r>
                <a:rPr lang="en-US" sz="28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 flipH="1">
            <a:off x="487171" y="1812434"/>
            <a:ext cx="3173015" cy="1402935"/>
            <a:chOff x="309878" y="1636509"/>
            <a:chExt cx="2430905" cy="1513054"/>
          </a:xfrm>
        </p:grpSpPr>
        <p:pic>
          <p:nvPicPr>
            <p:cNvPr id="42" name="Picture 4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3295" b="93023" l="0" r="92857">
                          <a14:foregroundMark x1="37363" y1="18023" x2="37253" y2="28101"/>
                          <a14:foregroundMark x1="45824" y1="18411" x2="46374" y2="313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78" t="5108" r="7004" b="10406"/>
            <a:stretch/>
          </p:blipFill>
          <p:spPr bwMode="auto">
            <a:xfrm>
              <a:off x="309878" y="1636509"/>
              <a:ext cx="2430905" cy="13460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3" name="Picture 5"/>
            <p:cNvPicPr>
              <a:picLocks noChangeAspect="1" noChangeArrowheads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2917" b="79444" l="18125" r="791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54" t="11658" r="19246" b="20146"/>
            <a:stretch/>
          </p:blipFill>
          <p:spPr bwMode="auto">
            <a:xfrm rot="2209739">
              <a:off x="726513" y="1777107"/>
              <a:ext cx="1413235" cy="13724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4" name="Rectangle 43"/>
            <p:cNvSpPr/>
            <p:nvPr/>
          </p:nvSpPr>
          <p:spPr>
            <a:xfrm>
              <a:off x="804009" y="2291793"/>
              <a:ext cx="1043992" cy="4572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70"/>
              <a:r>
                <a:rPr lang="en-US" sz="280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5 + </a:t>
              </a:r>
              <a:r>
                <a:rPr lang="en-US" sz="28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 flipH="1">
            <a:off x="4230634" y="1782405"/>
            <a:ext cx="3136298" cy="1387883"/>
            <a:chOff x="309878" y="1636509"/>
            <a:chExt cx="2430905" cy="1513054"/>
          </a:xfrm>
        </p:grpSpPr>
        <p:pic>
          <p:nvPicPr>
            <p:cNvPr id="46" name="Picture 4"/>
            <p:cNvPicPr>
              <a:picLocks noChangeAspect="1" noChangeArrowheads="1"/>
            </p:cNvPicPr>
            <p:nvPr/>
          </p:nvPicPr>
          <p:blipFill rotWithShape="1"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3295" b="93023" l="0" r="92857">
                          <a14:foregroundMark x1="37363" y1="18023" x2="37253" y2="28101"/>
                          <a14:foregroundMark x1="45824" y1="18411" x2="46374" y2="313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78" t="5108" r="7004" b="10406"/>
            <a:stretch/>
          </p:blipFill>
          <p:spPr bwMode="auto">
            <a:xfrm>
              <a:off x="309878" y="1636509"/>
              <a:ext cx="2430905" cy="13460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7" name="Picture 5"/>
            <p:cNvPicPr>
              <a:picLocks noChangeAspect="1" noChangeArrowheads="1"/>
            </p:cNvPicPr>
            <p:nvPr/>
          </p:nvPicPr>
          <p:blipFill rotWithShape="1"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12917" b="79444" l="18125" r="791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54" t="11658" r="19246" b="20146"/>
            <a:stretch/>
          </p:blipFill>
          <p:spPr bwMode="auto">
            <a:xfrm rot="2209739">
              <a:off x="726513" y="1777107"/>
              <a:ext cx="1413235" cy="13724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8" name="Rectangle 47"/>
            <p:cNvSpPr/>
            <p:nvPr/>
          </p:nvSpPr>
          <p:spPr>
            <a:xfrm>
              <a:off x="804009" y="2291793"/>
              <a:ext cx="1043992" cy="4572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70"/>
              <a:r>
                <a:rPr lang="en-US" sz="280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 </a:t>
              </a:r>
              <a:r>
                <a:rPr lang="en-US" sz="28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+</a:t>
              </a:r>
              <a:r>
                <a:rPr lang="en-US" sz="280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 flipH="1">
            <a:off x="8035660" y="1665205"/>
            <a:ext cx="3202732" cy="1484355"/>
            <a:chOff x="309878" y="1636509"/>
            <a:chExt cx="2430905" cy="1513054"/>
          </a:xfrm>
        </p:grpSpPr>
        <p:pic>
          <p:nvPicPr>
            <p:cNvPr id="50" name="Picture 4"/>
            <p:cNvPicPr>
              <a:picLocks noChangeAspect="1" noChangeArrowheads="1"/>
            </p:cNvPicPr>
            <p:nvPr/>
          </p:nvPicPr>
          <p:blipFill rotWithShape="1"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3295" b="93023" l="0" r="92857">
                          <a14:foregroundMark x1="37363" y1="18023" x2="37253" y2="28101"/>
                          <a14:foregroundMark x1="45824" y1="18411" x2="46374" y2="313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78" t="5108" r="7004" b="10406"/>
            <a:stretch/>
          </p:blipFill>
          <p:spPr bwMode="auto">
            <a:xfrm>
              <a:off x="309878" y="1636509"/>
              <a:ext cx="2430905" cy="13460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" name="Picture 5"/>
            <p:cNvPicPr>
              <a:picLocks noChangeAspect="1" noChangeArrowheads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2917" b="79444" l="18125" r="791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54" t="11658" r="19246" b="20146"/>
            <a:stretch/>
          </p:blipFill>
          <p:spPr bwMode="auto">
            <a:xfrm rot="2209739">
              <a:off x="726513" y="1777107"/>
              <a:ext cx="1413235" cy="13724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2" name="Rectangle 51"/>
            <p:cNvSpPr/>
            <p:nvPr/>
          </p:nvSpPr>
          <p:spPr>
            <a:xfrm>
              <a:off x="804009" y="2291793"/>
              <a:ext cx="1043992" cy="4572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70"/>
              <a:r>
                <a:rPr lang="en-US" sz="280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4 </a:t>
              </a:r>
              <a:r>
                <a:rPr lang="en-US" sz="28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+</a:t>
              </a:r>
              <a:r>
                <a:rPr lang="en-US" sz="280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 flipH="1">
            <a:off x="8138125" y="238844"/>
            <a:ext cx="3363801" cy="1374272"/>
            <a:chOff x="309878" y="1636509"/>
            <a:chExt cx="2430905" cy="1513054"/>
          </a:xfrm>
        </p:grpSpPr>
        <p:pic>
          <p:nvPicPr>
            <p:cNvPr id="58" name="Picture 4"/>
            <p:cNvPicPr>
              <a:picLocks noChangeAspect="1" noChangeArrowheads="1"/>
            </p:cNvPicPr>
            <p:nvPr/>
          </p:nvPicPr>
          <p:blipFill rotWithShape="1">
            <a:blip r:embed="rId28" cstate="print">
              <a:extLst>
                <a:ext uri="{BEBA8EAE-BF5A-486C-A8C5-ECC9F3942E4B}">
                  <a14:imgProps xmlns:a14="http://schemas.microsoft.com/office/drawing/2010/main">
                    <a14:imgLayer r:embed="rId29">
                      <a14:imgEffect>
                        <a14:backgroundRemoval t="3295" b="93023" l="0" r="92857">
                          <a14:foregroundMark x1="37363" y1="18023" x2="37253" y2="28101"/>
                          <a14:foregroundMark x1="45824" y1="18411" x2="46374" y2="313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78" t="5108" r="7004" b="10406"/>
            <a:stretch/>
          </p:blipFill>
          <p:spPr bwMode="auto">
            <a:xfrm>
              <a:off x="309878" y="1636509"/>
              <a:ext cx="2430905" cy="13460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9" name="Picture 5"/>
            <p:cNvPicPr>
              <a:picLocks noChangeAspect="1" noChangeArrowheads="1"/>
            </p:cNvPicPr>
            <p:nvPr/>
          </p:nvPicPr>
          <p:blipFill rotWithShape="1">
            <a:blip r:embed="rId30" cstate="print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backgroundRemoval t="12917" b="79444" l="18125" r="791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54" t="11658" r="19246" b="20146"/>
            <a:stretch/>
          </p:blipFill>
          <p:spPr bwMode="auto">
            <a:xfrm rot="2209739">
              <a:off x="726513" y="1777107"/>
              <a:ext cx="1413235" cy="13724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0" name="Rectangle 59"/>
            <p:cNvSpPr/>
            <p:nvPr/>
          </p:nvSpPr>
          <p:spPr>
            <a:xfrm>
              <a:off x="804009" y="2291793"/>
              <a:ext cx="1043992" cy="4572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70"/>
              <a:r>
                <a:rPr lang="en-US" sz="280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5 + 4</a:t>
              </a:r>
              <a:endPara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2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 flipH="1">
            <a:off x="-7453950" y="5931751"/>
            <a:ext cx="1452075" cy="1067648"/>
          </a:xfrm>
          <a:prstGeom prst="rect">
            <a:avLst/>
          </a:prstGeom>
        </p:spPr>
      </p:pic>
      <p:pic>
        <p:nvPicPr>
          <p:cNvPr id="33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-4249129" y="3657600"/>
            <a:ext cx="829098" cy="609600"/>
          </a:xfrm>
          <a:prstGeom prst="rect">
            <a:avLst/>
          </a:prstGeom>
        </p:spPr>
      </p:pic>
      <p:pic>
        <p:nvPicPr>
          <p:cNvPr id="34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-7142462" y="958192"/>
            <a:ext cx="829098" cy="609600"/>
          </a:xfrm>
          <a:prstGeom prst="rect">
            <a:avLst/>
          </a:prstGeom>
        </p:spPr>
      </p:pic>
      <p:pic>
        <p:nvPicPr>
          <p:cNvPr id="35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-2901844" y="7848600"/>
            <a:ext cx="829098" cy="609600"/>
          </a:xfrm>
          <a:prstGeom prst="rect">
            <a:avLst/>
          </a:prstGeom>
        </p:spPr>
      </p:pic>
      <p:pic>
        <p:nvPicPr>
          <p:cNvPr id="36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6952380" y="7810500"/>
            <a:ext cx="829098" cy="609600"/>
          </a:xfrm>
          <a:prstGeom prst="rect">
            <a:avLst/>
          </a:prstGeom>
        </p:spPr>
      </p:pic>
      <p:pic>
        <p:nvPicPr>
          <p:cNvPr id="53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4967929" y="-1524000"/>
            <a:ext cx="829098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771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414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3.7037E-7 C 0.00174 0.01227 -3.05556E-6 0.01181 0.00712 0.01968 C 0.01042 0.02338 0.01789 0.02986 0.01789 0.03009 C 0.02275 0.04282 0.02969 0.05069 0.03941 0.05694 C 0.04844 0.06204 0.04445 0.05671 0.05226 0.06181 C 0.06841 0.07292 0.08507 0.08009 0.10278 0.08657 C 0.11007 0.08889 0.11719 0.09306 0.12431 0.09653 C 0.13594 0.10162 0.14861 0.1037 0.16059 0.10602 C 0.1724 0.11181 0.18455 0.11435 0.19653 0.11852 C 0.19827 0.11944 0.20035 0.11991 0.20191 0.1213 C 0.204 0.12245 0.20556 0.12523 0.20747 0.12616 C 0.21094 0.12755 0.21476 0.12801 0.21841 0.1287 C 0.23316 0.13565 0.24827 0.14167 0.26354 0.14838 C 0.27414 0.15301 0.28559 0.1537 0.29584 0.15833 C 0.30591 0.16782 0.32014 0.16898 0.33195 0.17315 C 0.33993 0.18032 0.34861 0.18102 0.35729 0.18542 C 0.36493 0.18958 0.36927 0.19514 0.37726 0.19792 C 0.38681 0.2081 0.40313 0.21782 0.41493 0.22269 C 0.42136 0.22523 0.42848 0.22523 0.4349 0.22755 C 0.44098 0.22963 0.44532 0.23495 0.45122 0.2375 C 0.45573 0.24722 0.46042 0.25324 0.46754 0.25995 C 0.47101 0.26319 0.47518 0.26551 0.4783 0.26991 C 0.48577 0.28009 0.4816 0.27523 0.49098 0.28472 C 0.49861 0.30579 0.48959 0.28519 0.5 0.29954 C 0.50695 0.30926 0.51198 0.32222 0.51979 0.33148 C 0.53021 0.34375 0.54358 0.35532 0.55591 0.36389 C 0.55816 0.36875 0.56007 0.37431 0.56302 0.3787 C 0.56493 0.38125 0.56702 0.38357 0.56841 0.38611 C 0.57466 0.39792 0.579 0.41134 0.5849 0.42338 C 0.58768 0.4412 0.58507 0.43241 0.59375 0.45046 C 0.59514 0.45301 0.59618 0.45532 0.5974 0.4581 C 0.59879 0.46065 0.60104 0.46528 0.60104 0.46551 C 0.60539 0.48333 0.60191 0.47639 0.61025 0.48773 C 0.61268 0.49815 0.61511 0.50463 0.62084 0.5125 C 0.62327 0.525 0.62604 0.52708 0.63177 0.53681 C 0.63907 0.54931 0.64323 0.56319 0.65157 0.57407 C 0.65677 0.58843 0.6632 0.60162 0.66789 0.6162 C 0.67032 0.62407 0.67136 0.63843 0.675 0.64607 C 0.67969 0.65486 0.67986 0.6669 0.6842 0.67593 C 0.68802 0.6838 0.68768 0.68009 0.68768 0.68588 L 0.68976 0.66343 " pathEditMode="relative" rAng="0" ptsTypes="fffffffffffffffffffffffffffffffffffffffAA">
                                      <p:cBhvr>
                                        <p:cTn id="4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479" y="3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41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59259E-6 C -0.00416 0.01065 -0.00868 0.02014 -0.01528 0.02894 C -0.0158 0.03079 -0.01614 0.03334 -0.01701 0.03542 C -0.01944 0.04074 -0.02361 0.04514 -0.02534 0.05093 C -0.02639 0.05486 -0.02691 0.0588 -0.02864 0.06204 C -0.03177 0.06783 -0.03732 0.07037 -0.04045 0.07547 C -0.05069 0.09283 -0.05503 0.11111 -0.06892 0.12477 C -0.07986 0.13588 -0.09184 0.14885 -0.09913 0.16505 C -0.10069 0.16852 -0.10087 0.17269 -0.1026 0.17639 C -0.10364 0.17894 -0.10607 0.18033 -0.10764 0.18287 C -0.10903 0.18472 -0.10989 0.18704 -0.11093 0.18959 C -0.11423 0.19653 -0.11597 0.20486 -0.11927 0.21204 C -0.1243 0.22246 -0.13194 0.23125 -0.13784 0.24121 L -0.13784 0.24144 C -0.13958 0.24445 -0.1408 0.24885 -0.14271 0.25209 C -0.14687 0.25834 -0.15347 0.2625 -0.15625 0.27014 C -0.15798 0.27454 -0.15937 0.27917 -0.16128 0.28334 C -0.16319 0.28727 -0.16614 0.29051 -0.16788 0.29468 C -0.17951 0.31991 -0.18906 0.3456 -0.20156 0.3706 C -0.20434 0.37593 -0.20468 0.38264 -0.20659 0.38843 C -0.20764 0.39144 -0.21441 0.40949 -0.21666 0.41505 C -0.21944 0.42269 -0.22257 0.42385 -0.22517 0.43079 C -0.22882 0.4419 -0.23055 0.45394 -0.23524 0.46435 C -0.23975 0.47477 -0.24218 0.47662 -0.24514 0.48658 C -0.25 0.50255 -0.25278 0.51968 -0.25712 0.53588 C -0.25798 0.56898 -0.2585 0.59074 -0.26371 0.62084 C -0.26562 0.63287 -0.26562 0.64468 -0.26875 0.65648 C -0.26927 0.65857 -0.27031 0.66366 -0.27031 0.66389 " pathEditMode="relative" rAng="0" ptsTypes="ffffffffffffFffffffffffffffA">
                                      <p:cBhvr>
                                        <p:cTn id="5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24" y="3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41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6 C 0.00261 0.07824 -0.00138 0.16111 0.00191 0.23889 C 0.00209 0.25301 0.00209 0.26713 0.00243 0.28102 C 0.00243 0.28704 0.00313 0.29213 0.0033 0.29815 C 0.00365 0.30463 0.00365 0.31111 0.00382 0.3176 C 0.00417 0.3375 0.00469 0.37686 0.00469 0.37709 C 0.00487 0.4088 0.00487 0.44074 0.00521 0.47246 C 0.00539 0.48218 0.00591 0.49121 0.00625 0.5007 C 0.00625 0.50348 0.00678 0.50926 0.00678 0.50949 " pathEditMode="relative" rAng="0" ptsTypes="ffffffffA">
                                      <p:cBhvr>
                                        <p:cTn id="61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2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4414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C 0.0158 0.01435 0.03107 0.02199 0.04878 0.02893 C 0.05868 0.03865 0.06996 0.04074 0.08107 0.04513 C 0.0842 0.04652 0.08663 0.05046 0.08975 0.05162 C 0.09305 0.05324 0.09722 0.05324 0.10052 0.05509 C 0.11423 0.06064 0.12743 0.06944 0.14114 0.07476 C 0.15121 0.08402 0.17222 0.09097 0.18437 0.09375 C 0.19739 0.10208 0.21128 0.10833 0.22517 0.11365 C 0.23246 0.12129 0.23784 0.12361 0.2467 0.12638 C 0.25451 0.13842 0.27031 0.1456 0.27656 0.15925 C 0.27795 0.1625 0.27882 0.16643 0.2809 0.16944 C 0.28472 0.1743 0.28923 0.178 0.29357 0.18194 C 0.29548 0.18425 0.30017 0.18842 0.30017 0.18865 C 0.30277 0.1949 0.30711 0.20046 0.30885 0.20833 C 0.31215 0.2243 0.31302 0.23981 0.31944 0.25393 C 0.32205 0.27685 0.32743 0.2949 0.33437 0.3155 C 0.33784 0.3368 0.33455 0.35532 0.34739 0.36782 C 0.35052 0.38657 0.34791 0.41782 0.35816 0.43356 " pathEditMode="relative" rAng="0" ptsTypes="fffffffffffffffffA">
                                      <p:cBhvr>
                                        <p:cTn id="6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17" y="2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414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4.07407E-6 C -0.01789 0.00486 -0.03438 0.01041 -0.05174 0.01481 C -0.06476 0.02152 -0.07535 0.02939 -0.08993 0.03356 C -0.10417 0.04583 -0.10973 0.06111 -0.11875 0.07615 C -0.125 0.08657 -0.13143 0.09745 -0.13768 0.10856 C -0.14011 0.11273 -0.14236 0.12291 -0.14427 0.12685 C -0.15052 0.14467 -0.15434 0.15162 -0.1665 0.16666 C -0.17743 0.18101 -0.1842 0.19768 -0.19827 0.20926 C -0.20243 0.21967 -0.21181 0.22384 -0.21754 0.2331 C -0.2191 0.23588 -0.21997 0.23865 -0.22101 0.24166 C -0.22223 0.24513 -0.22188 0.24861 -0.22344 0.25185 C -0.22743 0.25787 -0.23664 0.26851 -0.23664 0.26898 C -0.24427 0.29375 -0.2658 0.30902 -0.2908 0.32384 C -0.29514 0.32638 -0.29966 0.32824 -0.30382 0.33148 C -0.31059 0.33657 -0.32257 0.34838 -0.32257 0.34907 C -0.33316 0.33333 -0.32865 0.34259 -0.32865 0.31875 " pathEditMode="relative" rAng="0" ptsTypes="fffffffffffffffA">
                                      <p:cBhvr>
                                        <p:cTn id="7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67" y="1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441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0.00162 C -0.01771 0.02569 0.00694 -0.00556 -0.01598 0.01875 C -0.03021 0.03403 -0.04358 0.05509 -0.05487 0.07153 C -0.06546 0.0868 -0.07691 0.11111 -0.09358 0.12106 C -0.10035 0.13356 -0.10782 0.14792 -0.11598 0.15903 C -0.12171 0.16759 -0.129 0.175 -0.13542 0.18287 C -0.13768 0.18565 -0.14219 0.19143 -0.14219 0.1919 C -0.14688 0.20417 -0.15782 0.21157 -0.16459 0.22384 C -0.17483 0.24282 -0.18438 0.26111 -0.19688 0.2794 C -0.20209 0.28657 -0.20851 0.30393 -0.21632 0.30856 C -0.23091 0.31713 -0.24792 0.31782 -0.26459 0.32338 C -0.28108 0.31782 -0.27761 0.31111 -0.2908 0.30278 C -0.29445 0.3 -0.29914 0.29861 -0.30348 0.29676 C -0.31389 0.29097 -0.31337 0.29398 -0.31337 0.28773 " pathEditMode="relative" rAng="0" ptsTypes="fffffffffffffA">
                                      <p:cBhvr>
                                        <p:cTn id="8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47" y="1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07276" y="1219202"/>
            <a:ext cx="12540112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latin typeface="+mj-lt"/>
              </a:rPr>
              <a:t>Toán</a:t>
            </a:r>
            <a:endParaRPr lang="en-US" sz="5400" b="1" dirty="0" smtClean="0">
              <a:ln w="22225">
                <a:solidFill>
                  <a:srgbClr val="002060"/>
                </a:solidFill>
                <a:prstDash val="solid"/>
              </a:ln>
              <a:solidFill>
                <a:srgbClr val="FF0000"/>
              </a:solidFill>
              <a:latin typeface="+mj-lt"/>
            </a:endParaRPr>
          </a:p>
          <a:p>
            <a:pPr algn="ctr"/>
            <a:r>
              <a:rPr lang="vi-VN" sz="54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latin typeface="+mj-lt"/>
              </a:rPr>
              <a:t>Phép cộng trong phạm vi 10</a:t>
            </a:r>
          </a:p>
          <a:p>
            <a:pPr algn="ctr"/>
            <a:r>
              <a:rPr lang="vi-VN" sz="54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latin typeface="+mj-lt"/>
              </a:rPr>
              <a:t>( Tiết </a:t>
            </a:r>
            <a:r>
              <a:rPr lang="en-US" sz="54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latin typeface="+mj-lt"/>
              </a:rPr>
              <a:t>3</a:t>
            </a:r>
            <a:r>
              <a:rPr lang="vi-VN" sz="54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latin typeface="+mj-lt"/>
              </a:rPr>
              <a:t>) </a:t>
            </a:r>
            <a:endParaRPr lang="en-US" sz="5400" b="1" dirty="0">
              <a:ln w="22225">
                <a:solidFill>
                  <a:srgbClr val="002060"/>
                </a:solidFill>
                <a:prstDash val="solid"/>
              </a:ln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47722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lowchart: Connector 36">
            <a:extLst>
              <a:ext uri="{FF2B5EF4-FFF2-40B4-BE49-F238E27FC236}">
                <a16:creationId xmlns:a16="http://schemas.microsoft.com/office/drawing/2014/main" xmlns="" id="{52A1184B-26CA-40D3-98E4-BE8B3F1946AA}"/>
              </a:ext>
            </a:extLst>
          </p:cNvPr>
          <p:cNvSpPr/>
          <p:nvPr/>
        </p:nvSpPr>
        <p:spPr>
          <a:xfrm>
            <a:off x="310919" y="709290"/>
            <a:ext cx="1070795" cy="986589"/>
          </a:xfrm>
          <a:prstGeom prst="flowChartConnector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696" rIns="91395" bIns="45696" rtlCol="0" anchor="ctr"/>
          <a:lstStyle/>
          <a:p>
            <a:pPr algn="ctr"/>
            <a:r>
              <a:rPr lang="vi-VN" sz="4100" dirty="0">
                <a:solidFill>
                  <a:prstClr val="white"/>
                </a:solidFill>
              </a:rPr>
              <a:t>5</a:t>
            </a:r>
            <a:endParaRPr lang="en-US" sz="4100" dirty="0">
              <a:solidFill>
                <a:prstClr val="white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3A6B17C5-B867-48B7-88E3-A53B5AEB6EEE}"/>
              </a:ext>
            </a:extLst>
          </p:cNvPr>
          <p:cNvSpPr txBox="1"/>
          <p:nvPr/>
        </p:nvSpPr>
        <p:spPr>
          <a:xfrm>
            <a:off x="1381714" y="911064"/>
            <a:ext cx="6943699" cy="784815"/>
          </a:xfrm>
          <a:prstGeom prst="rect">
            <a:avLst/>
          </a:prstGeom>
          <a:noFill/>
        </p:spPr>
        <p:txBody>
          <a:bodyPr wrap="square" lIns="91395" tIns="45696" rIns="91395" bIns="45696" rtlCol="0">
            <a:spAutoFit/>
          </a:bodyPr>
          <a:lstStyle/>
          <a:p>
            <a:pPr algn="just"/>
            <a:r>
              <a:rPr lang="vi-VN" sz="4500" dirty="0">
                <a:solidFill>
                  <a:srgbClr val="FF0000"/>
                </a:solidFill>
                <a:latin typeface="Times New Roman"/>
                <a:cs typeface="Arial-SGK-TV" pitchFamily="2" charset="0"/>
              </a:rPr>
              <a:t> </a:t>
            </a:r>
            <a:r>
              <a:rPr lang="vi-VN" sz="4500" dirty="0">
                <a:solidFill>
                  <a:prstClr val="black"/>
                </a:solidFill>
                <a:latin typeface="Times New Roman"/>
                <a:cs typeface="Arial-SGK-TV" pitchFamily="2" charset="0"/>
              </a:rPr>
              <a:t>Làm theo mẫu</a:t>
            </a:r>
            <a:endParaRPr lang="en-US" sz="4500" dirty="0">
              <a:solidFill>
                <a:prstClr val="black"/>
              </a:solidFill>
              <a:latin typeface=".VnAvant" pitchFamily="34" charset="0"/>
              <a:cs typeface="Arial-SGK-TV" pitchFamily="2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10CABD89-D602-4103-8F23-39A215D6530F}"/>
              </a:ext>
            </a:extLst>
          </p:cNvPr>
          <p:cNvSpPr/>
          <p:nvPr/>
        </p:nvSpPr>
        <p:spPr>
          <a:xfrm>
            <a:off x="7980075" y="2590806"/>
            <a:ext cx="3088414" cy="4572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696" rIns="91395" bIns="45696" rtlCol="0" anchor="ctr"/>
          <a:lstStyle/>
          <a:p>
            <a:pPr algn="ctr"/>
            <a:r>
              <a:rPr lang="vi-VN" sz="3200" b="1" dirty="0">
                <a:solidFill>
                  <a:prstClr val="black"/>
                </a:solidFill>
                <a:latin typeface="Times New Roman"/>
                <a:cs typeface="Arial-SGK-TV" pitchFamily="2" charset="0"/>
              </a:rPr>
              <a:t>6 +1 = 7</a:t>
            </a:r>
            <a:endParaRPr lang="en-US" sz="3200" b="1" dirty="0">
              <a:solidFill>
                <a:prstClr val="black"/>
              </a:solidFill>
              <a:cs typeface="Arial-SGK-TV" pitchFamily="2" charset="0"/>
            </a:endParaRPr>
          </a:p>
        </p:txBody>
      </p:sp>
      <p:pic>
        <p:nvPicPr>
          <p:cNvPr id="6" name="Picture 5" descr="A drawing of a face&#10;&#10;Description automatically generated">
            <a:extLst>
              <a:ext uri="{FF2B5EF4-FFF2-40B4-BE49-F238E27FC236}">
                <a16:creationId xmlns:a16="http://schemas.microsoft.com/office/drawing/2014/main" xmlns="" id="{28FEC516-6AF5-4DD5-8D26-421E287A8C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5" y="1856775"/>
            <a:ext cx="7565522" cy="3469617"/>
          </a:xfrm>
          <a:prstGeom prst="rect">
            <a:avLst/>
          </a:prstGeom>
        </p:spPr>
      </p:pic>
      <p:sp>
        <p:nvSpPr>
          <p:cNvPr id="14" name="Google Shape;1;p1">
            <a:extLst>
              <a:ext uri="{FF2B5EF4-FFF2-40B4-BE49-F238E27FC236}">
                <a16:creationId xmlns:a16="http://schemas.microsoft.com/office/drawing/2014/main" xmlns="" id="{270CA7E9-24F7-42F2-9705-DEE606BDCCB4}"/>
              </a:ext>
            </a:extLst>
          </p:cNvPr>
          <p:cNvSpPr txBox="1">
            <a:spLocks/>
          </p:cNvSpPr>
          <p:nvPr/>
        </p:nvSpPr>
        <p:spPr>
          <a:xfrm>
            <a:off x="255575" y="5410205"/>
            <a:ext cx="7125642" cy="1046479"/>
          </a:xfrm>
          <a:prstGeom prst="rect">
            <a:avLst/>
          </a:prstGeom>
        </p:spPr>
        <p:txBody>
          <a:bodyPr spcFirstLastPara="1" wrap="square" lIns="91380" tIns="91380" rIns="91380" bIns="91380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3600" b="1" dirty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ea typeface="Arial-Rounded" panose="020B0500000000000000" pitchFamily="34" charset="0"/>
                <a:cs typeface="Arial-SGK-TV" pitchFamily="2" charset="0"/>
              </a:rPr>
              <a:t>Gộp 6 và 1 được mấy?</a:t>
            </a:r>
            <a:endParaRPr lang="en-GB" sz="3600" b="1" dirty="0"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15" name="Google Shape;1;p1">
            <a:extLst>
              <a:ext uri="{FF2B5EF4-FFF2-40B4-BE49-F238E27FC236}">
                <a16:creationId xmlns:a16="http://schemas.microsoft.com/office/drawing/2014/main" xmlns="" id="{1B2E1C7C-DB0D-44F0-B7CF-9B3958312EE7}"/>
              </a:ext>
            </a:extLst>
          </p:cNvPr>
          <p:cNvSpPr txBox="1">
            <a:spLocks/>
          </p:cNvSpPr>
          <p:nvPr/>
        </p:nvSpPr>
        <p:spPr>
          <a:xfrm>
            <a:off x="621914" y="5521502"/>
            <a:ext cx="7125642" cy="1046479"/>
          </a:xfrm>
          <a:prstGeom prst="rect">
            <a:avLst/>
          </a:prstGeom>
        </p:spPr>
        <p:txBody>
          <a:bodyPr spcFirstLastPara="1" wrap="square" lIns="91380" tIns="91380" rIns="91380" bIns="91380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3600" b="1" dirty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ea typeface="Arial-Rounded" panose="020B0500000000000000" pitchFamily="34" charset="0"/>
                <a:cs typeface="Arial-SGK-TV" pitchFamily="2" charset="0"/>
              </a:rPr>
              <a:t>Gộp 5 và 2 được mấy?</a:t>
            </a:r>
            <a:endParaRPr lang="en-GB" sz="3600" b="1" dirty="0"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10D7FB4B-3FB6-4C1C-A022-1B815FD4FCE9}"/>
              </a:ext>
            </a:extLst>
          </p:cNvPr>
          <p:cNvSpPr/>
          <p:nvPr/>
        </p:nvSpPr>
        <p:spPr>
          <a:xfrm>
            <a:off x="7986111" y="3223870"/>
            <a:ext cx="3088414" cy="4572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696" rIns="91395" bIns="45696" rtlCol="0" anchor="ctr"/>
          <a:lstStyle/>
          <a:p>
            <a:pPr algn="ctr"/>
            <a:r>
              <a:rPr lang="vi-VN" sz="3200" b="1" dirty="0">
                <a:solidFill>
                  <a:prstClr val="black"/>
                </a:solidFill>
                <a:latin typeface="Times New Roman"/>
                <a:cs typeface="Arial-SGK-TV" pitchFamily="2" charset="0"/>
              </a:rPr>
              <a:t>5 +2 = 7</a:t>
            </a:r>
            <a:endParaRPr lang="en-US" sz="3200" b="1" dirty="0">
              <a:solidFill>
                <a:prstClr val="black"/>
              </a:solidFill>
              <a:cs typeface="Arial-SGK-TV" pitchFamily="2" charset="0"/>
            </a:endParaRPr>
          </a:p>
        </p:txBody>
      </p:sp>
      <p:sp>
        <p:nvSpPr>
          <p:cNvPr id="17" name="Google Shape;1;p1">
            <a:extLst>
              <a:ext uri="{FF2B5EF4-FFF2-40B4-BE49-F238E27FC236}">
                <a16:creationId xmlns:a16="http://schemas.microsoft.com/office/drawing/2014/main" xmlns="" id="{9B4B1316-1BAA-404C-B305-8D3D749ADA65}"/>
              </a:ext>
            </a:extLst>
          </p:cNvPr>
          <p:cNvSpPr txBox="1">
            <a:spLocks/>
          </p:cNvSpPr>
          <p:nvPr/>
        </p:nvSpPr>
        <p:spPr>
          <a:xfrm>
            <a:off x="621911" y="5521502"/>
            <a:ext cx="7125642" cy="1046479"/>
          </a:xfrm>
          <a:prstGeom prst="rect">
            <a:avLst/>
          </a:prstGeom>
        </p:spPr>
        <p:txBody>
          <a:bodyPr spcFirstLastPara="1" wrap="square" lIns="91380" tIns="91380" rIns="91380" bIns="91380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3600" b="1" dirty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ea typeface="Arial-Rounded" panose="020B0500000000000000" pitchFamily="34" charset="0"/>
                <a:cs typeface="Arial-SGK-TV" pitchFamily="2" charset="0"/>
              </a:rPr>
              <a:t>Gộp 4 và mấy được 7?</a:t>
            </a:r>
            <a:endParaRPr lang="en-GB" sz="3600" b="1" dirty="0"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A5E76572-BF0D-40C7-8B17-A54474C6190F}"/>
              </a:ext>
            </a:extLst>
          </p:cNvPr>
          <p:cNvSpPr/>
          <p:nvPr/>
        </p:nvSpPr>
        <p:spPr>
          <a:xfrm>
            <a:off x="7980075" y="3890577"/>
            <a:ext cx="3088414" cy="4572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696" rIns="91395" bIns="45696" rtlCol="0" anchor="ctr"/>
          <a:lstStyle/>
          <a:p>
            <a:pPr algn="ctr"/>
            <a:r>
              <a:rPr lang="vi-VN" sz="3200" b="1" dirty="0">
                <a:solidFill>
                  <a:prstClr val="black"/>
                </a:solidFill>
                <a:latin typeface="Times New Roman"/>
                <a:cs typeface="Arial-SGK-TV" pitchFamily="2" charset="0"/>
              </a:rPr>
              <a:t>4 +3 = 7</a:t>
            </a:r>
            <a:endParaRPr lang="en-US" sz="3200" b="1" dirty="0">
              <a:solidFill>
                <a:prstClr val="black"/>
              </a:solidFill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023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/>
      <p:bldP spid="45" grpId="0" animBg="1"/>
      <p:bldP spid="14" grpId="0"/>
      <p:bldP spid="14" grpId="1"/>
      <p:bldP spid="15" grpId="0"/>
      <p:bldP spid="15" grpId="1"/>
      <p:bldP spid="16" grpId="0" animBg="1"/>
      <p:bldP spid="17" grpId="0"/>
      <p:bldP spid="17" grpId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10CABD89-D602-4103-8F23-39A215D6530F}"/>
              </a:ext>
            </a:extLst>
          </p:cNvPr>
          <p:cNvSpPr/>
          <p:nvPr/>
        </p:nvSpPr>
        <p:spPr>
          <a:xfrm>
            <a:off x="7980075" y="2590806"/>
            <a:ext cx="3088414" cy="4572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696" rIns="91395" bIns="45696"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+mj-lt"/>
                <a:cs typeface="Arial-SGK-TV" pitchFamily="2" charset="0"/>
              </a:rPr>
              <a:t>7 +1 = 8</a:t>
            </a:r>
            <a:endParaRPr lang="en-US" sz="3200" b="1" dirty="0">
              <a:solidFill>
                <a:schemeClr val="tx1"/>
              </a:solidFill>
              <a:latin typeface="+mj-lt"/>
              <a:cs typeface="Arial-SGK-TV" pitchFamily="2" charset="0"/>
            </a:endParaRPr>
          </a:p>
        </p:txBody>
      </p:sp>
      <p:sp>
        <p:nvSpPr>
          <p:cNvPr id="14" name="Google Shape;1;p1">
            <a:extLst>
              <a:ext uri="{FF2B5EF4-FFF2-40B4-BE49-F238E27FC236}">
                <a16:creationId xmlns:a16="http://schemas.microsoft.com/office/drawing/2014/main" xmlns="" id="{270CA7E9-24F7-42F2-9705-DEE606BDCCB4}"/>
              </a:ext>
            </a:extLst>
          </p:cNvPr>
          <p:cNvSpPr txBox="1">
            <a:spLocks/>
          </p:cNvSpPr>
          <p:nvPr/>
        </p:nvSpPr>
        <p:spPr>
          <a:xfrm>
            <a:off x="310915" y="5257806"/>
            <a:ext cx="7125642" cy="1046479"/>
          </a:xfrm>
          <a:prstGeom prst="rect">
            <a:avLst/>
          </a:prstGeom>
        </p:spPr>
        <p:txBody>
          <a:bodyPr spcFirstLastPara="1" wrap="square" lIns="91380" tIns="91380" rIns="91380" bIns="91380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3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ea typeface="Arial-Rounded" panose="020B0500000000000000" pitchFamily="34" charset="0"/>
                <a:cs typeface="Arial-SGK-TV" pitchFamily="2" charset="0"/>
              </a:rPr>
              <a:t>Gộp 7 và mấy được 8?</a:t>
            </a:r>
            <a:endParaRPr lang="en-GB" sz="360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15" name="Google Shape;1;p1">
            <a:extLst>
              <a:ext uri="{FF2B5EF4-FFF2-40B4-BE49-F238E27FC236}">
                <a16:creationId xmlns:a16="http://schemas.microsoft.com/office/drawing/2014/main" xmlns="" id="{1B2E1C7C-DB0D-44F0-B7CF-9B3958312EE7}"/>
              </a:ext>
            </a:extLst>
          </p:cNvPr>
          <p:cNvSpPr txBox="1">
            <a:spLocks/>
          </p:cNvSpPr>
          <p:nvPr/>
        </p:nvSpPr>
        <p:spPr>
          <a:xfrm>
            <a:off x="310915" y="5257806"/>
            <a:ext cx="7125642" cy="1046479"/>
          </a:xfrm>
          <a:prstGeom prst="rect">
            <a:avLst/>
          </a:prstGeom>
        </p:spPr>
        <p:txBody>
          <a:bodyPr spcFirstLastPara="1" wrap="square" lIns="91380" tIns="91380" rIns="91380" bIns="91380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3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ea typeface="Arial-Rounded" panose="020B0500000000000000" pitchFamily="34" charset="0"/>
                <a:cs typeface="Arial-SGK-TV" pitchFamily="2" charset="0"/>
              </a:rPr>
              <a:t>Gộp 5 và mấy được 8?</a:t>
            </a:r>
            <a:endParaRPr lang="en-GB" sz="360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10D7FB4B-3FB6-4C1C-A022-1B815FD4FCE9}"/>
              </a:ext>
            </a:extLst>
          </p:cNvPr>
          <p:cNvSpPr/>
          <p:nvPr/>
        </p:nvSpPr>
        <p:spPr>
          <a:xfrm>
            <a:off x="7986111" y="3223870"/>
            <a:ext cx="3088414" cy="4572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696" rIns="91395" bIns="45696"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+mj-lt"/>
                <a:cs typeface="Arial-SGK-TV" pitchFamily="2" charset="0"/>
              </a:rPr>
              <a:t>5 +3 = 8</a:t>
            </a:r>
            <a:endParaRPr lang="en-US" sz="3200" b="1" dirty="0">
              <a:solidFill>
                <a:schemeClr val="tx1"/>
              </a:solidFill>
              <a:latin typeface="+mj-lt"/>
              <a:cs typeface="Arial-SGK-TV" pitchFamily="2" charset="0"/>
            </a:endParaRPr>
          </a:p>
        </p:txBody>
      </p:sp>
      <p:sp>
        <p:nvSpPr>
          <p:cNvPr id="17" name="Google Shape;1;p1">
            <a:extLst>
              <a:ext uri="{FF2B5EF4-FFF2-40B4-BE49-F238E27FC236}">
                <a16:creationId xmlns:a16="http://schemas.microsoft.com/office/drawing/2014/main" xmlns="" id="{9B4B1316-1BAA-404C-B305-8D3D749ADA65}"/>
              </a:ext>
            </a:extLst>
          </p:cNvPr>
          <p:cNvSpPr txBox="1">
            <a:spLocks/>
          </p:cNvSpPr>
          <p:nvPr/>
        </p:nvSpPr>
        <p:spPr>
          <a:xfrm>
            <a:off x="310915" y="5257806"/>
            <a:ext cx="7125642" cy="1046479"/>
          </a:xfrm>
          <a:prstGeom prst="rect">
            <a:avLst/>
          </a:prstGeom>
        </p:spPr>
        <p:txBody>
          <a:bodyPr spcFirstLastPara="1" wrap="square" lIns="91380" tIns="91380" rIns="91380" bIns="91380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3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ea typeface="Arial-Rounded" panose="020B0500000000000000" pitchFamily="34" charset="0"/>
                <a:cs typeface="Arial-SGK-TV" pitchFamily="2" charset="0"/>
              </a:rPr>
              <a:t>Gộp 6 và mấy được 8?</a:t>
            </a:r>
            <a:endParaRPr lang="en-GB" sz="360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A5E76572-BF0D-40C7-8B17-A54474C6190F}"/>
              </a:ext>
            </a:extLst>
          </p:cNvPr>
          <p:cNvSpPr/>
          <p:nvPr/>
        </p:nvSpPr>
        <p:spPr>
          <a:xfrm>
            <a:off x="7980075" y="3890577"/>
            <a:ext cx="3088414" cy="4572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696" rIns="91395" bIns="45696"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+mj-lt"/>
                <a:cs typeface="Arial-SGK-TV" pitchFamily="2" charset="0"/>
              </a:rPr>
              <a:t>6 +2 = 8</a:t>
            </a:r>
            <a:endParaRPr lang="en-US" sz="3200" b="1" dirty="0">
              <a:solidFill>
                <a:schemeClr val="tx1"/>
              </a:solidFill>
              <a:latin typeface="+mj-lt"/>
              <a:cs typeface="Arial-SGK-TV" pitchFamily="2" charset="0"/>
            </a:endParaRP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xmlns="" id="{8CE6D875-6F50-4D1A-B410-63DC069D6E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84" y="1676407"/>
            <a:ext cx="7125640" cy="2972215"/>
          </a:xfrm>
          <a:prstGeom prst="rect">
            <a:avLst/>
          </a:prstGeom>
        </p:spPr>
      </p:pic>
      <p:sp>
        <p:nvSpPr>
          <p:cNvPr id="19" name="Google Shape;1;p1">
            <a:extLst>
              <a:ext uri="{FF2B5EF4-FFF2-40B4-BE49-F238E27FC236}">
                <a16:creationId xmlns:a16="http://schemas.microsoft.com/office/drawing/2014/main" xmlns="" id="{12BE5DFE-85C8-4262-BF55-E1E0FC31FBAD}"/>
              </a:ext>
            </a:extLst>
          </p:cNvPr>
          <p:cNvSpPr txBox="1">
            <a:spLocks/>
          </p:cNvSpPr>
          <p:nvPr/>
        </p:nvSpPr>
        <p:spPr>
          <a:xfrm>
            <a:off x="310912" y="5257806"/>
            <a:ext cx="7125642" cy="1046479"/>
          </a:xfrm>
          <a:prstGeom prst="rect">
            <a:avLst/>
          </a:prstGeom>
        </p:spPr>
        <p:txBody>
          <a:bodyPr spcFirstLastPara="1" wrap="square" lIns="91380" tIns="91380" rIns="91380" bIns="91380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3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ea typeface="Arial-Rounded" panose="020B0500000000000000" pitchFamily="34" charset="0"/>
                <a:cs typeface="Arial-SGK-TV" pitchFamily="2" charset="0"/>
              </a:rPr>
              <a:t>Gộp 4 và mấy được 8?</a:t>
            </a:r>
            <a:endParaRPr lang="en-GB" sz="360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7555256C-AA6F-490C-8E5E-9DD508552D87}"/>
              </a:ext>
            </a:extLst>
          </p:cNvPr>
          <p:cNvSpPr/>
          <p:nvPr/>
        </p:nvSpPr>
        <p:spPr>
          <a:xfrm>
            <a:off x="7972026" y="4519662"/>
            <a:ext cx="3088414" cy="4572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696" rIns="91395" bIns="45696"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+mj-lt"/>
                <a:cs typeface="Arial-SGK-TV" pitchFamily="2" charset="0"/>
              </a:rPr>
              <a:t>4 +4 = 8</a:t>
            </a:r>
            <a:endParaRPr lang="en-US" sz="3200" b="1" dirty="0">
              <a:solidFill>
                <a:schemeClr val="tx1"/>
              </a:solidFill>
              <a:latin typeface="+mj-lt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718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14" grpId="0"/>
      <p:bldP spid="14" grpId="1"/>
      <p:bldP spid="15" grpId="0"/>
      <p:bldP spid="15" grpId="1"/>
      <p:bldP spid="16" grpId="0" animBg="1"/>
      <p:bldP spid="17" grpId="0"/>
      <p:bldP spid="17" grpId="1"/>
      <p:bldP spid="18" grpId="0" animBg="1"/>
      <p:bldP spid="19" grpId="0"/>
      <p:bldP spid="19" grpId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10CABD89-D602-4103-8F23-39A215D6530F}"/>
              </a:ext>
            </a:extLst>
          </p:cNvPr>
          <p:cNvSpPr/>
          <p:nvPr/>
        </p:nvSpPr>
        <p:spPr>
          <a:xfrm>
            <a:off x="7980075" y="2590806"/>
            <a:ext cx="3088414" cy="4572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696" rIns="91395" bIns="45696"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+mj-lt"/>
                <a:cs typeface="Arial-SGK-TV" pitchFamily="2" charset="0"/>
              </a:rPr>
              <a:t>8 +1 = 9</a:t>
            </a:r>
            <a:endParaRPr lang="en-US" sz="3200" dirty="0">
              <a:solidFill>
                <a:schemeClr val="tx1"/>
              </a:solidFill>
              <a:latin typeface="+mj-lt"/>
              <a:cs typeface="Arial-SGK-TV" pitchFamily="2" charset="0"/>
            </a:endParaRPr>
          </a:p>
        </p:txBody>
      </p:sp>
      <p:sp>
        <p:nvSpPr>
          <p:cNvPr id="14" name="Google Shape;1;p1">
            <a:extLst>
              <a:ext uri="{FF2B5EF4-FFF2-40B4-BE49-F238E27FC236}">
                <a16:creationId xmlns:a16="http://schemas.microsoft.com/office/drawing/2014/main" xmlns="" id="{270CA7E9-24F7-42F2-9705-DEE606BDCCB4}"/>
              </a:ext>
            </a:extLst>
          </p:cNvPr>
          <p:cNvSpPr txBox="1">
            <a:spLocks/>
          </p:cNvSpPr>
          <p:nvPr/>
        </p:nvSpPr>
        <p:spPr>
          <a:xfrm>
            <a:off x="82664" y="3301299"/>
            <a:ext cx="7125642" cy="1046479"/>
          </a:xfrm>
          <a:prstGeom prst="rect">
            <a:avLst/>
          </a:prstGeom>
        </p:spPr>
        <p:txBody>
          <a:bodyPr spcFirstLastPara="1" wrap="square" lIns="91380" tIns="91380" rIns="91380" bIns="91380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3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ea typeface="Arial-Rounded" panose="020B0500000000000000" pitchFamily="34" charset="0"/>
                <a:cs typeface="Arial-SGK-TV" pitchFamily="2" charset="0"/>
              </a:rPr>
              <a:t>Gộp 8 và mấy được 9?</a:t>
            </a:r>
            <a:endParaRPr lang="en-GB" sz="360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15" name="Google Shape;1;p1">
            <a:extLst>
              <a:ext uri="{FF2B5EF4-FFF2-40B4-BE49-F238E27FC236}">
                <a16:creationId xmlns:a16="http://schemas.microsoft.com/office/drawing/2014/main" xmlns="" id="{1B2E1C7C-DB0D-44F0-B7CF-9B3958312EE7}"/>
              </a:ext>
            </a:extLst>
          </p:cNvPr>
          <p:cNvSpPr txBox="1">
            <a:spLocks/>
          </p:cNvSpPr>
          <p:nvPr/>
        </p:nvSpPr>
        <p:spPr>
          <a:xfrm>
            <a:off x="82664" y="4051019"/>
            <a:ext cx="7125642" cy="1046479"/>
          </a:xfrm>
          <a:prstGeom prst="rect">
            <a:avLst/>
          </a:prstGeom>
        </p:spPr>
        <p:txBody>
          <a:bodyPr spcFirstLastPara="1" wrap="square" lIns="91380" tIns="91380" rIns="91380" bIns="91380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3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ea typeface="Arial-Rounded" panose="020B0500000000000000" pitchFamily="34" charset="0"/>
                <a:cs typeface="Arial-SGK-TV" pitchFamily="2" charset="0"/>
              </a:rPr>
              <a:t>Gộp 6 và mấy được 9?</a:t>
            </a:r>
            <a:endParaRPr lang="en-GB" sz="360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10D7FB4B-3FB6-4C1C-A022-1B815FD4FCE9}"/>
              </a:ext>
            </a:extLst>
          </p:cNvPr>
          <p:cNvSpPr/>
          <p:nvPr/>
        </p:nvSpPr>
        <p:spPr>
          <a:xfrm>
            <a:off x="7986111" y="3223870"/>
            <a:ext cx="3088414" cy="4572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696" rIns="91395" bIns="45696"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+mj-lt"/>
                <a:cs typeface="Arial-SGK-TV" pitchFamily="2" charset="0"/>
              </a:rPr>
              <a:t>6 +3 = 9</a:t>
            </a:r>
            <a:endParaRPr lang="en-US" sz="3200" dirty="0">
              <a:solidFill>
                <a:schemeClr val="tx1"/>
              </a:solidFill>
              <a:latin typeface="+mj-lt"/>
              <a:cs typeface="Arial-SGK-TV" pitchFamily="2" charset="0"/>
            </a:endParaRPr>
          </a:p>
        </p:txBody>
      </p:sp>
      <p:sp>
        <p:nvSpPr>
          <p:cNvPr id="17" name="Google Shape;1;p1">
            <a:extLst>
              <a:ext uri="{FF2B5EF4-FFF2-40B4-BE49-F238E27FC236}">
                <a16:creationId xmlns:a16="http://schemas.microsoft.com/office/drawing/2014/main" xmlns="" id="{9B4B1316-1BAA-404C-B305-8D3D749ADA65}"/>
              </a:ext>
            </a:extLst>
          </p:cNvPr>
          <p:cNvSpPr txBox="1">
            <a:spLocks/>
          </p:cNvSpPr>
          <p:nvPr/>
        </p:nvSpPr>
        <p:spPr>
          <a:xfrm>
            <a:off x="90713" y="4771149"/>
            <a:ext cx="7125642" cy="1046479"/>
          </a:xfrm>
          <a:prstGeom prst="rect">
            <a:avLst/>
          </a:prstGeom>
        </p:spPr>
        <p:txBody>
          <a:bodyPr spcFirstLastPara="1" wrap="square" lIns="91380" tIns="91380" rIns="91380" bIns="91380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3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ea typeface="Arial-Rounded" panose="020B0500000000000000" pitchFamily="34" charset="0"/>
                <a:cs typeface="Arial-SGK-TV" pitchFamily="2" charset="0"/>
              </a:rPr>
              <a:t>Gộp 7 và mấy được 9?</a:t>
            </a:r>
            <a:endParaRPr lang="en-GB" sz="360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A5E76572-BF0D-40C7-8B17-A54474C6190F}"/>
              </a:ext>
            </a:extLst>
          </p:cNvPr>
          <p:cNvSpPr/>
          <p:nvPr/>
        </p:nvSpPr>
        <p:spPr>
          <a:xfrm>
            <a:off x="7980075" y="3890577"/>
            <a:ext cx="3088414" cy="4572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696" rIns="91395" bIns="45696"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+mj-lt"/>
                <a:cs typeface="Arial-SGK-TV" pitchFamily="2" charset="0"/>
              </a:rPr>
              <a:t>7 +2 = 9</a:t>
            </a:r>
            <a:endParaRPr lang="en-US" sz="3200" dirty="0">
              <a:solidFill>
                <a:schemeClr val="tx1"/>
              </a:solidFill>
              <a:latin typeface="+mj-lt"/>
              <a:cs typeface="Arial-SGK-TV" pitchFamily="2" charset="0"/>
            </a:endParaRPr>
          </a:p>
        </p:txBody>
      </p:sp>
      <p:sp>
        <p:nvSpPr>
          <p:cNvPr id="19" name="Google Shape;1;p1">
            <a:extLst>
              <a:ext uri="{FF2B5EF4-FFF2-40B4-BE49-F238E27FC236}">
                <a16:creationId xmlns:a16="http://schemas.microsoft.com/office/drawing/2014/main" xmlns="" id="{12BE5DFE-85C8-4262-BF55-E1E0FC31FBAD}"/>
              </a:ext>
            </a:extLst>
          </p:cNvPr>
          <p:cNvSpPr txBox="1">
            <a:spLocks/>
          </p:cNvSpPr>
          <p:nvPr/>
        </p:nvSpPr>
        <p:spPr>
          <a:xfrm>
            <a:off x="82664" y="5669205"/>
            <a:ext cx="7125642" cy="1046479"/>
          </a:xfrm>
          <a:prstGeom prst="rect">
            <a:avLst/>
          </a:prstGeom>
        </p:spPr>
        <p:txBody>
          <a:bodyPr spcFirstLastPara="1" wrap="square" lIns="91380" tIns="91380" rIns="91380" bIns="91380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3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ea typeface="Arial-Rounded" panose="020B0500000000000000" pitchFamily="34" charset="0"/>
                <a:cs typeface="Arial-SGK-TV" pitchFamily="2" charset="0"/>
              </a:rPr>
              <a:t>Gộp 5 và mấy được 9?</a:t>
            </a:r>
            <a:endParaRPr lang="en-GB" sz="360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7555256C-AA6F-490C-8E5E-9DD508552D87}"/>
              </a:ext>
            </a:extLst>
          </p:cNvPr>
          <p:cNvSpPr/>
          <p:nvPr/>
        </p:nvSpPr>
        <p:spPr>
          <a:xfrm>
            <a:off x="7972026" y="4519662"/>
            <a:ext cx="3088414" cy="4572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696" rIns="91395" bIns="45696"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+mj-lt"/>
                <a:cs typeface="Arial-SGK-TV" pitchFamily="2" charset="0"/>
              </a:rPr>
              <a:t>5 +4 = 9</a:t>
            </a:r>
            <a:endParaRPr lang="en-US" sz="3200" dirty="0">
              <a:solidFill>
                <a:schemeClr val="tx1"/>
              </a:solidFill>
              <a:latin typeface="+mj-lt"/>
              <a:cs typeface="Arial-SGK-TV" pitchFamily="2" charset="0"/>
            </a:endParaRPr>
          </a:p>
        </p:txBody>
      </p:sp>
      <p:pic>
        <p:nvPicPr>
          <p:cNvPr id="4" name="Picture 3" descr="A drawing of a face&#10;&#10;Description automatically generated">
            <a:extLst>
              <a:ext uri="{FF2B5EF4-FFF2-40B4-BE49-F238E27FC236}">
                <a16:creationId xmlns:a16="http://schemas.microsoft.com/office/drawing/2014/main" xmlns="" id="{BC041B7D-763A-4C1D-BA51-DC7A1496A3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8" y="75735"/>
            <a:ext cx="7903447" cy="335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686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14" grpId="0"/>
      <p:bldP spid="14" grpId="1"/>
      <p:bldP spid="15" grpId="0"/>
      <p:bldP spid="15" grpId="1"/>
      <p:bldP spid="16" grpId="0" animBg="1"/>
      <p:bldP spid="17" grpId="0"/>
      <p:bldP spid="17" grpId="1"/>
      <p:bldP spid="18" grpId="0" animBg="1"/>
      <p:bldP spid="19" grpId="0"/>
      <p:bldP spid="19" grpId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10CABD89-D602-4103-8F23-39A215D6530F}"/>
              </a:ext>
            </a:extLst>
          </p:cNvPr>
          <p:cNvSpPr/>
          <p:nvPr/>
        </p:nvSpPr>
        <p:spPr>
          <a:xfrm>
            <a:off x="7980075" y="2590806"/>
            <a:ext cx="3088414" cy="4572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696" rIns="91395" bIns="45696"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+mj-lt"/>
                <a:cs typeface="Arial-SGK-TV" pitchFamily="2" charset="0"/>
              </a:rPr>
              <a:t>9 +1 = 10</a:t>
            </a:r>
            <a:endParaRPr lang="en-US" sz="3200" b="1" dirty="0">
              <a:solidFill>
                <a:schemeClr val="tx1"/>
              </a:solidFill>
              <a:latin typeface="+mj-lt"/>
              <a:cs typeface="Arial-SGK-TV" pitchFamily="2" charset="0"/>
            </a:endParaRPr>
          </a:p>
        </p:txBody>
      </p:sp>
      <p:sp>
        <p:nvSpPr>
          <p:cNvPr id="14" name="Google Shape;1;p1">
            <a:extLst>
              <a:ext uri="{FF2B5EF4-FFF2-40B4-BE49-F238E27FC236}">
                <a16:creationId xmlns:a16="http://schemas.microsoft.com/office/drawing/2014/main" xmlns="" id="{270CA7E9-24F7-42F2-9705-DEE606BDCCB4}"/>
              </a:ext>
            </a:extLst>
          </p:cNvPr>
          <p:cNvSpPr txBox="1">
            <a:spLocks/>
          </p:cNvSpPr>
          <p:nvPr/>
        </p:nvSpPr>
        <p:spPr>
          <a:xfrm>
            <a:off x="82664" y="3301299"/>
            <a:ext cx="7125642" cy="1046479"/>
          </a:xfrm>
          <a:prstGeom prst="rect">
            <a:avLst/>
          </a:prstGeom>
        </p:spPr>
        <p:txBody>
          <a:bodyPr spcFirstLastPara="1" wrap="square" lIns="91380" tIns="91380" rIns="91380" bIns="91380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32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ea typeface="Arial-Rounded" panose="020B0500000000000000" pitchFamily="34" charset="0"/>
                <a:cs typeface="Arial-SGK-TV" pitchFamily="2" charset="0"/>
              </a:rPr>
              <a:t>Gộp 9 và mấy được 10?</a:t>
            </a:r>
            <a:endParaRPr lang="en-GB" sz="320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15" name="Google Shape;1;p1">
            <a:extLst>
              <a:ext uri="{FF2B5EF4-FFF2-40B4-BE49-F238E27FC236}">
                <a16:creationId xmlns:a16="http://schemas.microsoft.com/office/drawing/2014/main" xmlns="" id="{1B2E1C7C-DB0D-44F0-B7CF-9B3958312EE7}"/>
              </a:ext>
            </a:extLst>
          </p:cNvPr>
          <p:cNvSpPr txBox="1">
            <a:spLocks/>
          </p:cNvSpPr>
          <p:nvPr/>
        </p:nvSpPr>
        <p:spPr>
          <a:xfrm>
            <a:off x="82664" y="4051019"/>
            <a:ext cx="7125642" cy="1046479"/>
          </a:xfrm>
          <a:prstGeom prst="rect">
            <a:avLst/>
          </a:prstGeom>
        </p:spPr>
        <p:txBody>
          <a:bodyPr spcFirstLastPara="1" wrap="square" lIns="91380" tIns="91380" rIns="91380" bIns="91380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32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ea typeface="Arial-Rounded" panose="020B0500000000000000" pitchFamily="34" charset="0"/>
                <a:cs typeface="Arial-SGK-TV" pitchFamily="2" charset="0"/>
              </a:rPr>
              <a:t>Gộp 8 và mấy được 10</a:t>
            </a:r>
            <a:r>
              <a:rPr lang="vi-VN" sz="36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ea typeface="Arial-Rounded" panose="020B0500000000000000" pitchFamily="34" charset="0"/>
                <a:cs typeface="Arial-SGK-TV" pitchFamily="2" charset="0"/>
              </a:rPr>
              <a:t>?</a:t>
            </a:r>
            <a:endParaRPr lang="en-GB" sz="360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10D7FB4B-3FB6-4C1C-A022-1B815FD4FCE9}"/>
              </a:ext>
            </a:extLst>
          </p:cNvPr>
          <p:cNvSpPr/>
          <p:nvPr/>
        </p:nvSpPr>
        <p:spPr>
          <a:xfrm>
            <a:off x="7986111" y="3223870"/>
            <a:ext cx="3088414" cy="4572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696" rIns="91395" bIns="45696"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+mj-lt"/>
                <a:cs typeface="Arial-SGK-TV" pitchFamily="2" charset="0"/>
              </a:rPr>
              <a:t>8 +2 = 10</a:t>
            </a:r>
            <a:endParaRPr lang="en-US" sz="3200" b="1" dirty="0">
              <a:solidFill>
                <a:schemeClr val="tx1"/>
              </a:solidFill>
              <a:latin typeface="+mj-lt"/>
              <a:cs typeface="Arial-SGK-TV" pitchFamily="2" charset="0"/>
            </a:endParaRPr>
          </a:p>
        </p:txBody>
      </p:sp>
      <p:sp>
        <p:nvSpPr>
          <p:cNvPr id="17" name="Google Shape;1;p1">
            <a:extLst>
              <a:ext uri="{FF2B5EF4-FFF2-40B4-BE49-F238E27FC236}">
                <a16:creationId xmlns:a16="http://schemas.microsoft.com/office/drawing/2014/main" xmlns="" id="{9B4B1316-1BAA-404C-B305-8D3D749ADA65}"/>
              </a:ext>
            </a:extLst>
          </p:cNvPr>
          <p:cNvSpPr txBox="1">
            <a:spLocks/>
          </p:cNvSpPr>
          <p:nvPr/>
        </p:nvSpPr>
        <p:spPr>
          <a:xfrm>
            <a:off x="90713" y="4771149"/>
            <a:ext cx="7125642" cy="1046479"/>
          </a:xfrm>
          <a:prstGeom prst="rect">
            <a:avLst/>
          </a:prstGeom>
        </p:spPr>
        <p:txBody>
          <a:bodyPr spcFirstLastPara="1" wrap="square" lIns="91380" tIns="91380" rIns="91380" bIns="91380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32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ea typeface="Arial-Rounded" panose="020B0500000000000000" pitchFamily="34" charset="0"/>
                <a:cs typeface="Arial-SGK-TV" pitchFamily="2" charset="0"/>
              </a:rPr>
              <a:t>Gộp 6 và mấy được 10?</a:t>
            </a:r>
            <a:endParaRPr lang="en-GB" sz="320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A5E76572-BF0D-40C7-8B17-A54474C6190F}"/>
              </a:ext>
            </a:extLst>
          </p:cNvPr>
          <p:cNvSpPr/>
          <p:nvPr/>
        </p:nvSpPr>
        <p:spPr>
          <a:xfrm>
            <a:off x="7980075" y="3890577"/>
            <a:ext cx="3088414" cy="4572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696" rIns="91395" bIns="45696"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+mj-lt"/>
                <a:cs typeface="Arial-SGK-TV" pitchFamily="2" charset="0"/>
              </a:rPr>
              <a:t>6 +4 = 10</a:t>
            </a:r>
            <a:endParaRPr lang="en-US" sz="3200" b="1" dirty="0">
              <a:solidFill>
                <a:schemeClr val="tx1"/>
              </a:solidFill>
              <a:latin typeface="+mj-lt"/>
              <a:cs typeface="Arial-SGK-TV" pitchFamily="2" charset="0"/>
            </a:endParaRPr>
          </a:p>
        </p:txBody>
      </p:sp>
      <p:sp>
        <p:nvSpPr>
          <p:cNvPr id="19" name="Google Shape;1;p1">
            <a:extLst>
              <a:ext uri="{FF2B5EF4-FFF2-40B4-BE49-F238E27FC236}">
                <a16:creationId xmlns:a16="http://schemas.microsoft.com/office/drawing/2014/main" xmlns="" id="{12BE5DFE-85C8-4262-BF55-E1E0FC31FBAD}"/>
              </a:ext>
            </a:extLst>
          </p:cNvPr>
          <p:cNvSpPr txBox="1">
            <a:spLocks/>
          </p:cNvSpPr>
          <p:nvPr/>
        </p:nvSpPr>
        <p:spPr>
          <a:xfrm>
            <a:off x="82664" y="5669205"/>
            <a:ext cx="7125642" cy="1046479"/>
          </a:xfrm>
          <a:prstGeom prst="rect">
            <a:avLst/>
          </a:prstGeom>
        </p:spPr>
        <p:txBody>
          <a:bodyPr spcFirstLastPara="1" wrap="square" lIns="91380" tIns="91380" rIns="91380" bIns="91380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32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ea typeface="Arial-Rounded" panose="020B0500000000000000" pitchFamily="34" charset="0"/>
                <a:cs typeface="Arial-SGK-TV" pitchFamily="2" charset="0"/>
              </a:rPr>
              <a:t>Gộp 7 và mấy được 10?</a:t>
            </a:r>
            <a:endParaRPr lang="en-GB" sz="320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7555256C-AA6F-490C-8E5E-9DD508552D87}"/>
              </a:ext>
            </a:extLst>
          </p:cNvPr>
          <p:cNvSpPr/>
          <p:nvPr/>
        </p:nvSpPr>
        <p:spPr>
          <a:xfrm>
            <a:off x="7972026" y="4519662"/>
            <a:ext cx="3088414" cy="4572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696" rIns="91395" bIns="45696"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+mj-lt"/>
                <a:cs typeface="Arial-SGK-TV" pitchFamily="2" charset="0"/>
              </a:rPr>
              <a:t>7 +3 = 10</a:t>
            </a:r>
            <a:endParaRPr lang="en-US" sz="3200" b="1" dirty="0">
              <a:solidFill>
                <a:schemeClr val="tx1"/>
              </a:solidFill>
              <a:latin typeface="+mj-lt"/>
              <a:cs typeface="Arial-SGK-TV" pitchFamily="2" charset="0"/>
            </a:endParaRP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xmlns="" id="{B56006B4-CE4A-4356-9A2A-45F2B70C5B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7" y="72179"/>
            <a:ext cx="8279185" cy="3443532"/>
          </a:xfrm>
          <a:prstGeom prst="rect">
            <a:avLst/>
          </a:prstGeom>
        </p:spPr>
      </p:pic>
      <p:sp>
        <p:nvSpPr>
          <p:cNvPr id="13" name="Google Shape;1;p1">
            <a:extLst>
              <a:ext uri="{FF2B5EF4-FFF2-40B4-BE49-F238E27FC236}">
                <a16:creationId xmlns:a16="http://schemas.microsoft.com/office/drawing/2014/main" xmlns="" id="{3FC9E292-494B-4204-BD40-6DCD7AB92CB6}"/>
              </a:ext>
            </a:extLst>
          </p:cNvPr>
          <p:cNvSpPr txBox="1">
            <a:spLocks/>
          </p:cNvSpPr>
          <p:nvPr/>
        </p:nvSpPr>
        <p:spPr>
          <a:xfrm>
            <a:off x="74611" y="5678114"/>
            <a:ext cx="7125642" cy="1046479"/>
          </a:xfrm>
          <a:prstGeom prst="rect">
            <a:avLst/>
          </a:prstGeom>
        </p:spPr>
        <p:txBody>
          <a:bodyPr spcFirstLastPara="1" wrap="square" lIns="91380" tIns="91380" rIns="91380" bIns="91380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32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ea typeface="Arial-Rounded" panose="020B0500000000000000" pitchFamily="34" charset="0"/>
                <a:cs typeface="Arial-SGK-TV" pitchFamily="2" charset="0"/>
              </a:rPr>
              <a:t>Gộp 5 và mấy được 10?</a:t>
            </a:r>
            <a:endParaRPr lang="en-GB" sz="320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895369BF-4DBB-42C0-8004-15868426A5AF}"/>
              </a:ext>
            </a:extLst>
          </p:cNvPr>
          <p:cNvSpPr/>
          <p:nvPr/>
        </p:nvSpPr>
        <p:spPr>
          <a:xfrm>
            <a:off x="7972023" y="5097498"/>
            <a:ext cx="3088414" cy="4572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696" rIns="91395" bIns="45696"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+mj-lt"/>
                <a:cs typeface="Arial-SGK-TV" pitchFamily="2" charset="0"/>
              </a:rPr>
              <a:t>5 +5 = 10</a:t>
            </a:r>
            <a:endParaRPr lang="en-US" sz="3200" b="1" dirty="0">
              <a:solidFill>
                <a:schemeClr val="tx1"/>
              </a:solidFill>
              <a:latin typeface="+mj-lt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627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14" grpId="0"/>
      <p:bldP spid="14" grpId="1"/>
      <p:bldP spid="15" grpId="0"/>
      <p:bldP spid="15" grpId="1"/>
      <p:bldP spid="16" grpId="0" animBg="1"/>
      <p:bldP spid="17" grpId="0"/>
      <p:bldP spid="17" grpId="1"/>
      <p:bldP spid="18" grpId="0" animBg="1"/>
      <p:bldP spid="19" grpId="0"/>
      <p:bldP spid="19" grpId="1"/>
      <p:bldP spid="20" grpId="0" animBg="1"/>
      <p:bldP spid="13" grpId="0"/>
      <p:bldP spid="13" grpId="1"/>
      <p:bldP spid="2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4&quot;&gt;&lt;property id=&quot;20148&quot; value=&quot;5&quot;/&gt;&lt;property id=&quot;20300&quot; value=&quot;Slide 7&quot;/&gt;&lt;property id=&quot;20307&quot; value=&quot;271&quot;/&gt;&lt;/object&gt;&lt;object type=&quot;3&quot; unique_id=&quot;10005&quot;&gt;&lt;property id=&quot;20148&quot; value=&quot;5&quot;/&gt;&lt;property id=&quot;20300&quot; value=&quot;Slide 8&quot;/&gt;&lt;property id=&quot;20307&quot; value=&quot;272&quot;/&gt;&lt;/object&gt;&lt;object type=&quot;3&quot; unique_id=&quot;10006&quot;&gt;&lt;property id=&quot;20148&quot; value=&quot;5&quot;/&gt;&lt;property id=&quot;20300&quot; value=&quot;Slide 9&quot;/&gt;&lt;property id=&quot;20307&quot; value=&quot;273&quot;/&gt;&lt;/object&gt;&lt;object type=&quot;3&quot; unique_id=&quot;10007&quot;&gt;&lt;property id=&quot;20148&quot; value=&quot;5&quot;/&gt;&lt;property id=&quot;20300&quot; value=&quot;Slide 10&quot;/&gt;&lt;property id=&quot;20307&quot; value=&quot;276&quot;/&gt;&lt;/object&gt;&lt;object type=&quot;3&quot; unique_id=&quot;10008&quot;&gt;&lt;property id=&quot;20148&quot; value=&quot;5&quot;/&gt;&lt;property id=&quot;20300&quot; value=&quot;Slide 11&quot;/&gt;&lt;property id=&quot;20307&quot; value=&quot;279&quot;/&gt;&lt;/object&gt;&lt;object type=&quot;3&quot; unique_id=&quot;10009&quot;&gt;&lt;property id=&quot;20148&quot; value=&quot;5&quot;/&gt;&lt;property id=&quot;20300&quot; value=&quot;Slide 12&quot;/&gt;&lt;property id=&quot;20307&quot; value=&quot;277&quot;/&gt;&lt;/object&gt;&lt;object type=&quot;3&quot; unique_id=&quot;10010&quot;&gt;&lt;property id=&quot;20148&quot; value=&quot;5&quot;/&gt;&lt;property id=&quot;20300&quot; value=&quot;Slide 13&quot;/&gt;&lt;property id=&quot;20307&quot; value=&quot;278&quot;/&gt;&lt;/object&gt;&lt;object type=&quot;3&quot; unique_id=&quot;14355&quot;&gt;&lt;property id=&quot;20148&quot; value=&quot;5&quot;/&gt;&lt;property id=&quot;20300&quot; value=&quot;Slide 1&quot;/&gt;&lt;property id=&quot;20307&quot; value=&quot;280&quot;/&gt;&lt;/object&gt;&lt;object type=&quot;3&quot; unique_id=&quot;14356&quot;&gt;&lt;property id=&quot;20148&quot; value=&quot;5&quot;/&gt;&lt;property id=&quot;20300&quot; value=&quot;Slide 2&quot;/&gt;&lt;property id=&quot;20307&quot; value=&quot;281&quot;/&gt;&lt;/object&gt;&lt;object type=&quot;3&quot; unique_id=&quot;14357&quot;&gt;&lt;property id=&quot;20148&quot; value=&quot;5&quot;/&gt;&lt;property id=&quot;20300&quot; value=&quot;Slide 3&quot;/&gt;&lt;property id=&quot;20307&quot; value=&quot;282&quot;/&gt;&lt;/object&gt;&lt;object type=&quot;3&quot; unique_id=&quot;14358&quot;&gt;&lt;property id=&quot;20148&quot; value=&quot;5&quot;/&gt;&lt;property id=&quot;20300&quot; value=&quot;Slide 4 - &amp;quot;CHIM THA LÁ VỀ TỔ&amp;quot;&quot;/&gt;&lt;property id=&quot;20307&quot; value=&quot;283&quot;/&gt;&lt;/object&gt;&lt;object type=&quot;3&quot; unique_id=&quot;14359&quot;&gt;&lt;property id=&quot;20148&quot; value=&quot;5&quot;/&gt;&lt;property id=&quot;20300&quot; value=&quot;Slide 5&quot;/&gt;&lt;property id=&quot;20307&quot; value=&quot;284&quot;/&gt;&lt;/object&gt;&lt;object type=&quot;3&quot; unique_id=&quot;14360&quot;&gt;&lt;property id=&quot;20148&quot; value=&quot;5&quot;/&gt;&lt;property id=&quot;20300&quot; value=&quot;Slide 6&quot;/&gt;&lt;property id=&quot;20307&quot; value=&quot;285&quot;/&gt;&lt;/object&gt;&lt;object type=&quot;3&quot; unique_id=&quot;14361&quot;&gt;&lt;property id=&quot;20148&quot; value=&quot;5&quot;/&gt;&lt;property id=&quot;20300&quot; value=&quot;Slide 14&quot;/&gt;&lt;property id=&quot;20307&quot; value=&quot;286&quot;/&gt;&lt;/object&gt;&lt;object type=&quot;3&quot; unique_id=&quot;14362&quot;&gt;&lt;property id=&quot;20148&quot; value=&quot;5&quot;/&gt;&lt;property id=&quot;20300&quot; value=&quot;Slide 15&quot;/&gt;&lt;property id=&quot;20307&quot; value=&quot;287&quot;/&gt;&lt;/object&gt;&lt;/object&gt;&lt;object type=&quot;8&quot; unique_id=&quot;10020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自定义 49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F0003"/>
      </a:accent1>
      <a:accent2>
        <a:srgbClr val="2697D1"/>
      </a:accent2>
      <a:accent3>
        <a:srgbClr val="FFAE03"/>
      </a:accent3>
      <a:accent4>
        <a:srgbClr val="FF0003"/>
      </a:accent4>
      <a:accent5>
        <a:srgbClr val="2697D1"/>
      </a:accent5>
      <a:accent6>
        <a:srgbClr val="FFAE03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75593"/>
      </a:accent1>
      <a:accent2>
        <a:srgbClr val="3BB692"/>
      </a:accent2>
      <a:accent3>
        <a:srgbClr val="A1C450"/>
      </a:accent3>
      <a:accent4>
        <a:srgbClr val="EBBA31"/>
      </a:accent4>
      <a:accent5>
        <a:srgbClr val="ED7747"/>
      </a:accent5>
      <a:accent6>
        <a:srgbClr val="EC2B51"/>
      </a:accent6>
      <a:hlink>
        <a:srgbClr val="175593"/>
      </a:hlink>
      <a:folHlink>
        <a:srgbClr val="BFBFBF"/>
      </a:folHlink>
    </a:clrScheme>
    <a:fontScheme name="自定义 6">
      <a:majorFont>
        <a:latin typeface="Arial"/>
        <a:ea typeface="微软雅黑"/>
        <a:cs typeface=""/>
      </a:majorFont>
      <a:minorFont>
        <a:latin typeface="Arial Unicode MS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9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451</Words>
  <Application>Microsoft Office PowerPoint</Application>
  <PresentationFormat>Custom</PresentationFormat>
  <Paragraphs>136</Paragraphs>
  <Slides>18</Slides>
  <Notes>4</Notes>
  <HiddenSlides>0</HiddenSlides>
  <MMClips>7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Office Theme</vt:lpstr>
      <vt:lpstr>Office 主题</vt:lpstr>
      <vt:lpstr>1_Office 主题</vt:lpstr>
      <vt:lpstr>5_Office Theme</vt:lpstr>
      <vt:lpstr>1_Office Theme</vt:lpstr>
      <vt:lpstr>9_Office Theme</vt:lpstr>
      <vt:lpstr>PowerPoint Presentation</vt:lpstr>
      <vt:lpstr>PowerPoint Presentation</vt:lpstr>
      <vt:lpstr>CHIM THA LÁ VỀ TỔ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LENOVO</dc:creator>
  <cp:lastModifiedBy>HGP</cp:lastModifiedBy>
  <cp:revision>48</cp:revision>
  <dcterms:created xsi:type="dcterms:W3CDTF">2020-11-03T04:37:09Z</dcterms:created>
  <dcterms:modified xsi:type="dcterms:W3CDTF">2021-12-05T13:55:20Z</dcterms:modified>
</cp:coreProperties>
</file>