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9.jpg" ContentType="image/jpeg"/>
  <Override PartName="/ppt/media/image42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6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2" r:id="rId2"/>
    <p:sldMasterId id="2147483816" r:id="rId3"/>
    <p:sldMasterId id="2147484024" r:id="rId4"/>
    <p:sldMasterId id="2147484050" r:id="rId5"/>
    <p:sldMasterId id="2147484101" r:id="rId6"/>
    <p:sldMasterId id="2147484188" r:id="rId7"/>
    <p:sldMasterId id="2147484201" r:id="rId8"/>
    <p:sldMasterId id="2147484217" r:id="rId9"/>
  </p:sldMasterIdLst>
  <p:notesMasterIdLst>
    <p:notesMasterId r:id="rId37"/>
  </p:notesMasterIdLst>
  <p:sldIdLst>
    <p:sldId id="592" r:id="rId10"/>
    <p:sldId id="626" r:id="rId11"/>
    <p:sldId id="595" r:id="rId12"/>
    <p:sldId id="457" r:id="rId13"/>
    <p:sldId id="432" r:id="rId14"/>
    <p:sldId id="544" r:id="rId15"/>
    <p:sldId id="545" r:id="rId16"/>
    <p:sldId id="600" r:id="rId17"/>
    <p:sldId id="601" r:id="rId18"/>
    <p:sldId id="625" r:id="rId19"/>
    <p:sldId id="602" r:id="rId20"/>
    <p:sldId id="461" r:id="rId21"/>
    <p:sldId id="519" r:id="rId22"/>
    <p:sldId id="639" r:id="rId23"/>
    <p:sldId id="462" r:id="rId24"/>
    <p:sldId id="553" r:id="rId25"/>
    <p:sldId id="604" r:id="rId26"/>
    <p:sldId id="605" r:id="rId27"/>
    <p:sldId id="640" r:id="rId28"/>
    <p:sldId id="641" r:id="rId29"/>
    <p:sldId id="642" r:id="rId30"/>
    <p:sldId id="643" r:id="rId31"/>
    <p:sldId id="644" r:id="rId32"/>
    <p:sldId id="645" r:id="rId33"/>
    <p:sldId id="646" r:id="rId34"/>
    <p:sldId id="647" r:id="rId35"/>
    <p:sldId id="648" r:id="rId36"/>
  </p:sldIdLst>
  <p:sldSz cx="12033250" cy="6769100"/>
  <p:notesSz cx="6858000" cy="9144000"/>
  <p:custDataLst>
    <p:tags r:id="rId38"/>
  </p:custDataLst>
  <p:defaultTextStyle>
    <a:defPPr>
      <a:defRPr lang="en-US"/>
    </a:defPPr>
    <a:lvl1pPr marL="0" algn="l" defTabSz="95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77186" algn="l" defTabSz="95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54380" algn="l" defTabSz="95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431570" algn="l" defTabSz="95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908758" algn="l" defTabSz="95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85953" algn="l" defTabSz="95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863142" algn="l" defTabSz="95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340330" algn="l" defTabSz="95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17522" algn="l" defTabSz="9543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E65A04"/>
    <a:srgbClr val="48CC48"/>
    <a:srgbClr val="6DC15F"/>
    <a:srgbClr val="46DA54"/>
    <a:srgbClr val="4CEA81"/>
    <a:srgbClr val="38FE5E"/>
    <a:srgbClr val="53EB5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 varScale="1">
        <p:scale>
          <a:sx n="60" d="100"/>
          <a:sy n="60" d="100"/>
        </p:scale>
        <p:origin x="940" y="40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4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7186" algn="l" defTabSz="954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4380" algn="l" defTabSz="954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1570" algn="l" defTabSz="954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08758" algn="l" defTabSz="954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85953" algn="l" defTabSz="954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3142" algn="l" defTabSz="954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0330" algn="l" defTabSz="954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17522" algn="l" defTabSz="9543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155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58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081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3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87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vần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21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876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20" y="2102835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2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7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5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3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1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9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27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65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03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4" cy="4467293"/>
          </a:xfrm>
        </p:spPr>
        <p:txBody>
          <a:bodyPr/>
          <a:lstStyle>
            <a:lvl1pPr>
              <a:defRPr sz="3869"/>
            </a:lvl1pPr>
            <a:lvl2pPr>
              <a:defRPr sz="3336"/>
            </a:lvl2pPr>
            <a:lvl3pPr>
              <a:defRPr sz="2802"/>
            </a:lvl3pPr>
            <a:lvl4pPr>
              <a:defRPr sz="2535"/>
            </a:lvl4pPr>
            <a:lvl5pPr>
              <a:defRPr sz="2535"/>
            </a:lvl5pPr>
            <a:lvl6pPr>
              <a:defRPr sz="2535"/>
            </a:lvl6pPr>
            <a:lvl7pPr>
              <a:defRPr sz="2535"/>
            </a:lvl7pPr>
            <a:lvl8pPr>
              <a:defRPr sz="2535"/>
            </a:lvl8pPr>
            <a:lvl9pPr>
              <a:defRPr sz="25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5" y="1579463"/>
            <a:ext cx="5314684" cy="4467293"/>
          </a:xfrm>
        </p:spPr>
        <p:txBody>
          <a:bodyPr/>
          <a:lstStyle>
            <a:lvl1pPr>
              <a:defRPr sz="3869"/>
            </a:lvl1pPr>
            <a:lvl2pPr>
              <a:defRPr sz="3336"/>
            </a:lvl2pPr>
            <a:lvl3pPr>
              <a:defRPr sz="2802"/>
            </a:lvl3pPr>
            <a:lvl4pPr>
              <a:defRPr sz="2535"/>
            </a:lvl4pPr>
            <a:lvl5pPr>
              <a:defRPr sz="2535"/>
            </a:lvl5pPr>
            <a:lvl6pPr>
              <a:defRPr sz="2535"/>
            </a:lvl6pPr>
            <a:lvl7pPr>
              <a:defRPr sz="2535"/>
            </a:lvl7pPr>
            <a:lvl8pPr>
              <a:defRPr sz="2535"/>
            </a:lvl8pPr>
            <a:lvl9pPr>
              <a:defRPr sz="25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653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36" b="1"/>
            </a:lvl1pPr>
            <a:lvl2pPr marL="637881" indent="0">
              <a:buNone/>
              <a:defRPr sz="2802" b="1"/>
            </a:lvl2pPr>
            <a:lvl3pPr marL="1275759" indent="0">
              <a:buNone/>
              <a:defRPr sz="2535" b="1"/>
            </a:lvl3pPr>
            <a:lvl4pPr marL="1913639" indent="0">
              <a:buNone/>
              <a:defRPr sz="2269" b="1"/>
            </a:lvl4pPr>
            <a:lvl5pPr marL="2551516" indent="0">
              <a:buNone/>
              <a:defRPr sz="2269" b="1"/>
            </a:lvl5pPr>
            <a:lvl6pPr marL="3189397" indent="0">
              <a:buNone/>
              <a:defRPr sz="2269" b="1"/>
            </a:lvl6pPr>
            <a:lvl7pPr marL="3827276" indent="0">
              <a:buNone/>
              <a:defRPr sz="2269" b="1"/>
            </a:lvl7pPr>
            <a:lvl8pPr marL="4465153" indent="0">
              <a:buNone/>
              <a:defRPr sz="2269" b="1"/>
            </a:lvl8pPr>
            <a:lvl9pPr marL="5103033" indent="0">
              <a:buNone/>
              <a:defRPr sz="22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36"/>
            </a:lvl1pPr>
            <a:lvl2pPr>
              <a:defRPr sz="2802"/>
            </a:lvl2pPr>
            <a:lvl3pPr>
              <a:defRPr sz="2535"/>
            </a:lvl3pPr>
            <a:lvl4pPr>
              <a:defRPr sz="2269"/>
            </a:lvl4pPr>
            <a:lvl5pPr>
              <a:defRPr sz="2269"/>
            </a:lvl5pPr>
            <a:lvl6pPr>
              <a:defRPr sz="2269"/>
            </a:lvl6pPr>
            <a:lvl7pPr>
              <a:defRPr sz="2269"/>
            </a:lvl7pPr>
            <a:lvl8pPr>
              <a:defRPr sz="2269"/>
            </a:lvl8pPr>
            <a:lvl9pPr>
              <a:defRPr sz="22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1" y="1515218"/>
            <a:ext cx="5318864" cy="631469"/>
          </a:xfrm>
        </p:spPr>
        <p:txBody>
          <a:bodyPr anchor="b"/>
          <a:lstStyle>
            <a:lvl1pPr marL="0" indent="0">
              <a:buNone/>
              <a:defRPr sz="3336" b="1"/>
            </a:lvl1pPr>
            <a:lvl2pPr marL="637881" indent="0">
              <a:buNone/>
              <a:defRPr sz="2802" b="1"/>
            </a:lvl2pPr>
            <a:lvl3pPr marL="1275759" indent="0">
              <a:buNone/>
              <a:defRPr sz="2535" b="1"/>
            </a:lvl3pPr>
            <a:lvl4pPr marL="1913639" indent="0">
              <a:buNone/>
              <a:defRPr sz="2269" b="1"/>
            </a:lvl4pPr>
            <a:lvl5pPr marL="2551516" indent="0">
              <a:buNone/>
              <a:defRPr sz="2269" b="1"/>
            </a:lvl5pPr>
            <a:lvl6pPr marL="3189397" indent="0">
              <a:buNone/>
              <a:defRPr sz="2269" b="1"/>
            </a:lvl6pPr>
            <a:lvl7pPr marL="3827276" indent="0">
              <a:buNone/>
              <a:defRPr sz="2269" b="1"/>
            </a:lvl7pPr>
            <a:lvl8pPr marL="4465153" indent="0">
              <a:buNone/>
              <a:defRPr sz="2269" b="1"/>
            </a:lvl8pPr>
            <a:lvl9pPr marL="5103033" indent="0">
              <a:buNone/>
              <a:defRPr sz="22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1" y="2146682"/>
            <a:ext cx="5318864" cy="3900068"/>
          </a:xfrm>
        </p:spPr>
        <p:txBody>
          <a:bodyPr/>
          <a:lstStyle>
            <a:lvl1pPr>
              <a:defRPr sz="3336"/>
            </a:lvl1pPr>
            <a:lvl2pPr>
              <a:defRPr sz="2802"/>
            </a:lvl2pPr>
            <a:lvl3pPr>
              <a:defRPr sz="2535"/>
            </a:lvl3pPr>
            <a:lvl4pPr>
              <a:defRPr sz="2269"/>
            </a:lvl4pPr>
            <a:lvl5pPr>
              <a:defRPr sz="2269"/>
            </a:lvl5pPr>
            <a:lvl6pPr>
              <a:defRPr sz="2269"/>
            </a:lvl6pPr>
            <a:lvl7pPr>
              <a:defRPr sz="2269"/>
            </a:lvl7pPr>
            <a:lvl8pPr>
              <a:defRPr sz="2269"/>
            </a:lvl8pPr>
            <a:lvl9pPr>
              <a:defRPr sz="22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705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796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014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4" y="269521"/>
            <a:ext cx="6726921" cy="5777239"/>
          </a:xfrm>
        </p:spPr>
        <p:txBody>
          <a:bodyPr/>
          <a:lstStyle>
            <a:lvl1pPr>
              <a:defRPr sz="4403"/>
            </a:lvl1pPr>
            <a:lvl2pPr>
              <a:defRPr sz="3869"/>
            </a:lvl2pPr>
            <a:lvl3pPr>
              <a:defRPr sz="3336"/>
            </a:lvl3pPr>
            <a:lvl4pPr>
              <a:defRPr sz="2802"/>
            </a:lvl4pPr>
            <a:lvl5pPr>
              <a:defRPr sz="2802"/>
            </a:lvl5pPr>
            <a:lvl6pPr>
              <a:defRPr sz="2802"/>
            </a:lvl6pPr>
            <a:lvl7pPr>
              <a:defRPr sz="2802"/>
            </a:lvl7pPr>
            <a:lvl8pPr>
              <a:defRPr sz="2802"/>
            </a:lvl8pPr>
            <a:lvl9pPr>
              <a:defRPr sz="28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8"/>
            <a:ext cx="3958856" cy="4630253"/>
          </a:xfrm>
        </p:spPr>
        <p:txBody>
          <a:bodyPr/>
          <a:lstStyle>
            <a:lvl1pPr marL="0" indent="0">
              <a:buNone/>
              <a:defRPr sz="2001"/>
            </a:lvl1pPr>
            <a:lvl2pPr marL="637881" indent="0">
              <a:buNone/>
              <a:defRPr sz="1735"/>
            </a:lvl2pPr>
            <a:lvl3pPr marL="1275759" indent="0">
              <a:buNone/>
              <a:defRPr sz="1335"/>
            </a:lvl3pPr>
            <a:lvl4pPr marL="1913639" indent="0">
              <a:buNone/>
              <a:defRPr sz="1201"/>
            </a:lvl4pPr>
            <a:lvl5pPr marL="2551516" indent="0">
              <a:buNone/>
              <a:defRPr sz="1201"/>
            </a:lvl5pPr>
            <a:lvl6pPr marL="3189397" indent="0">
              <a:buNone/>
              <a:defRPr sz="1201"/>
            </a:lvl6pPr>
            <a:lvl7pPr marL="3827276" indent="0">
              <a:buNone/>
              <a:defRPr sz="1201"/>
            </a:lvl7pPr>
            <a:lvl8pPr marL="4465153" indent="0">
              <a:buNone/>
              <a:defRPr sz="1201"/>
            </a:lvl8pPr>
            <a:lvl9pPr marL="5103033" indent="0">
              <a:buNone/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554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6"/>
            <a:ext cx="7219950" cy="559391"/>
          </a:xfrm>
        </p:spPr>
        <p:txBody>
          <a:bodyPr anchor="b"/>
          <a:lstStyle>
            <a:lvl1pPr algn="l">
              <a:defRPr sz="280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03"/>
            </a:lvl1pPr>
            <a:lvl2pPr marL="637881" indent="0">
              <a:buNone/>
              <a:defRPr sz="3869"/>
            </a:lvl2pPr>
            <a:lvl3pPr marL="1275759" indent="0">
              <a:buNone/>
              <a:defRPr sz="3336"/>
            </a:lvl3pPr>
            <a:lvl4pPr marL="1913639" indent="0">
              <a:buNone/>
              <a:defRPr sz="2802"/>
            </a:lvl4pPr>
            <a:lvl5pPr marL="2551516" indent="0">
              <a:buNone/>
              <a:defRPr sz="2802"/>
            </a:lvl5pPr>
            <a:lvl6pPr marL="3189397" indent="0">
              <a:buNone/>
              <a:defRPr sz="2802"/>
            </a:lvl6pPr>
            <a:lvl7pPr marL="3827276" indent="0">
              <a:buNone/>
              <a:defRPr sz="2802"/>
            </a:lvl7pPr>
            <a:lvl8pPr marL="4465153" indent="0">
              <a:buNone/>
              <a:defRPr sz="2802"/>
            </a:lvl8pPr>
            <a:lvl9pPr marL="5103033" indent="0">
              <a:buNone/>
              <a:defRPr sz="280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7"/>
            <a:ext cx="7219950" cy="794428"/>
          </a:xfrm>
        </p:spPr>
        <p:txBody>
          <a:bodyPr/>
          <a:lstStyle>
            <a:lvl1pPr marL="0" indent="0">
              <a:buNone/>
              <a:defRPr sz="2001"/>
            </a:lvl1pPr>
            <a:lvl2pPr marL="637881" indent="0">
              <a:buNone/>
              <a:defRPr sz="1735"/>
            </a:lvl2pPr>
            <a:lvl3pPr marL="1275759" indent="0">
              <a:buNone/>
              <a:defRPr sz="1335"/>
            </a:lvl3pPr>
            <a:lvl4pPr marL="1913639" indent="0">
              <a:buNone/>
              <a:defRPr sz="1201"/>
            </a:lvl4pPr>
            <a:lvl5pPr marL="2551516" indent="0">
              <a:buNone/>
              <a:defRPr sz="1201"/>
            </a:lvl5pPr>
            <a:lvl6pPr marL="3189397" indent="0">
              <a:buNone/>
              <a:defRPr sz="1201"/>
            </a:lvl6pPr>
            <a:lvl7pPr marL="3827276" indent="0">
              <a:buNone/>
              <a:defRPr sz="1201"/>
            </a:lvl7pPr>
            <a:lvl8pPr marL="4465153" indent="0">
              <a:buNone/>
              <a:defRPr sz="1201"/>
            </a:lvl8pPr>
            <a:lvl9pPr marL="5103033" indent="0">
              <a:buNone/>
              <a:defRPr sz="12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928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0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8" y="271082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7" y="271082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27" y="271081"/>
            <a:ext cx="2707483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4" y="271081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23" y="2102839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2" y="3835830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7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3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1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9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27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65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03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72" y="4349793"/>
            <a:ext cx="10228261" cy="1344419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72" y="2869048"/>
            <a:ext cx="10228261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788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57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36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15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94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27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65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030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7" y="1579473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73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7885" indent="0">
              <a:buNone/>
              <a:defRPr sz="2800" b="1"/>
            </a:lvl2pPr>
            <a:lvl3pPr marL="1275773" indent="0">
              <a:buNone/>
              <a:defRPr sz="2500" b="1"/>
            </a:lvl3pPr>
            <a:lvl4pPr marL="1913656" indent="0">
              <a:buNone/>
              <a:defRPr sz="2200" b="1"/>
            </a:lvl4pPr>
            <a:lvl5pPr marL="2551541" indent="0">
              <a:buNone/>
              <a:defRPr sz="2200" b="1"/>
            </a:lvl5pPr>
            <a:lvl6pPr marL="3189431" indent="0">
              <a:buNone/>
              <a:defRPr sz="2200" b="1"/>
            </a:lvl6pPr>
            <a:lvl7pPr marL="3827311" indent="0">
              <a:buNone/>
              <a:defRPr sz="2200" b="1"/>
            </a:lvl7pPr>
            <a:lvl8pPr marL="4465192" indent="0">
              <a:buNone/>
              <a:defRPr sz="2200" b="1"/>
            </a:lvl8pPr>
            <a:lvl9pPr marL="510307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42" y="1515218"/>
            <a:ext cx="5318864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7885" indent="0">
              <a:buNone/>
              <a:defRPr sz="2800" b="1"/>
            </a:lvl2pPr>
            <a:lvl3pPr marL="1275773" indent="0">
              <a:buNone/>
              <a:defRPr sz="2500" b="1"/>
            </a:lvl3pPr>
            <a:lvl4pPr marL="1913656" indent="0">
              <a:buNone/>
              <a:defRPr sz="2200" b="1"/>
            </a:lvl4pPr>
            <a:lvl5pPr marL="2551541" indent="0">
              <a:buNone/>
              <a:defRPr sz="2200" b="1"/>
            </a:lvl5pPr>
            <a:lvl6pPr marL="3189431" indent="0">
              <a:buNone/>
              <a:defRPr sz="2200" b="1"/>
            </a:lvl6pPr>
            <a:lvl7pPr marL="3827311" indent="0">
              <a:buNone/>
              <a:defRPr sz="2200" b="1"/>
            </a:lvl7pPr>
            <a:lvl8pPr marL="4465192" indent="0">
              <a:buNone/>
              <a:defRPr sz="2200" b="1"/>
            </a:lvl8pPr>
            <a:lvl9pPr marL="510307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42" y="2146682"/>
            <a:ext cx="5318864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1" y="269514"/>
            <a:ext cx="395885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83" y="269519"/>
            <a:ext cx="6726921" cy="577724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71" y="1416527"/>
            <a:ext cx="395885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7885" indent="0">
              <a:buNone/>
              <a:defRPr sz="1700"/>
            </a:lvl2pPr>
            <a:lvl3pPr marL="1275773" indent="0">
              <a:buNone/>
              <a:defRPr sz="1300"/>
            </a:lvl3pPr>
            <a:lvl4pPr marL="1913656" indent="0">
              <a:buNone/>
              <a:defRPr sz="1200"/>
            </a:lvl4pPr>
            <a:lvl5pPr marL="2551541" indent="0">
              <a:buNone/>
              <a:defRPr sz="1200"/>
            </a:lvl5pPr>
            <a:lvl6pPr marL="3189431" indent="0">
              <a:buNone/>
              <a:defRPr sz="1200"/>
            </a:lvl6pPr>
            <a:lvl7pPr marL="3827311" indent="0">
              <a:buNone/>
              <a:defRPr sz="1200"/>
            </a:lvl7pPr>
            <a:lvl8pPr marL="4465192" indent="0">
              <a:buNone/>
              <a:defRPr sz="1200"/>
            </a:lvl8pPr>
            <a:lvl9pPr marL="510307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98"/>
            <a:ext cx="7219950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3"/>
            <a:ext cx="7219950" cy="4061460"/>
          </a:xfrm>
        </p:spPr>
        <p:txBody>
          <a:bodyPr/>
          <a:lstStyle>
            <a:lvl1pPr marL="0" indent="0">
              <a:buNone/>
              <a:defRPr sz="4500"/>
            </a:lvl1pPr>
            <a:lvl2pPr marL="637885" indent="0">
              <a:buNone/>
              <a:defRPr sz="3800"/>
            </a:lvl2pPr>
            <a:lvl3pPr marL="1275773" indent="0">
              <a:buNone/>
              <a:defRPr sz="3300"/>
            </a:lvl3pPr>
            <a:lvl4pPr marL="1913656" indent="0">
              <a:buNone/>
              <a:defRPr sz="2800"/>
            </a:lvl4pPr>
            <a:lvl5pPr marL="2551541" indent="0">
              <a:buNone/>
              <a:defRPr sz="2800"/>
            </a:lvl5pPr>
            <a:lvl6pPr marL="3189431" indent="0">
              <a:buNone/>
              <a:defRPr sz="2800"/>
            </a:lvl6pPr>
            <a:lvl7pPr marL="3827311" indent="0">
              <a:buNone/>
              <a:defRPr sz="2800"/>
            </a:lvl7pPr>
            <a:lvl8pPr marL="4465192" indent="0">
              <a:buNone/>
              <a:defRPr sz="2800"/>
            </a:lvl8pPr>
            <a:lvl9pPr marL="510307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75"/>
            <a:ext cx="7219950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7885" indent="0">
              <a:buNone/>
              <a:defRPr sz="1700"/>
            </a:lvl2pPr>
            <a:lvl3pPr marL="1275773" indent="0">
              <a:buNone/>
              <a:defRPr sz="1300"/>
            </a:lvl3pPr>
            <a:lvl4pPr marL="1913656" indent="0">
              <a:buNone/>
              <a:defRPr sz="1200"/>
            </a:lvl4pPr>
            <a:lvl5pPr marL="2551541" indent="0">
              <a:buNone/>
              <a:defRPr sz="1200"/>
            </a:lvl5pPr>
            <a:lvl6pPr marL="3189431" indent="0">
              <a:buNone/>
              <a:defRPr sz="1200"/>
            </a:lvl6pPr>
            <a:lvl7pPr marL="3827311" indent="0">
              <a:buNone/>
              <a:defRPr sz="1200"/>
            </a:lvl7pPr>
            <a:lvl8pPr marL="4465192" indent="0">
              <a:buNone/>
              <a:defRPr sz="1200"/>
            </a:lvl8pPr>
            <a:lvl9pPr marL="510307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27" y="271081"/>
            <a:ext cx="2707483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5"/>
            <a:ext cx="9024938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6"/>
            <a:ext cx="9024938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0364" indent="0" algn="ctr">
              <a:buNone/>
              <a:defRPr sz="2000"/>
            </a:lvl2pPr>
            <a:lvl3pPr marL="900721" indent="0" algn="ctr">
              <a:buNone/>
              <a:defRPr sz="1800"/>
            </a:lvl3pPr>
            <a:lvl4pPr marL="1351084" indent="0" algn="ctr">
              <a:buNone/>
              <a:defRPr sz="1600"/>
            </a:lvl4pPr>
            <a:lvl5pPr marL="1801439" indent="0" algn="ctr">
              <a:buNone/>
              <a:defRPr sz="1600"/>
            </a:lvl5pPr>
            <a:lvl6pPr marL="2251800" indent="0" algn="ctr">
              <a:buNone/>
              <a:defRPr sz="1600"/>
            </a:lvl6pPr>
            <a:lvl7pPr marL="2702162" indent="0" algn="ctr">
              <a:buNone/>
              <a:defRPr sz="1600"/>
            </a:lvl7pPr>
            <a:lvl8pPr marL="3152522" indent="0" algn="ctr">
              <a:buNone/>
              <a:defRPr sz="1600"/>
            </a:lvl8pPr>
            <a:lvl9pPr marL="360287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8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4" y="1687597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4" y="4529972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03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07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510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1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1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2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28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7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9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63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63" y="360402"/>
            <a:ext cx="10378678" cy="1308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64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364" indent="0">
              <a:buNone/>
              <a:defRPr sz="2000" b="1"/>
            </a:lvl2pPr>
            <a:lvl3pPr marL="900721" indent="0">
              <a:buNone/>
              <a:defRPr sz="1800" b="1"/>
            </a:lvl3pPr>
            <a:lvl4pPr marL="1351084" indent="0">
              <a:buNone/>
              <a:defRPr sz="1600" b="1"/>
            </a:lvl4pPr>
            <a:lvl5pPr marL="1801439" indent="0">
              <a:buNone/>
              <a:defRPr sz="1600" b="1"/>
            </a:lvl5pPr>
            <a:lvl6pPr marL="2251800" indent="0">
              <a:buNone/>
              <a:defRPr sz="1600" b="1"/>
            </a:lvl6pPr>
            <a:lvl7pPr marL="2702162" indent="0">
              <a:buNone/>
              <a:defRPr sz="1600" b="1"/>
            </a:lvl7pPr>
            <a:lvl8pPr marL="3152522" indent="0">
              <a:buNone/>
              <a:defRPr sz="1600" b="1"/>
            </a:lvl8pPr>
            <a:lvl9pPr marL="360287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64" y="2472618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45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364" indent="0">
              <a:buNone/>
              <a:defRPr sz="2000" b="1"/>
            </a:lvl2pPr>
            <a:lvl3pPr marL="900721" indent="0">
              <a:buNone/>
              <a:defRPr sz="1800" b="1"/>
            </a:lvl3pPr>
            <a:lvl4pPr marL="1351084" indent="0">
              <a:buNone/>
              <a:defRPr sz="1600" b="1"/>
            </a:lvl4pPr>
            <a:lvl5pPr marL="1801439" indent="0">
              <a:buNone/>
              <a:defRPr sz="1600" b="1"/>
            </a:lvl5pPr>
            <a:lvl6pPr marL="2251800" indent="0">
              <a:buNone/>
              <a:defRPr sz="1600" b="1"/>
            </a:lvl6pPr>
            <a:lvl7pPr marL="2702162" indent="0">
              <a:buNone/>
              <a:defRPr sz="1600" b="1"/>
            </a:lvl7pPr>
            <a:lvl8pPr marL="3152522" indent="0">
              <a:buNone/>
              <a:defRPr sz="1600" b="1"/>
            </a:lvl8pPr>
            <a:lvl9pPr marL="360287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45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39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77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1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69" y="4349793"/>
            <a:ext cx="10228261" cy="1344419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69" y="2869046"/>
            <a:ext cx="10228261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795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59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3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18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97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277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656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036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0364" indent="0">
              <a:buNone/>
              <a:defRPr sz="1400"/>
            </a:lvl2pPr>
            <a:lvl3pPr marL="900721" indent="0">
              <a:buNone/>
              <a:defRPr sz="1200"/>
            </a:lvl3pPr>
            <a:lvl4pPr marL="1351084" indent="0">
              <a:buNone/>
              <a:defRPr sz="900"/>
            </a:lvl4pPr>
            <a:lvl5pPr marL="1801439" indent="0">
              <a:buNone/>
              <a:defRPr sz="900"/>
            </a:lvl5pPr>
            <a:lvl6pPr marL="2251800" indent="0">
              <a:buNone/>
              <a:defRPr sz="900"/>
            </a:lvl6pPr>
            <a:lvl7pPr marL="2702162" indent="0">
              <a:buNone/>
              <a:defRPr sz="900"/>
            </a:lvl7pPr>
            <a:lvl8pPr marL="3152522" indent="0">
              <a:buNone/>
              <a:defRPr sz="900"/>
            </a:lvl8pPr>
            <a:lvl9pPr marL="360287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66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0364" indent="0">
              <a:buNone/>
              <a:defRPr sz="2800"/>
            </a:lvl2pPr>
            <a:lvl3pPr marL="900721" indent="0">
              <a:buNone/>
              <a:defRPr sz="2400"/>
            </a:lvl3pPr>
            <a:lvl4pPr marL="1351084" indent="0">
              <a:buNone/>
              <a:defRPr sz="2000"/>
            </a:lvl4pPr>
            <a:lvl5pPr marL="1801439" indent="0">
              <a:buNone/>
              <a:defRPr sz="2000"/>
            </a:lvl5pPr>
            <a:lvl6pPr marL="2251800" indent="0">
              <a:buNone/>
              <a:defRPr sz="2000"/>
            </a:lvl6pPr>
            <a:lvl7pPr marL="2702162" indent="0">
              <a:buNone/>
              <a:defRPr sz="2000"/>
            </a:lvl7pPr>
            <a:lvl8pPr marL="3152522" indent="0">
              <a:buNone/>
              <a:defRPr sz="2000"/>
            </a:lvl8pPr>
            <a:lvl9pPr marL="360287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50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0364" indent="0">
              <a:buNone/>
              <a:defRPr sz="1400"/>
            </a:lvl2pPr>
            <a:lvl3pPr marL="900721" indent="0">
              <a:buNone/>
              <a:defRPr sz="1200"/>
            </a:lvl3pPr>
            <a:lvl4pPr marL="1351084" indent="0">
              <a:buNone/>
              <a:defRPr sz="900"/>
            </a:lvl4pPr>
            <a:lvl5pPr marL="1801439" indent="0">
              <a:buNone/>
              <a:defRPr sz="900"/>
            </a:lvl5pPr>
            <a:lvl6pPr marL="2251800" indent="0">
              <a:buNone/>
              <a:defRPr sz="900"/>
            </a:lvl6pPr>
            <a:lvl7pPr marL="2702162" indent="0">
              <a:buNone/>
              <a:defRPr sz="900"/>
            </a:lvl7pPr>
            <a:lvl8pPr marL="3152522" indent="0">
              <a:buNone/>
              <a:defRPr sz="900"/>
            </a:lvl8pPr>
            <a:lvl9pPr marL="360287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51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81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306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9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050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050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050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050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3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20" y="2102835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2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7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5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3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1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9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27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65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03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10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81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69" y="4349793"/>
            <a:ext cx="10228261" cy="1344419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69" y="2869046"/>
            <a:ext cx="10228261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795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59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3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18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97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277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656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036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74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7" y="1579473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73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80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8"/>
            <a:ext cx="5316776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7952" indent="0">
              <a:buNone/>
              <a:defRPr sz="2800" b="1"/>
            </a:lvl2pPr>
            <a:lvl3pPr marL="1275914" indent="0">
              <a:buNone/>
              <a:defRPr sz="2500" b="1"/>
            </a:lvl3pPr>
            <a:lvl4pPr marL="1913864" indent="0">
              <a:buNone/>
              <a:defRPr sz="2200" b="1"/>
            </a:lvl4pPr>
            <a:lvl5pPr marL="2551824" indent="0">
              <a:buNone/>
              <a:defRPr sz="2200" b="1"/>
            </a:lvl5pPr>
            <a:lvl6pPr marL="3189781" indent="0">
              <a:buNone/>
              <a:defRPr sz="2200" b="1"/>
            </a:lvl6pPr>
            <a:lvl7pPr marL="3827735" indent="0">
              <a:buNone/>
              <a:defRPr sz="2200" b="1"/>
            </a:lvl7pPr>
            <a:lvl8pPr marL="4465686" indent="0">
              <a:buNone/>
              <a:defRPr sz="2200" b="1"/>
            </a:lvl8pPr>
            <a:lvl9pPr marL="510364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42" y="1515218"/>
            <a:ext cx="5318864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7952" indent="0">
              <a:buNone/>
              <a:defRPr sz="2800" b="1"/>
            </a:lvl2pPr>
            <a:lvl3pPr marL="1275914" indent="0">
              <a:buNone/>
              <a:defRPr sz="2500" b="1"/>
            </a:lvl3pPr>
            <a:lvl4pPr marL="1913864" indent="0">
              <a:buNone/>
              <a:defRPr sz="2200" b="1"/>
            </a:lvl4pPr>
            <a:lvl5pPr marL="2551824" indent="0">
              <a:buNone/>
              <a:defRPr sz="2200" b="1"/>
            </a:lvl5pPr>
            <a:lvl6pPr marL="3189781" indent="0">
              <a:buNone/>
              <a:defRPr sz="2200" b="1"/>
            </a:lvl6pPr>
            <a:lvl7pPr marL="3827735" indent="0">
              <a:buNone/>
              <a:defRPr sz="2200" b="1"/>
            </a:lvl7pPr>
            <a:lvl8pPr marL="4465686" indent="0">
              <a:buNone/>
              <a:defRPr sz="2200" b="1"/>
            </a:lvl8pPr>
            <a:lvl9pPr marL="510364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42" y="2146682"/>
            <a:ext cx="5318864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570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7" y="1579473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73"/>
            <a:ext cx="5314684" cy="446729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77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7" y="269514"/>
            <a:ext cx="395885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80" y="269518"/>
            <a:ext cx="6726921" cy="577724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7" y="1416523"/>
            <a:ext cx="395885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7952" indent="0">
              <a:buNone/>
              <a:defRPr sz="1700"/>
            </a:lvl2pPr>
            <a:lvl3pPr marL="1275914" indent="0">
              <a:buNone/>
              <a:defRPr sz="1300"/>
            </a:lvl3pPr>
            <a:lvl4pPr marL="1913864" indent="0">
              <a:buNone/>
              <a:defRPr sz="1200"/>
            </a:lvl4pPr>
            <a:lvl5pPr marL="2551824" indent="0">
              <a:buNone/>
              <a:defRPr sz="1200"/>
            </a:lvl5pPr>
            <a:lvl6pPr marL="3189781" indent="0">
              <a:buNone/>
              <a:defRPr sz="1200"/>
            </a:lvl6pPr>
            <a:lvl7pPr marL="3827735" indent="0">
              <a:buNone/>
              <a:defRPr sz="1200"/>
            </a:lvl7pPr>
            <a:lvl8pPr marL="4465686" indent="0">
              <a:buNone/>
              <a:defRPr sz="1200"/>
            </a:lvl8pPr>
            <a:lvl9pPr marL="510364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76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96"/>
            <a:ext cx="7219950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3"/>
            <a:ext cx="7219950" cy="4061460"/>
          </a:xfrm>
        </p:spPr>
        <p:txBody>
          <a:bodyPr/>
          <a:lstStyle>
            <a:lvl1pPr marL="0" indent="0">
              <a:buNone/>
              <a:defRPr sz="4500"/>
            </a:lvl1pPr>
            <a:lvl2pPr marL="637952" indent="0">
              <a:buNone/>
              <a:defRPr sz="3800"/>
            </a:lvl2pPr>
            <a:lvl3pPr marL="1275914" indent="0">
              <a:buNone/>
              <a:defRPr sz="3300"/>
            </a:lvl3pPr>
            <a:lvl4pPr marL="1913864" indent="0">
              <a:buNone/>
              <a:defRPr sz="2800"/>
            </a:lvl4pPr>
            <a:lvl5pPr marL="2551824" indent="0">
              <a:buNone/>
              <a:defRPr sz="2800"/>
            </a:lvl5pPr>
            <a:lvl6pPr marL="3189781" indent="0">
              <a:buNone/>
              <a:defRPr sz="2800"/>
            </a:lvl6pPr>
            <a:lvl7pPr marL="3827735" indent="0">
              <a:buNone/>
              <a:defRPr sz="2800"/>
            </a:lvl7pPr>
            <a:lvl8pPr marL="4465686" indent="0">
              <a:buNone/>
              <a:defRPr sz="2800"/>
            </a:lvl8pPr>
            <a:lvl9pPr marL="510364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73"/>
            <a:ext cx="7219950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7952" indent="0">
              <a:buNone/>
              <a:defRPr sz="1700"/>
            </a:lvl2pPr>
            <a:lvl3pPr marL="1275914" indent="0">
              <a:buNone/>
              <a:defRPr sz="1300"/>
            </a:lvl3pPr>
            <a:lvl4pPr marL="1913864" indent="0">
              <a:buNone/>
              <a:defRPr sz="1200"/>
            </a:lvl4pPr>
            <a:lvl5pPr marL="2551824" indent="0">
              <a:buNone/>
              <a:defRPr sz="1200"/>
            </a:lvl5pPr>
            <a:lvl6pPr marL="3189781" indent="0">
              <a:buNone/>
              <a:defRPr sz="1200"/>
            </a:lvl6pPr>
            <a:lvl7pPr marL="3827735" indent="0">
              <a:buNone/>
              <a:defRPr sz="1200"/>
            </a:lvl7pPr>
            <a:lvl8pPr marL="4465686" indent="0">
              <a:buNone/>
              <a:defRPr sz="1200"/>
            </a:lvl8pPr>
            <a:lvl9pPr marL="510364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4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154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27" y="271081"/>
            <a:ext cx="2707483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4" y="271081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84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1706" y="-46283"/>
            <a:ext cx="12125814" cy="68500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406" y="-50130"/>
            <a:ext cx="12048677" cy="685266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67406" y="284138"/>
            <a:ext cx="11598716" cy="65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07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  <a:prstGeom prst="rect">
            <a:avLst/>
          </a:prstGeom>
        </p:spPr>
        <p:txBody>
          <a:bodyPr lIns="91260" tIns="45633" rIns="91260" bIns="45633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54"/>
            <a:ext cx="9024938" cy="1634299"/>
          </a:xfrm>
          <a:prstGeom prst="rect">
            <a:avLst/>
          </a:prstGeom>
        </p:spPr>
        <p:txBody>
          <a:bodyPr lIns="91260" tIns="45633" rIns="91260" bIns="45633"/>
          <a:lstStyle>
            <a:lvl1pPr marL="0" indent="0" algn="ctr">
              <a:buNone/>
              <a:defRPr sz="2400"/>
            </a:lvl1pPr>
            <a:lvl2pPr marL="450364" indent="0" algn="ctr">
              <a:buNone/>
              <a:defRPr sz="2000"/>
            </a:lvl2pPr>
            <a:lvl3pPr marL="900721" indent="0" algn="ctr">
              <a:buNone/>
              <a:defRPr sz="1800"/>
            </a:lvl3pPr>
            <a:lvl4pPr marL="1351084" indent="0" algn="ctr">
              <a:buNone/>
              <a:defRPr sz="1600"/>
            </a:lvl4pPr>
            <a:lvl5pPr marL="1801439" indent="0" algn="ctr">
              <a:buNone/>
              <a:defRPr sz="1600"/>
            </a:lvl5pPr>
            <a:lvl6pPr marL="2251800" indent="0" algn="ctr">
              <a:buNone/>
              <a:defRPr sz="1600"/>
            </a:lvl6pPr>
            <a:lvl7pPr marL="2702162" indent="0" algn="ctr">
              <a:buNone/>
              <a:defRPr sz="1600"/>
            </a:lvl7pPr>
            <a:lvl8pPr marL="3152522" indent="0" algn="ctr">
              <a:buNone/>
              <a:defRPr sz="1600"/>
            </a:lvl8pPr>
            <a:lvl9pPr marL="360287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9A850A86-CA9E-46F6-B3A2-4481A8696540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C393C3D8-761E-488A-B4F5-65BC2510EB2C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2"/>
            <a:ext cx="10378678" cy="1308379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lIns="91260" tIns="45633" rIns="91260" bIns="4563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8171678F-C6DE-48B3-BCC2-D0E398061D4B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7AA6C307-0E17-4CBE-903F-7DB4272E7770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4" y="1687598"/>
            <a:ext cx="10378678" cy="2815757"/>
          </a:xfrm>
          <a:prstGeom prst="rect">
            <a:avLst/>
          </a:prstGeom>
        </p:spPr>
        <p:txBody>
          <a:bodyPr lIns="91260" tIns="45633" rIns="91260" bIns="45633" anchor="b"/>
          <a:lstStyle>
            <a:lvl1pPr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4" y="4529972"/>
            <a:ext cx="10378678" cy="1480740"/>
          </a:xfrm>
          <a:prstGeom prst="rect">
            <a:avLst/>
          </a:prstGeom>
        </p:spPr>
        <p:txBody>
          <a:bodyPr lIns="91260" tIns="45633" rIns="91260" bIns="45633"/>
          <a:lstStyle>
            <a:lvl1pPr marL="0" indent="0">
              <a:buNone/>
              <a:defRPr sz="2400"/>
            </a:lvl1pPr>
            <a:lvl2pPr marL="450364" indent="0">
              <a:buNone/>
              <a:defRPr sz="2000"/>
            </a:lvl2pPr>
            <a:lvl3pPr marL="900721" indent="0">
              <a:buNone/>
              <a:defRPr sz="1800"/>
            </a:lvl3pPr>
            <a:lvl4pPr marL="1351084" indent="0">
              <a:buNone/>
              <a:defRPr sz="1600"/>
            </a:lvl4pPr>
            <a:lvl5pPr marL="1801439" indent="0">
              <a:buNone/>
              <a:defRPr sz="1600"/>
            </a:lvl5pPr>
            <a:lvl6pPr marL="2251800" indent="0">
              <a:buNone/>
              <a:defRPr sz="1600"/>
            </a:lvl6pPr>
            <a:lvl7pPr marL="2702162" indent="0">
              <a:buNone/>
              <a:defRPr sz="1600"/>
            </a:lvl7pPr>
            <a:lvl8pPr marL="3152522" indent="0">
              <a:buNone/>
              <a:defRPr sz="1600"/>
            </a:lvl8pPr>
            <a:lvl9pPr marL="3602879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CC0957D9-C18E-49F2-8146-E0B1D203B0B4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A0B5119A-0FF1-4E4F-BDF5-1EB6DE19D800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2"/>
            <a:ext cx="10378678" cy="1308379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96" y="1801960"/>
            <a:ext cx="5114131" cy="4294932"/>
          </a:xfrm>
          <a:prstGeom prst="rect">
            <a:avLst/>
          </a:prstGeom>
        </p:spPr>
        <p:txBody>
          <a:bodyPr lIns="91260" tIns="45633" rIns="91260" bIns="4563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2"/>
          </a:xfrm>
          <a:prstGeom prst="rect">
            <a:avLst/>
          </a:prstGeom>
        </p:spPr>
        <p:txBody>
          <a:bodyPr lIns="91260" tIns="45633" rIns="91260" bIns="4563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00F7E8E1-78CB-4EA2-AA74-6A5634F8F305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5C6A6918-70ED-4FED-B45C-AA376312B807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8"/>
            <a:ext cx="5316776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7952" indent="0">
              <a:buNone/>
              <a:defRPr sz="2800" b="1"/>
            </a:lvl2pPr>
            <a:lvl3pPr marL="1275914" indent="0">
              <a:buNone/>
              <a:defRPr sz="2500" b="1"/>
            </a:lvl3pPr>
            <a:lvl4pPr marL="1913864" indent="0">
              <a:buNone/>
              <a:defRPr sz="2200" b="1"/>
            </a:lvl4pPr>
            <a:lvl5pPr marL="2551824" indent="0">
              <a:buNone/>
              <a:defRPr sz="2200" b="1"/>
            </a:lvl5pPr>
            <a:lvl6pPr marL="3189781" indent="0">
              <a:buNone/>
              <a:defRPr sz="2200" b="1"/>
            </a:lvl6pPr>
            <a:lvl7pPr marL="3827735" indent="0">
              <a:buNone/>
              <a:defRPr sz="2200" b="1"/>
            </a:lvl7pPr>
            <a:lvl8pPr marL="4465686" indent="0">
              <a:buNone/>
              <a:defRPr sz="2200" b="1"/>
            </a:lvl8pPr>
            <a:lvl9pPr marL="510364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42" y="1515218"/>
            <a:ext cx="5318864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7952" indent="0">
              <a:buNone/>
              <a:defRPr sz="2800" b="1"/>
            </a:lvl2pPr>
            <a:lvl3pPr marL="1275914" indent="0">
              <a:buNone/>
              <a:defRPr sz="2500" b="1"/>
            </a:lvl3pPr>
            <a:lvl4pPr marL="1913864" indent="0">
              <a:buNone/>
              <a:defRPr sz="2200" b="1"/>
            </a:lvl4pPr>
            <a:lvl5pPr marL="2551824" indent="0">
              <a:buNone/>
              <a:defRPr sz="2200" b="1"/>
            </a:lvl5pPr>
            <a:lvl6pPr marL="3189781" indent="0">
              <a:buNone/>
              <a:defRPr sz="2200" b="1"/>
            </a:lvl6pPr>
            <a:lvl7pPr marL="3827735" indent="0">
              <a:buNone/>
              <a:defRPr sz="2200" b="1"/>
            </a:lvl7pPr>
            <a:lvl8pPr marL="4465686" indent="0">
              <a:buNone/>
              <a:defRPr sz="2200" b="1"/>
            </a:lvl8pPr>
            <a:lvl9pPr marL="510364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42" y="2146682"/>
            <a:ext cx="5318864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63" y="360402"/>
            <a:ext cx="10378678" cy="1308379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64" y="1659370"/>
            <a:ext cx="5090628" cy="813232"/>
          </a:xfrm>
          <a:prstGeom prst="rect">
            <a:avLst/>
          </a:prstGeom>
        </p:spPr>
        <p:txBody>
          <a:bodyPr lIns="91260" tIns="45633" rIns="91260" bIns="45633" anchor="b"/>
          <a:lstStyle>
            <a:lvl1pPr marL="0" indent="0">
              <a:buNone/>
              <a:defRPr sz="2400" b="1"/>
            </a:lvl1pPr>
            <a:lvl2pPr marL="450364" indent="0">
              <a:buNone/>
              <a:defRPr sz="2000" b="1"/>
            </a:lvl2pPr>
            <a:lvl3pPr marL="900721" indent="0">
              <a:buNone/>
              <a:defRPr sz="1800" b="1"/>
            </a:lvl3pPr>
            <a:lvl4pPr marL="1351084" indent="0">
              <a:buNone/>
              <a:defRPr sz="1600" b="1"/>
            </a:lvl4pPr>
            <a:lvl5pPr marL="1801439" indent="0">
              <a:buNone/>
              <a:defRPr sz="1600" b="1"/>
            </a:lvl5pPr>
            <a:lvl6pPr marL="2251800" indent="0">
              <a:buNone/>
              <a:defRPr sz="1600" b="1"/>
            </a:lvl6pPr>
            <a:lvl7pPr marL="2702162" indent="0">
              <a:buNone/>
              <a:defRPr sz="1600" b="1"/>
            </a:lvl7pPr>
            <a:lvl8pPr marL="3152522" indent="0">
              <a:buNone/>
              <a:defRPr sz="1600" b="1"/>
            </a:lvl8pPr>
            <a:lvl9pPr marL="360287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64" y="2472618"/>
            <a:ext cx="5090628" cy="3636825"/>
          </a:xfrm>
          <a:prstGeom prst="rect">
            <a:avLst/>
          </a:prstGeom>
        </p:spPr>
        <p:txBody>
          <a:bodyPr lIns="91260" tIns="45633" rIns="91260" bIns="4563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45" y="1659370"/>
            <a:ext cx="5115699" cy="813232"/>
          </a:xfrm>
          <a:prstGeom prst="rect">
            <a:avLst/>
          </a:prstGeom>
        </p:spPr>
        <p:txBody>
          <a:bodyPr lIns="91260" tIns="45633" rIns="91260" bIns="45633" anchor="b"/>
          <a:lstStyle>
            <a:lvl1pPr marL="0" indent="0">
              <a:buNone/>
              <a:defRPr sz="2400" b="1"/>
            </a:lvl1pPr>
            <a:lvl2pPr marL="450364" indent="0">
              <a:buNone/>
              <a:defRPr sz="2000" b="1"/>
            </a:lvl2pPr>
            <a:lvl3pPr marL="900721" indent="0">
              <a:buNone/>
              <a:defRPr sz="1800" b="1"/>
            </a:lvl3pPr>
            <a:lvl4pPr marL="1351084" indent="0">
              <a:buNone/>
              <a:defRPr sz="1600" b="1"/>
            </a:lvl4pPr>
            <a:lvl5pPr marL="1801439" indent="0">
              <a:buNone/>
              <a:defRPr sz="1600" b="1"/>
            </a:lvl5pPr>
            <a:lvl6pPr marL="2251800" indent="0">
              <a:buNone/>
              <a:defRPr sz="1600" b="1"/>
            </a:lvl6pPr>
            <a:lvl7pPr marL="2702162" indent="0">
              <a:buNone/>
              <a:defRPr sz="1600" b="1"/>
            </a:lvl7pPr>
            <a:lvl8pPr marL="3152522" indent="0">
              <a:buNone/>
              <a:defRPr sz="1600" b="1"/>
            </a:lvl8pPr>
            <a:lvl9pPr marL="360287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45" y="2472618"/>
            <a:ext cx="5115699" cy="3636825"/>
          </a:xfrm>
          <a:prstGeom prst="rect">
            <a:avLst/>
          </a:prstGeom>
        </p:spPr>
        <p:txBody>
          <a:bodyPr lIns="91260" tIns="45633" rIns="91260" bIns="4563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B5B2F2B0-0CB5-424D-9960-9A406CE42BE9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8F4576E8-F44B-4F3C-BD58-5EE348D0B8F8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2"/>
            <a:ext cx="10378678" cy="1308379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F1671184-1E00-470E-88DD-88B1BA8BD820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24577C25-40BB-4749-8446-53E7005D323C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A0370038-E06B-40D3-B4E2-85630B4D25C8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55A5FECB-06FC-4200-B138-DFA7416FE344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  <a:prstGeom prst="rect">
            <a:avLst/>
          </a:prstGeom>
        </p:spPr>
        <p:txBody>
          <a:bodyPr lIns="91260" tIns="45633" rIns="91260" bIns="45633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638"/>
            <a:ext cx="6091833" cy="4810449"/>
          </a:xfrm>
          <a:prstGeom prst="rect">
            <a:avLst/>
          </a:prstGeom>
        </p:spPr>
        <p:txBody>
          <a:bodyPr lIns="91260" tIns="45633" rIns="91260" bIns="4563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50"/>
            <a:ext cx="3881036" cy="3762179"/>
          </a:xfrm>
          <a:prstGeom prst="rect">
            <a:avLst/>
          </a:prstGeom>
        </p:spPr>
        <p:txBody>
          <a:bodyPr lIns="91260" tIns="45633" rIns="91260" bIns="45633"/>
          <a:lstStyle>
            <a:lvl1pPr marL="0" indent="0">
              <a:buNone/>
              <a:defRPr sz="1600"/>
            </a:lvl1pPr>
            <a:lvl2pPr marL="450364" indent="0">
              <a:buNone/>
              <a:defRPr sz="1400"/>
            </a:lvl2pPr>
            <a:lvl3pPr marL="900721" indent="0">
              <a:buNone/>
              <a:defRPr sz="1200"/>
            </a:lvl3pPr>
            <a:lvl4pPr marL="1351084" indent="0">
              <a:buNone/>
              <a:defRPr sz="900"/>
            </a:lvl4pPr>
            <a:lvl5pPr marL="1801439" indent="0">
              <a:buNone/>
              <a:defRPr sz="900"/>
            </a:lvl5pPr>
            <a:lvl6pPr marL="2251800" indent="0">
              <a:buNone/>
              <a:defRPr sz="900"/>
            </a:lvl6pPr>
            <a:lvl7pPr marL="2702162" indent="0">
              <a:buNone/>
              <a:defRPr sz="900"/>
            </a:lvl7pPr>
            <a:lvl8pPr marL="3152522" indent="0">
              <a:buNone/>
              <a:defRPr sz="900"/>
            </a:lvl8pPr>
            <a:lvl9pPr marL="3602879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EBCCA61E-1621-46A7-9234-F75D0595DFFA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89A2325F-E04C-499E-BD69-E415C2066707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  <a:prstGeom prst="rect">
            <a:avLst/>
          </a:prstGeom>
        </p:spPr>
        <p:txBody>
          <a:bodyPr lIns="91260" tIns="45633" rIns="91260" bIns="45633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638"/>
            <a:ext cx="6091833" cy="4810449"/>
          </a:xfrm>
          <a:prstGeom prst="rect">
            <a:avLst/>
          </a:prstGeom>
        </p:spPr>
        <p:txBody>
          <a:bodyPr lIns="91260" tIns="45633" rIns="91260" bIns="45633"/>
          <a:lstStyle>
            <a:lvl1pPr marL="0" indent="0">
              <a:buNone/>
              <a:defRPr sz="3200"/>
            </a:lvl1pPr>
            <a:lvl2pPr marL="450364" indent="0">
              <a:buNone/>
              <a:defRPr sz="2800"/>
            </a:lvl2pPr>
            <a:lvl3pPr marL="900721" indent="0">
              <a:buNone/>
              <a:defRPr sz="2400"/>
            </a:lvl3pPr>
            <a:lvl4pPr marL="1351084" indent="0">
              <a:buNone/>
              <a:defRPr sz="2000"/>
            </a:lvl4pPr>
            <a:lvl5pPr marL="1801439" indent="0">
              <a:buNone/>
              <a:defRPr sz="2000"/>
            </a:lvl5pPr>
            <a:lvl6pPr marL="2251800" indent="0">
              <a:buNone/>
              <a:defRPr sz="2000"/>
            </a:lvl6pPr>
            <a:lvl7pPr marL="2702162" indent="0">
              <a:buNone/>
              <a:defRPr sz="2000"/>
            </a:lvl7pPr>
            <a:lvl8pPr marL="3152522" indent="0">
              <a:buNone/>
              <a:defRPr sz="2000"/>
            </a:lvl8pPr>
            <a:lvl9pPr marL="360287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50"/>
            <a:ext cx="3881036" cy="3762179"/>
          </a:xfrm>
          <a:prstGeom prst="rect">
            <a:avLst/>
          </a:prstGeom>
        </p:spPr>
        <p:txBody>
          <a:bodyPr lIns="91260" tIns="45633" rIns="91260" bIns="45633"/>
          <a:lstStyle>
            <a:lvl1pPr marL="0" indent="0">
              <a:buNone/>
              <a:defRPr sz="1600"/>
            </a:lvl1pPr>
            <a:lvl2pPr marL="450364" indent="0">
              <a:buNone/>
              <a:defRPr sz="1400"/>
            </a:lvl2pPr>
            <a:lvl3pPr marL="900721" indent="0">
              <a:buNone/>
              <a:defRPr sz="1200"/>
            </a:lvl3pPr>
            <a:lvl4pPr marL="1351084" indent="0">
              <a:buNone/>
              <a:defRPr sz="900"/>
            </a:lvl4pPr>
            <a:lvl5pPr marL="1801439" indent="0">
              <a:buNone/>
              <a:defRPr sz="900"/>
            </a:lvl5pPr>
            <a:lvl6pPr marL="2251800" indent="0">
              <a:buNone/>
              <a:defRPr sz="900"/>
            </a:lvl6pPr>
            <a:lvl7pPr marL="2702162" indent="0">
              <a:buNone/>
              <a:defRPr sz="900"/>
            </a:lvl7pPr>
            <a:lvl8pPr marL="3152522" indent="0">
              <a:buNone/>
              <a:defRPr sz="900"/>
            </a:lvl8pPr>
            <a:lvl9pPr marL="3602879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7543FF2D-6E41-435D-9EE3-A832BE682682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7D859978-DC1A-423E-9FE5-12280FFB872A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2"/>
            <a:ext cx="10378678" cy="1308379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vert="eaVert" lIns="91260" tIns="45633" rIns="91260" bIns="4563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7CBC9220-4D8C-43A3-85C6-B33A9719E26B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781C291D-655F-45C4-85AF-3B8EB1EE9994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306" y="360398"/>
            <a:ext cx="2594670" cy="5736500"/>
          </a:xfrm>
          <a:prstGeom prst="rect">
            <a:avLst/>
          </a:prstGeom>
        </p:spPr>
        <p:txBody>
          <a:bodyPr vert="eaVert"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98" y="360398"/>
            <a:ext cx="7633593" cy="5736500"/>
          </a:xfrm>
          <a:prstGeom prst="rect">
            <a:avLst/>
          </a:prstGeom>
        </p:spPr>
        <p:txBody>
          <a:bodyPr vert="eaVert" lIns="91260" tIns="45633" rIns="91260" bIns="45633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BD419A43-19FF-4A90-B9B3-78DBABFBA6A2}" type="datetimeFigureOut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  <a:ln/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89DC38CC-6D95-4270-9C59-A27560EBB165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402"/>
            <a:ext cx="10378678" cy="1308379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CDC0059B-5318-48EE-B15A-4A9CC8016B68}" type="datetime1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2024/11/30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endParaRPr lang="zh-CN" altLang="zh-CN" sz="2400">
              <a:solidFill>
                <a:srgbClr val="000000"/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lIns="91260" tIns="45633" rIns="91260" bIns="45633"/>
          <a:lstStyle>
            <a:lvl1pPr>
              <a:defRPr/>
            </a:lvl1pPr>
          </a:lstStyle>
          <a:p>
            <a:pPr defTabSz="1200955">
              <a:defRPr/>
            </a:pPr>
            <a:fld id="{C31B2CFA-FD71-4B54-9F99-A0E2BDBFB6F2}" type="slidenum">
              <a:rPr lang="zh-CN" altLang="en-US" sz="2400" smtClean="0">
                <a:solidFill>
                  <a:srgbClr val="000000"/>
                </a:solidFill>
              </a:rPr>
              <a:pPr defTabSz="1200955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85" y="1107850"/>
            <a:ext cx="9025109" cy="2356729"/>
          </a:xfrm>
          <a:prstGeom prst="rect">
            <a:avLst/>
          </a:prstGeom>
        </p:spPr>
        <p:txBody>
          <a:bodyPr lIns="91260" tIns="45633" rIns="91260" bIns="45633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85" y="3555485"/>
            <a:ext cx="9025109" cy="1634353"/>
          </a:xfrm>
          <a:prstGeom prst="rect">
            <a:avLst/>
          </a:prstGeom>
        </p:spPr>
        <p:txBody>
          <a:bodyPr lIns="91260" tIns="45633" rIns="91260" bIns="45633"/>
          <a:lstStyle>
            <a:lvl1pPr marL="0" indent="0" algn="ctr">
              <a:buNone/>
              <a:defRPr sz="2400"/>
            </a:lvl1pPr>
            <a:lvl2pPr marL="448671" indent="0" algn="ctr">
              <a:buNone/>
              <a:defRPr sz="2000"/>
            </a:lvl2pPr>
            <a:lvl3pPr marL="897339" indent="0" algn="ctr">
              <a:buNone/>
              <a:defRPr sz="1700"/>
            </a:lvl3pPr>
            <a:lvl4pPr marL="1346007" indent="0" algn="ctr">
              <a:buNone/>
              <a:defRPr sz="1600"/>
            </a:lvl4pPr>
            <a:lvl5pPr marL="1794220" indent="0" algn="ctr">
              <a:buNone/>
              <a:defRPr sz="1600"/>
            </a:lvl5pPr>
            <a:lvl6pPr marL="2242889" indent="0" algn="ctr">
              <a:buNone/>
              <a:defRPr sz="1600"/>
            </a:lvl6pPr>
            <a:lvl7pPr marL="2691550" indent="0" algn="ctr">
              <a:buNone/>
              <a:defRPr sz="1600"/>
            </a:lvl7pPr>
            <a:lvl8pPr marL="3140226" indent="0" algn="ctr">
              <a:buNone/>
              <a:defRPr sz="1600"/>
            </a:lvl8pPr>
            <a:lvl9pPr marL="358889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0724212"/>
      </p:ext>
    </p:extLst>
  </p:cSld>
  <p:clrMapOvr>
    <a:masterClrMapping/>
  </p:clrMapOvr>
  <p:transition advClick="0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7911" y="1143127"/>
            <a:ext cx="5902201" cy="3233382"/>
          </a:xfrm>
          <a:prstGeom prst="rect">
            <a:avLst/>
          </a:prstGeom>
        </p:spPr>
        <p:txBody>
          <a:bodyPr lIns="91260" tIns="45633" rIns="91260" bIns="4563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71231597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37" y="1687642"/>
            <a:ext cx="10378874" cy="2815851"/>
          </a:xfrm>
          <a:prstGeom prst="rect">
            <a:avLst/>
          </a:prstGeom>
        </p:spPr>
        <p:txBody>
          <a:bodyPr lIns="91260" tIns="45633" rIns="91260" bIns="45633" anchor="b"/>
          <a:lstStyle>
            <a:lvl1pPr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37" y="4530123"/>
            <a:ext cx="10378874" cy="1480788"/>
          </a:xfrm>
          <a:prstGeom prst="rect">
            <a:avLst/>
          </a:prstGeom>
        </p:spPr>
        <p:txBody>
          <a:bodyPr lIns="91260" tIns="45633" rIns="91260" bIns="45633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86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73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46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4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28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0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888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98799900"/>
      </p:ext>
    </p:extLst>
  </p:cSld>
  <p:clrMapOvr>
    <a:masterClrMapping/>
  </p:clrMapOvr>
  <p:transition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313" y="1802022"/>
            <a:ext cx="5114229" cy="4295076"/>
          </a:xfrm>
          <a:prstGeom prst="rect">
            <a:avLst/>
          </a:prstGeom>
        </p:spPr>
        <p:txBody>
          <a:bodyPr lIns="91260" tIns="45633" rIns="91260" bIns="4563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957" y="1802022"/>
            <a:ext cx="5114229" cy="4295076"/>
          </a:xfrm>
          <a:prstGeom prst="rect">
            <a:avLst/>
          </a:prstGeom>
        </p:spPr>
        <p:txBody>
          <a:bodyPr lIns="91260" tIns="45633" rIns="91260" bIns="4563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83258719"/>
      </p:ext>
    </p:extLst>
  </p:cSld>
  <p:clrMapOvr>
    <a:masterClrMapping/>
  </p:clrMapOvr>
  <p:transition advClick="0" advTm="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71" y="360404"/>
            <a:ext cx="10378874" cy="1308424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1353" y="1755454"/>
            <a:ext cx="4810207" cy="813259"/>
          </a:xfrm>
          <a:prstGeom prst="rect">
            <a:avLst/>
          </a:prstGeom>
        </p:spPr>
        <p:txBody>
          <a:bodyPr lIns="91260" tIns="45633" rIns="91260" bIns="45633" anchor="ctr" anchorCtr="0"/>
          <a:lstStyle>
            <a:lvl1pPr marL="0" indent="0">
              <a:buNone/>
              <a:defRPr sz="2800"/>
            </a:lvl1pPr>
            <a:lvl2pPr marL="448671" indent="0">
              <a:buNone/>
              <a:defRPr sz="2400"/>
            </a:lvl2pPr>
            <a:lvl3pPr marL="897339" indent="0">
              <a:buNone/>
              <a:defRPr sz="2000"/>
            </a:lvl3pPr>
            <a:lvl4pPr marL="1346007" indent="0">
              <a:buNone/>
              <a:defRPr sz="1700"/>
            </a:lvl4pPr>
            <a:lvl5pPr marL="1794220" indent="0">
              <a:buNone/>
              <a:defRPr sz="1700"/>
            </a:lvl5pPr>
            <a:lvl6pPr marL="2242889" indent="0">
              <a:buNone/>
              <a:defRPr sz="1700"/>
            </a:lvl6pPr>
            <a:lvl7pPr marL="2691550" indent="0">
              <a:buNone/>
              <a:defRPr sz="1700"/>
            </a:lvl7pPr>
            <a:lvl8pPr marL="3140226" indent="0">
              <a:buNone/>
              <a:defRPr sz="1700"/>
            </a:lvl8pPr>
            <a:lvl9pPr marL="3588892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71353" y="2630938"/>
            <a:ext cx="4810207" cy="3478715"/>
          </a:xfrm>
          <a:prstGeom prst="rect">
            <a:avLst/>
          </a:prstGeom>
        </p:spPr>
        <p:txBody>
          <a:bodyPr lIns="91260" tIns="45633" rIns="91260" bIns="4563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584" y="1755454"/>
            <a:ext cx="4833898" cy="813259"/>
          </a:xfrm>
          <a:prstGeom prst="rect">
            <a:avLst/>
          </a:prstGeom>
        </p:spPr>
        <p:txBody>
          <a:bodyPr lIns="91260" tIns="45633" rIns="91260" bIns="45633" anchor="ctr" anchorCtr="0"/>
          <a:lstStyle>
            <a:lvl1pPr marL="0" indent="0">
              <a:buNone/>
              <a:defRPr sz="2800"/>
            </a:lvl1pPr>
            <a:lvl2pPr marL="448671" indent="0">
              <a:buNone/>
              <a:defRPr sz="2400"/>
            </a:lvl2pPr>
            <a:lvl3pPr marL="897339" indent="0">
              <a:buNone/>
              <a:defRPr sz="2000"/>
            </a:lvl3pPr>
            <a:lvl4pPr marL="1346007" indent="0">
              <a:buNone/>
              <a:defRPr sz="1700"/>
            </a:lvl4pPr>
            <a:lvl5pPr marL="1794220" indent="0">
              <a:buNone/>
              <a:defRPr sz="1700"/>
            </a:lvl5pPr>
            <a:lvl6pPr marL="2242889" indent="0">
              <a:buNone/>
              <a:defRPr sz="1700"/>
            </a:lvl6pPr>
            <a:lvl7pPr marL="2691550" indent="0">
              <a:buNone/>
              <a:defRPr sz="1700"/>
            </a:lvl7pPr>
            <a:lvl8pPr marL="3140226" indent="0">
              <a:buNone/>
              <a:defRPr sz="1700"/>
            </a:lvl8pPr>
            <a:lvl9pPr marL="3588892" indent="0">
              <a:buNone/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584" y="2630938"/>
            <a:ext cx="4833898" cy="3478715"/>
          </a:xfrm>
          <a:prstGeom prst="rect">
            <a:avLst/>
          </a:prstGeom>
        </p:spPr>
        <p:txBody>
          <a:bodyPr lIns="91260" tIns="45633" rIns="91260" bIns="4563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78485084"/>
      </p:ext>
    </p:extLst>
  </p:cSld>
  <p:clrMapOvr>
    <a:masterClrMapping/>
  </p:clrMapOvr>
  <p:transition advClick="0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3459425"/>
      </p:ext>
    </p:extLst>
  </p:cSld>
  <p:clrMapOvr>
    <a:masterClrMapping/>
  </p:clrMapOvr>
  <p:transition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203195"/>
      </p:ext>
    </p:extLst>
  </p:cSld>
  <p:clrMapOvr>
    <a:masterClrMapping/>
  </p:clrMapOvr>
  <p:transition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90" y="451299"/>
            <a:ext cx="3881109" cy="1579509"/>
          </a:xfrm>
          <a:prstGeom prst="rect">
            <a:avLst/>
          </a:prstGeom>
        </p:spPr>
        <p:txBody>
          <a:bodyPr lIns="91260" tIns="45633" rIns="91260" bIns="45633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807" y="974677"/>
            <a:ext cx="6091949" cy="4810609"/>
          </a:xfrm>
          <a:prstGeom prst="rect">
            <a:avLst/>
          </a:prstGeom>
        </p:spPr>
        <p:txBody>
          <a:bodyPr lIns="91260" tIns="45633" rIns="91260" bIns="4563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90" y="2030802"/>
            <a:ext cx="3881109" cy="3762304"/>
          </a:xfrm>
          <a:prstGeom prst="rect">
            <a:avLst/>
          </a:prstGeom>
        </p:spPr>
        <p:txBody>
          <a:bodyPr lIns="91260" tIns="45633" rIns="91260" bIns="45633"/>
          <a:lstStyle>
            <a:lvl1pPr marL="0" indent="0">
              <a:buNone/>
              <a:defRPr sz="1600"/>
            </a:lvl1pPr>
            <a:lvl2pPr marL="448671" indent="0">
              <a:buNone/>
              <a:defRPr sz="1300"/>
            </a:lvl2pPr>
            <a:lvl3pPr marL="897339" indent="0">
              <a:buNone/>
              <a:defRPr sz="1200"/>
            </a:lvl3pPr>
            <a:lvl4pPr marL="1346007" indent="0">
              <a:buNone/>
              <a:defRPr sz="900"/>
            </a:lvl4pPr>
            <a:lvl5pPr marL="1794220" indent="0">
              <a:buNone/>
              <a:defRPr sz="900"/>
            </a:lvl5pPr>
            <a:lvl6pPr marL="2242889" indent="0">
              <a:buNone/>
              <a:defRPr sz="900"/>
            </a:lvl6pPr>
            <a:lvl7pPr marL="2691550" indent="0">
              <a:buNone/>
              <a:defRPr sz="900"/>
            </a:lvl7pPr>
            <a:lvl8pPr marL="3140226" indent="0">
              <a:buNone/>
              <a:defRPr sz="900"/>
            </a:lvl8pPr>
            <a:lvl9pPr marL="358889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44986548"/>
      </p:ext>
    </p:extLst>
  </p:cSld>
  <p:clrMapOvr>
    <a:masterClrMapping/>
  </p:clrMapOvr>
  <p:transition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83" y="451299"/>
            <a:ext cx="4111191" cy="1579509"/>
          </a:xfrm>
          <a:prstGeom prst="rect">
            <a:avLst/>
          </a:prstGeom>
        </p:spPr>
        <p:txBody>
          <a:bodyPr lIns="91260" tIns="45633" rIns="91260" bIns="45633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807" y="451291"/>
            <a:ext cx="6091949" cy="5333978"/>
          </a:xfrm>
          <a:prstGeom prst="rect">
            <a:avLst/>
          </a:prstGeom>
        </p:spPr>
        <p:txBody>
          <a:bodyPr lIns="91260" tIns="45633" rIns="91260" bIns="45633"/>
          <a:lstStyle>
            <a:lvl1pPr marL="0" indent="0">
              <a:buNone/>
              <a:defRPr sz="3200"/>
            </a:lvl1pPr>
            <a:lvl2pPr marL="448671" indent="0">
              <a:buNone/>
              <a:defRPr sz="2800"/>
            </a:lvl2pPr>
            <a:lvl3pPr marL="897339" indent="0">
              <a:buNone/>
              <a:defRPr sz="2400"/>
            </a:lvl3pPr>
            <a:lvl4pPr marL="1346007" indent="0">
              <a:buNone/>
              <a:defRPr sz="2000"/>
            </a:lvl4pPr>
            <a:lvl5pPr marL="1794220" indent="0">
              <a:buNone/>
              <a:defRPr sz="2000"/>
            </a:lvl5pPr>
            <a:lvl6pPr marL="2242889" indent="0">
              <a:buNone/>
              <a:defRPr sz="2000"/>
            </a:lvl6pPr>
            <a:lvl7pPr marL="2691550" indent="0">
              <a:buNone/>
              <a:defRPr sz="2000"/>
            </a:lvl7pPr>
            <a:lvl8pPr marL="3140226" indent="0">
              <a:buNone/>
              <a:defRPr sz="2000"/>
            </a:lvl8pPr>
            <a:lvl9pPr marL="35888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83" y="2030802"/>
            <a:ext cx="4111191" cy="3762304"/>
          </a:xfrm>
          <a:prstGeom prst="rect">
            <a:avLst/>
          </a:prstGeom>
        </p:spPr>
        <p:txBody>
          <a:bodyPr lIns="91260" tIns="45633" rIns="91260" bIns="45633"/>
          <a:lstStyle>
            <a:lvl1pPr marL="0" indent="0">
              <a:buNone/>
              <a:defRPr sz="2000"/>
            </a:lvl1pPr>
            <a:lvl2pPr marL="448671" indent="0">
              <a:buNone/>
              <a:defRPr sz="1700"/>
            </a:lvl2pPr>
            <a:lvl3pPr marL="897339" indent="0">
              <a:buNone/>
              <a:defRPr sz="1600"/>
            </a:lvl3pPr>
            <a:lvl4pPr marL="1346007" indent="0">
              <a:buNone/>
              <a:defRPr sz="1300"/>
            </a:lvl4pPr>
            <a:lvl5pPr marL="1794220" indent="0">
              <a:buNone/>
              <a:defRPr sz="1300"/>
            </a:lvl5pPr>
            <a:lvl6pPr marL="2242889" indent="0">
              <a:buNone/>
              <a:defRPr sz="1300"/>
            </a:lvl6pPr>
            <a:lvl7pPr marL="2691550" indent="0">
              <a:buNone/>
              <a:defRPr sz="1300"/>
            </a:lvl7pPr>
            <a:lvl8pPr marL="3140226" indent="0">
              <a:buNone/>
              <a:defRPr sz="1300"/>
            </a:lvl8pPr>
            <a:lvl9pPr marL="3588892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7661091"/>
      </p:ext>
    </p:extLst>
  </p:cSld>
  <p:clrMapOvr>
    <a:masterClrMapping/>
  </p:clrMapOvr>
  <p:transition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7911" y="196418"/>
            <a:ext cx="5902201" cy="816511"/>
          </a:xfrm>
          <a:prstGeom prst="rect">
            <a:avLst/>
          </a:prstGeom>
        </p:spPr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11" y="1143127"/>
            <a:ext cx="5902201" cy="3233382"/>
          </a:xfrm>
          <a:prstGeom prst="rect">
            <a:avLst/>
          </a:prstGeom>
        </p:spPr>
        <p:txBody>
          <a:bodyPr vert="eaVert" lIns="91260" tIns="45633" rIns="91260" bIns="4563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9063255"/>
      </p:ext>
    </p:extLst>
  </p:cSld>
  <p:clrMapOvr>
    <a:masterClrMapping/>
  </p:clrMapOvr>
  <p:transition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458" y="360415"/>
            <a:ext cx="2594720" cy="5736691"/>
          </a:xfrm>
          <a:prstGeom prst="rect">
            <a:avLst/>
          </a:prstGeom>
        </p:spPr>
        <p:txBody>
          <a:bodyPr vert="eaVert"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302" y="360415"/>
            <a:ext cx="7633738" cy="5736691"/>
          </a:xfrm>
          <a:prstGeom prst="rect">
            <a:avLst/>
          </a:prstGeom>
        </p:spPr>
        <p:txBody>
          <a:bodyPr vert="eaVert" lIns="91260" tIns="45633" rIns="91260" bIns="4563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9844421"/>
      </p:ext>
    </p:extLst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260" tIns="45633" rIns="91260" bIns="4563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313" y="1802022"/>
            <a:ext cx="5114229" cy="4295076"/>
          </a:xfrm>
        </p:spPr>
        <p:txBody>
          <a:bodyPr lIns="91260" tIns="45633" rIns="91260" bIns="4563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91957" y="1802040"/>
            <a:ext cx="5114229" cy="2071539"/>
          </a:xfrm>
        </p:spPr>
        <p:txBody>
          <a:bodyPr lIns="91260" tIns="45633" rIns="91260" bIns="4563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1957" y="4023988"/>
            <a:ext cx="5114229" cy="2073107"/>
          </a:xfrm>
        </p:spPr>
        <p:txBody>
          <a:bodyPr lIns="91260" tIns="45633" rIns="91260" bIns="4563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76308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73" y="1107814"/>
            <a:ext cx="9024939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73" y="3555345"/>
            <a:ext cx="9024939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0123" indent="0" algn="ctr">
              <a:buNone/>
              <a:defRPr sz="2000"/>
            </a:lvl2pPr>
            <a:lvl3pPr marL="900247" indent="0" algn="ctr">
              <a:buNone/>
              <a:defRPr sz="1800"/>
            </a:lvl3pPr>
            <a:lvl4pPr marL="1350370" indent="0" algn="ctr">
              <a:buNone/>
              <a:defRPr sz="1600"/>
            </a:lvl4pPr>
            <a:lvl5pPr marL="1800497" indent="0" algn="ctr">
              <a:buNone/>
              <a:defRPr sz="1600"/>
            </a:lvl5pPr>
            <a:lvl6pPr marL="2250617" indent="0" algn="ctr">
              <a:buNone/>
              <a:defRPr sz="1600"/>
            </a:lvl6pPr>
            <a:lvl7pPr marL="2700741" indent="0" algn="ctr">
              <a:buNone/>
              <a:defRPr sz="1600"/>
            </a:lvl7pPr>
            <a:lvl8pPr marL="3150867" indent="0" algn="ctr">
              <a:buNone/>
              <a:defRPr sz="1600"/>
            </a:lvl8pPr>
            <a:lvl9pPr marL="36009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27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032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0" y="1687593"/>
            <a:ext cx="10378678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0" y="4529973"/>
            <a:ext cx="10378678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01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0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50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0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0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07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0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0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83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2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50" y="1801959"/>
            <a:ext cx="5114132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16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71" y="1659370"/>
            <a:ext cx="5090628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123" indent="0">
              <a:buNone/>
              <a:defRPr sz="2000" b="1"/>
            </a:lvl2pPr>
            <a:lvl3pPr marL="900247" indent="0">
              <a:buNone/>
              <a:defRPr sz="1800" b="1"/>
            </a:lvl3pPr>
            <a:lvl4pPr marL="1350370" indent="0">
              <a:buNone/>
              <a:defRPr sz="1600" b="1"/>
            </a:lvl4pPr>
            <a:lvl5pPr marL="1800497" indent="0">
              <a:buNone/>
              <a:defRPr sz="1600" b="1"/>
            </a:lvl5pPr>
            <a:lvl6pPr marL="2250617" indent="0">
              <a:buNone/>
              <a:defRPr sz="1600" b="1"/>
            </a:lvl6pPr>
            <a:lvl7pPr marL="2700741" indent="0">
              <a:buNone/>
              <a:defRPr sz="1600" b="1"/>
            </a:lvl7pPr>
            <a:lvl8pPr marL="3150867" indent="0">
              <a:buNone/>
              <a:defRPr sz="1600" b="1"/>
            </a:lvl8pPr>
            <a:lvl9pPr marL="36009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71" y="2472618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40" y="1659370"/>
            <a:ext cx="5115699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123" indent="0">
              <a:buNone/>
              <a:defRPr sz="2000" b="1"/>
            </a:lvl2pPr>
            <a:lvl3pPr marL="900247" indent="0">
              <a:buNone/>
              <a:defRPr sz="1800" b="1"/>
            </a:lvl3pPr>
            <a:lvl4pPr marL="1350370" indent="0">
              <a:buNone/>
              <a:defRPr sz="1600" b="1"/>
            </a:lvl4pPr>
            <a:lvl5pPr marL="1800497" indent="0">
              <a:buNone/>
              <a:defRPr sz="1600" b="1"/>
            </a:lvl5pPr>
            <a:lvl6pPr marL="2250617" indent="0">
              <a:buNone/>
              <a:defRPr sz="1600" b="1"/>
            </a:lvl6pPr>
            <a:lvl7pPr marL="2700741" indent="0">
              <a:buNone/>
              <a:defRPr sz="1600" b="1"/>
            </a:lvl7pPr>
            <a:lvl8pPr marL="3150867" indent="0">
              <a:buNone/>
              <a:defRPr sz="1600" b="1"/>
            </a:lvl8pPr>
            <a:lvl9pPr marL="36009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40" y="2472618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46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92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81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1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700" y="974643"/>
            <a:ext cx="6091832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1" y="2030747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0123" indent="0">
              <a:buNone/>
              <a:defRPr sz="1400"/>
            </a:lvl2pPr>
            <a:lvl3pPr marL="900247" indent="0">
              <a:buNone/>
              <a:defRPr sz="1200"/>
            </a:lvl3pPr>
            <a:lvl4pPr marL="1350370" indent="0">
              <a:buNone/>
              <a:defRPr sz="1000"/>
            </a:lvl4pPr>
            <a:lvl5pPr marL="1800497" indent="0">
              <a:buNone/>
              <a:defRPr sz="1000"/>
            </a:lvl5pPr>
            <a:lvl6pPr marL="2250617" indent="0">
              <a:buNone/>
              <a:defRPr sz="1000"/>
            </a:lvl6pPr>
            <a:lvl7pPr marL="2700741" indent="0">
              <a:buNone/>
              <a:defRPr sz="1000"/>
            </a:lvl7pPr>
            <a:lvl8pPr marL="3150867" indent="0">
              <a:buNone/>
              <a:defRPr sz="1000"/>
            </a:lvl8pPr>
            <a:lvl9pPr marL="360099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942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71" y="451273"/>
            <a:ext cx="3881036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700" y="974643"/>
            <a:ext cx="6091832" cy="4810448"/>
          </a:xfrm>
        </p:spPr>
        <p:txBody>
          <a:bodyPr/>
          <a:lstStyle>
            <a:lvl1pPr marL="0" indent="0">
              <a:buNone/>
              <a:defRPr sz="3200"/>
            </a:lvl1pPr>
            <a:lvl2pPr marL="450123" indent="0">
              <a:buNone/>
              <a:defRPr sz="2800"/>
            </a:lvl2pPr>
            <a:lvl3pPr marL="900247" indent="0">
              <a:buNone/>
              <a:defRPr sz="2400"/>
            </a:lvl3pPr>
            <a:lvl4pPr marL="1350370" indent="0">
              <a:buNone/>
              <a:defRPr sz="2000"/>
            </a:lvl4pPr>
            <a:lvl5pPr marL="1800497" indent="0">
              <a:buNone/>
              <a:defRPr sz="2000"/>
            </a:lvl5pPr>
            <a:lvl6pPr marL="2250617" indent="0">
              <a:buNone/>
              <a:defRPr sz="2000"/>
            </a:lvl6pPr>
            <a:lvl7pPr marL="2700741" indent="0">
              <a:buNone/>
              <a:defRPr sz="2000"/>
            </a:lvl7pPr>
            <a:lvl8pPr marL="3150867" indent="0">
              <a:buNone/>
              <a:defRPr sz="2000"/>
            </a:lvl8pPr>
            <a:lvl9pPr marL="36009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71" y="2030747"/>
            <a:ext cx="3881036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0123" indent="0">
              <a:buNone/>
              <a:defRPr sz="1400"/>
            </a:lvl2pPr>
            <a:lvl3pPr marL="900247" indent="0">
              <a:buNone/>
              <a:defRPr sz="1200"/>
            </a:lvl3pPr>
            <a:lvl4pPr marL="1350370" indent="0">
              <a:buNone/>
              <a:defRPr sz="1000"/>
            </a:lvl4pPr>
            <a:lvl5pPr marL="1800497" indent="0">
              <a:buNone/>
              <a:defRPr sz="1000"/>
            </a:lvl5pPr>
            <a:lvl6pPr marL="2250617" indent="0">
              <a:buNone/>
              <a:defRPr sz="1000"/>
            </a:lvl6pPr>
            <a:lvl7pPr marL="2700741" indent="0">
              <a:buNone/>
              <a:defRPr sz="1000"/>
            </a:lvl7pPr>
            <a:lvl8pPr marL="3150867" indent="0">
              <a:buNone/>
              <a:defRPr sz="1000"/>
            </a:lvl8pPr>
            <a:lvl9pPr marL="360099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497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73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7" y="269514"/>
            <a:ext cx="395885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80" y="269518"/>
            <a:ext cx="6726921" cy="577724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7" y="1416523"/>
            <a:ext cx="395885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7952" indent="0">
              <a:buNone/>
              <a:defRPr sz="1700"/>
            </a:lvl2pPr>
            <a:lvl3pPr marL="1275914" indent="0">
              <a:buNone/>
              <a:defRPr sz="1300"/>
            </a:lvl3pPr>
            <a:lvl4pPr marL="1913864" indent="0">
              <a:buNone/>
              <a:defRPr sz="1200"/>
            </a:lvl4pPr>
            <a:lvl5pPr marL="2551824" indent="0">
              <a:buNone/>
              <a:defRPr sz="1200"/>
            </a:lvl5pPr>
            <a:lvl6pPr marL="3189781" indent="0">
              <a:buNone/>
              <a:defRPr sz="1200"/>
            </a:lvl6pPr>
            <a:lvl7pPr marL="3827735" indent="0">
              <a:buNone/>
              <a:defRPr sz="1200"/>
            </a:lvl7pPr>
            <a:lvl8pPr marL="4465686" indent="0">
              <a:buNone/>
              <a:defRPr sz="1200"/>
            </a:lvl8pPr>
            <a:lvl9pPr marL="510364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02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647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2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74" y="1107814"/>
            <a:ext cx="9024939" cy="2356650"/>
          </a:xfrm>
          <a:prstGeom prst="rect">
            <a:avLst/>
          </a:prstGeom>
        </p:spPr>
        <p:txBody>
          <a:bodyPr lIns="91206" tIns="45601" rIns="91206" bIns="45601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74" y="3555345"/>
            <a:ext cx="9024939" cy="1634298"/>
          </a:xfrm>
          <a:prstGeom prst="rect">
            <a:avLst/>
          </a:prstGeom>
        </p:spPr>
        <p:txBody>
          <a:bodyPr lIns="91206" tIns="45601" rIns="91206" bIns="45601"/>
          <a:lstStyle>
            <a:lvl1pPr marL="0" indent="0" algn="ctr">
              <a:buNone/>
              <a:defRPr sz="2400"/>
            </a:lvl1pPr>
            <a:lvl2pPr marL="450091" indent="0" algn="ctr">
              <a:buNone/>
              <a:defRPr sz="2000"/>
            </a:lvl2pPr>
            <a:lvl3pPr marL="900184" indent="0" algn="ctr">
              <a:buNone/>
              <a:defRPr sz="1800"/>
            </a:lvl3pPr>
            <a:lvl4pPr marL="1350275" indent="0" algn="ctr">
              <a:buNone/>
              <a:defRPr sz="1600"/>
            </a:lvl4pPr>
            <a:lvl5pPr marL="1800371" indent="0" algn="ctr">
              <a:buNone/>
              <a:defRPr sz="1600"/>
            </a:lvl5pPr>
            <a:lvl6pPr marL="2250460" indent="0" algn="ctr">
              <a:buNone/>
              <a:defRPr sz="1600"/>
            </a:lvl6pPr>
            <a:lvl7pPr marL="2700551" indent="0" algn="ctr">
              <a:buNone/>
              <a:defRPr sz="1600"/>
            </a:lvl7pPr>
            <a:lvl8pPr marL="3150645" indent="0" algn="ctr">
              <a:buNone/>
              <a:defRPr sz="1600"/>
            </a:lvl8pPr>
            <a:lvl9pPr marL="360073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lIns="91206" tIns="45601" rIns="91206" bIns="45601"/>
          <a:lstStyle/>
          <a:p>
            <a:pPr defTabSz="900184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0184" eaLnBrk="0" fontAlgn="base" hangingPunct="0">
                <a:spcBef>
                  <a:spcPct val="0"/>
                </a:spcBef>
                <a:spcAft>
                  <a:spcPct val="0"/>
                </a:spcAft>
              </a:pPr>
              <a:t>11/30/2024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lIns="91206" tIns="45601" rIns="91206" bIns="45601"/>
          <a:lstStyle/>
          <a:p>
            <a:pPr defTabSz="9001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501" y="6273954"/>
            <a:ext cx="2707481" cy="360392"/>
          </a:xfrm>
          <a:prstGeom prst="rect">
            <a:avLst/>
          </a:prstGeom>
        </p:spPr>
        <p:txBody>
          <a:bodyPr lIns="91206" tIns="45601" rIns="91206" bIns="45601"/>
          <a:lstStyle/>
          <a:p>
            <a:pPr defTabSz="900184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0184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64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" y="-8965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84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9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8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90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8" y="4835204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27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67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" y="18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96"/>
            <a:ext cx="7219950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3"/>
            <a:ext cx="7219950" cy="4061460"/>
          </a:xfrm>
        </p:spPr>
        <p:txBody>
          <a:bodyPr/>
          <a:lstStyle>
            <a:lvl1pPr marL="0" indent="0">
              <a:buNone/>
              <a:defRPr sz="4500"/>
            </a:lvl1pPr>
            <a:lvl2pPr marL="637952" indent="0">
              <a:buNone/>
              <a:defRPr sz="3800"/>
            </a:lvl2pPr>
            <a:lvl3pPr marL="1275914" indent="0">
              <a:buNone/>
              <a:defRPr sz="3300"/>
            </a:lvl3pPr>
            <a:lvl4pPr marL="1913864" indent="0">
              <a:buNone/>
              <a:defRPr sz="2800"/>
            </a:lvl4pPr>
            <a:lvl5pPr marL="2551824" indent="0">
              <a:buNone/>
              <a:defRPr sz="2800"/>
            </a:lvl5pPr>
            <a:lvl6pPr marL="3189781" indent="0">
              <a:buNone/>
              <a:defRPr sz="2800"/>
            </a:lvl6pPr>
            <a:lvl7pPr marL="3827735" indent="0">
              <a:buNone/>
              <a:defRPr sz="2800"/>
            </a:lvl7pPr>
            <a:lvl8pPr marL="4465686" indent="0">
              <a:buNone/>
              <a:defRPr sz="2800"/>
            </a:lvl8pPr>
            <a:lvl9pPr marL="510364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73"/>
            <a:ext cx="7219950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7952" indent="0">
              <a:buNone/>
              <a:defRPr sz="1700"/>
            </a:lvl2pPr>
            <a:lvl3pPr marL="1275914" indent="0">
              <a:buNone/>
              <a:defRPr sz="1300"/>
            </a:lvl3pPr>
            <a:lvl4pPr marL="1913864" indent="0">
              <a:buNone/>
              <a:defRPr sz="1200"/>
            </a:lvl4pPr>
            <a:lvl5pPr marL="2551824" indent="0">
              <a:buNone/>
              <a:defRPr sz="1200"/>
            </a:lvl5pPr>
            <a:lvl6pPr marL="3189781" indent="0">
              <a:buNone/>
              <a:defRPr sz="1200"/>
            </a:lvl6pPr>
            <a:lvl7pPr marL="3827735" indent="0">
              <a:buNone/>
              <a:defRPr sz="1200"/>
            </a:lvl7pPr>
            <a:lvl8pPr marL="4465686" indent="0">
              <a:buNone/>
              <a:defRPr sz="1200"/>
            </a:lvl8pPr>
            <a:lvl9pPr marL="510364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" y="18"/>
            <a:ext cx="12022291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2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  <a:prstGeom prst="rect">
            <a:avLst/>
          </a:prstGeom>
        </p:spPr>
        <p:txBody>
          <a:bodyPr vert="eaVert" lIns="91206" tIns="45601" rIns="91206" bIns="45601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303" y="360392"/>
            <a:ext cx="7633593" cy="5736499"/>
          </a:xfrm>
          <a:prstGeom prst="rect">
            <a:avLst/>
          </a:prstGeom>
        </p:spPr>
        <p:txBody>
          <a:bodyPr vert="eaVert" lIns="91206" tIns="45601" rIns="91206" bIns="456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lIns="91206" tIns="45601" rIns="91206" bIns="45601"/>
          <a:lstStyle/>
          <a:p>
            <a:pPr defTabSz="900184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0184" eaLnBrk="0" fontAlgn="base" hangingPunct="0">
                <a:spcBef>
                  <a:spcPct val="0"/>
                </a:spcBef>
                <a:spcAft>
                  <a:spcPct val="0"/>
                </a:spcAft>
              </a:pPr>
              <a:t>11/30/2024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lIns="91206" tIns="45601" rIns="91206" bIns="45601"/>
          <a:lstStyle/>
          <a:p>
            <a:pPr defTabSz="9001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501" y="6273954"/>
            <a:ext cx="2707481" cy="360392"/>
          </a:xfrm>
          <a:prstGeom prst="rect">
            <a:avLst/>
          </a:prstGeom>
        </p:spPr>
        <p:txBody>
          <a:bodyPr lIns="91206" tIns="45601" rIns="91206" bIns="45601"/>
          <a:lstStyle/>
          <a:p>
            <a:pPr defTabSz="900184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0184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27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06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1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6" tIns="45601" rIns="91206" bIns="45601" rtlCol="0" anchor="ctr"/>
          <a:lstStyle/>
          <a:p>
            <a:pPr algn="ctr" defTabSz="90018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4" y="242876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5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2" y="2102819"/>
            <a:ext cx="10228260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1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7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3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1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27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65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03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851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152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1" y="4349782"/>
            <a:ext cx="10228260" cy="1344419"/>
          </a:xfrm>
        </p:spPr>
        <p:txBody>
          <a:bodyPr anchor="t"/>
          <a:lstStyle>
            <a:lvl1pPr algn="l">
              <a:defRPr sz="560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1" y="2869039"/>
            <a:ext cx="10228260" cy="1480740"/>
          </a:xfrm>
        </p:spPr>
        <p:txBody>
          <a:bodyPr anchor="b"/>
          <a:lstStyle>
            <a:lvl1pPr marL="0" indent="0">
              <a:buNone/>
              <a:defRPr sz="2802">
                <a:solidFill>
                  <a:schemeClr val="tx1">
                    <a:tint val="75000"/>
                  </a:schemeClr>
                </a:solidFill>
              </a:defRPr>
            </a:lvl1pPr>
            <a:lvl2pPr marL="637881" indent="0">
              <a:buNone/>
              <a:defRPr sz="2535">
                <a:solidFill>
                  <a:schemeClr val="tx1">
                    <a:tint val="75000"/>
                  </a:schemeClr>
                </a:solidFill>
              </a:defRPr>
            </a:lvl2pPr>
            <a:lvl3pPr marL="1275759" indent="0">
              <a:buNone/>
              <a:defRPr sz="2269">
                <a:solidFill>
                  <a:schemeClr val="tx1">
                    <a:tint val="75000"/>
                  </a:schemeClr>
                </a:solidFill>
              </a:defRPr>
            </a:lvl3pPr>
            <a:lvl4pPr marL="1913639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4pPr>
            <a:lvl5pPr marL="2551516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5pPr>
            <a:lvl6pPr marL="3189397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6pPr>
            <a:lvl7pPr marL="3827276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7pPr>
            <a:lvl8pPr marL="4465153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8pPr>
            <a:lvl9pPr marL="5103033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7" y="271091"/>
            <a:ext cx="10829926" cy="1128183"/>
          </a:xfrm>
          <a:prstGeom prst="rect">
            <a:avLst/>
          </a:prstGeom>
        </p:spPr>
        <p:txBody>
          <a:bodyPr vert="horz" lIns="95442" tIns="47717" rIns="95442" bIns="47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79473"/>
            <a:ext cx="10829926" cy="4467293"/>
          </a:xfrm>
          <a:prstGeom prst="rect">
            <a:avLst/>
          </a:prstGeom>
        </p:spPr>
        <p:txBody>
          <a:bodyPr vert="horz" lIns="95442" tIns="47717" rIns="95442" bIns="47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3956"/>
            <a:ext cx="2807760" cy="360392"/>
          </a:xfrm>
          <a:prstGeom prst="rect">
            <a:avLst/>
          </a:prstGeom>
        </p:spPr>
        <p:txBody>
          <a:bodyPr vert="horz" lIns="95442" tIns="47717" rIns="95442" bIns="47717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5" y="6273956"/>
            <a:ext cx="3810530" cy="360392"/>
          </a:xfrm>
          <a:prstGeom prst="rect">
            <a:avLst/>
          </a:prstGeom>
        </p:spPr>
        <p:txBody>
          <a:bodyPr vert="horz" lIns="95442" tIns="47717" rIns="95442" bIns="47717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60" cy="360392"/>
          </a:xfrm>
          <a:prstGeom prst="rect">
            <a:avLst/>
          </a:prstGeom>
        </p:spPr>
        <p:txBody>
          <a:bodyPr vert="horz" lIns="95442" tIns="47717" rIns="95442" bIns="47717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5914" rtl="0" eaLnBrk="1" latinLnBrk="0" hangingPunct="1">
        <a:spcBef>
          <a:spcPct val="0"/>
        </a:spcBef>
        <a:buNone/>
        <a:defRPr sz="62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8464" indent="-478464" algn="l" defTabSz="1275914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6675" indent="-398718" algn="l" defTabSz="1275914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4891" indent="-318978" algn="l" defTabSz="127591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32844" indent="-318978" algn="l" defTabSz="127591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0804" indent="-318978" algn="l" defTabSz="1275914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08761" indent="-318978" algn="l" defTabSz="12759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46707" indent="-318978" algn="l" defTabSz="12759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84664" indent="-318978" algn="l" defTabSz="12759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22621" indent="-318978" algn="l" defTabSz="12759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7952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914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3864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1824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9781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27735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65686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03643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7" y="271094"/>
            <a:ext cx="10829926" cy="1128183"/>
          </a:xfrm>
          <a:prstGeom prst="rect">
            <a:avLst/>
          </a:prstGeom>
        </p:spPr>
        <p:txBody>
          <a:bodyPr vert="horz" lIns="95428" tIns="47712" rIns="95428" bIns="477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79473"/>
            <a:ext cx="10829926" cy="4467293"/>
          </a:xfrm>
          <a:prstGeom prst="rect">
            <a:avLst/>
          </a:prstGeom>
        </p:spPr>
        <p:txBody>
          <a:bodyPr vert="horz" lIns="95428" tIns="47712" rIns="95428" bIns="47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8" y="6273956"/>
            <a:ext cx="2807760" cy="360392"/>
          </a:xfrm>
          <a:prstGeom prst="rect">
            <a:avLst/>
          </a:prstGeom>
        </p:spPr>
        <p:txBody>
          <a:bodyPr vert="horz" lIns="95428" tIns="47712" rIns="95428" bIns="477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2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5" y="6273956"/>
            <a:ext cx="3810530" cy="360392"/>
          </a:xfrm>
          <a:prstGeom prst="rect">
            <a:avLst/>
          </a:prstGeom>
        </p:spPr>
        <p:txBody>
          <a:bodyPr vert="horz" lIns="95428" tIns="47712" rIns="95428" bIns="477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6" y="6273956"/>
            <a:ext cx="2807760" cy="360392"/>
          </a:xfrm>
          <a:prstGeom prst="rect">
            <a:avLst/>
          </a:prstGeom>
        </p:spPr>
        <p:txBody>
          <a:bodyPr vert="horz" lIns="95428" tIns="47712" rIns="95428" bIns="477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2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5773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8410" indent="-478410" algn="l" defTabSz="1275773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6561" indent="-398677" algn="l" defTabSz="1275773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94713" indent="-318943" algn="l" defTabSz="1275773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32595" indent="-318943" algn="l" defTabSz="127577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0486" indent="-318943" algn="l" defTabSz="1275773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08370" indent="-318943" algn="l" defTabSz="12757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46249" indent="-318943" algn="l" defTabSz="12757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84136" indent="-318943" algn="l" defTabSz="12757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22022" indent="-318943" algn="l" defTabSz="127577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57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7885" algn="l" defTabSz="12757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773" algn="l" defTabSz="12757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3656" algn="l" defTabSz="12757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1541" algn="l" defTabSz="12757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9431" algn="l" defTabSz="12757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27311" algn="l" defTabSz="12757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65192" algn="l" defTabSz="12757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03079" algn="l" defTabSz="1275773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402"/>
            <a:ext cx="10378678" cy="1308379"/>
          </a:xfrm>
          <a:prstGeom prst="rect">
            <a:avLst/>
          </a:prstGeom>
        </p:spPr>
        <p:txBody>
          <a:bodyPr vert="horz" lIns="91260" tIns="45633" rIns="91260" bIns="4563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260" tIns="45633" rIns="91260" bIns="4563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96" y="6273954"/>
            <a:ext cx="2707481" cy="360392"/>
          </a:xfrm>
          <a:prstGeom prst="rect">
            <a:avLst/>
          </a:prstGeom>
        </p:spPr>
        <p:txBody>
          <a:bodyPr vert="horz" lIns="91260" tIns="45633" rIns="91260" bIns="4563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260" tIns="45633" rIns="91260" bIns="4563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260" tIns="45633" rIns="91260" bIns="4563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00721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179" indent="-225179" algn="l" defTabSz="900721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5541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5898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6259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6624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6981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7339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7698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8061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364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721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084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1439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1800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2162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2522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2879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7" y="271091"/>
            <a:ext cx="10829926" cy="1128183"/>
          </a:xfrm>
          <a:prstGeom prst="rect">
            <a:avLst/>
          </a:prstGeom>
        </p:spPr>
        <p:txBody>
          <a:bodyPr vert="horz" lIns="95442" tIns="47717" rIns="95442" bIns="47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79473"/>
            <a:ext cx="10829926" cy="4467293"/>
          </a:xfrm>
          <a:prstGeom prst="rect">
            <a:avLst/>
          </a:prstGeom>
        </p:spPr>
        <p:txBody>
          <a:bodyPr vert="horz" lIns="95442" tIns="47717" rIns="95442" bIns="47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3956"/>
            <a:ext cx="2807760" cy="360392"/>
          </a:xfrm>
          <a:prstGeom prst="rect">
            <a:avLst/>
          </a:prstGeom>
        </p:spPr>
        <p:txBody>
          <a:bodyPr vert="horz" lIns="95442" tIns="47717" rIns="95442" bIns="47717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5" y="6273956"/>
            <a:ext cx="3810530" cy="360392"/>
          </a:xfrm>
          <a:prstGeom prst="rect">
            <a:avLst/>
          </a:prstGeom>
        </p:spPr>
        <p:txBody>
          <a:bodyPr vert="horz" lIns="95442" tIns="47717" rIns="95442" bIns="47717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60" cy="360392"/>
          </a:xfrm>
          <a:prstGeom prst="rect">
            <a:avLst/>
          </a:prstGeom>
        </p:spPr>
        <p:txBody>
          <a:bodyPr vert="horz" lIns="95442" tIns="47717" rIns="95442" bIns="47717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6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</p:sldLayoutIdLst>
  <p:txStyles>
    <p:titleStyle>
      <a:lvl1pPr algn="ctr" defTabSz="1275914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8464" indent="-478464" algn="l" defTabSz="1275914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36675" indent="-398718" algn="l" defTabSz="1275914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94891" indent="-318978" algn="l" defTabSz="127591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32844" indent="-318978" algn="l" defTabSz="127591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0804" indent="-318978" algn="l" defTabSz="1275914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08761" indent="-318978" algn="l" defTabSz="12759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46707" indent="-318978" algn="l" defTabSz="12759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84664" indent="-318978" algn="l" defTabSz="12759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22621" indent="-318978" algn="l" defTabSz="12759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7952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914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3864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1824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9781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27735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65686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03643" algn="l" defTabSz="127591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50184" y="104770"/>
            <a:ext cx="1936639" cy="11165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572481" y="663037"/>
            <a:ext cx="1460779" cy="97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0364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00721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51084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01439" algn="l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5179" indent="-225179" algn="l" rtl="0" eaLnBrk="0" fontAlgn="base" hangingPunct="0">
        <a:lnSpc>
          <a:spcPct val="90000"/>
        </a:lnSpc>
        <a:spcBef>
          <a:spcPts val="987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5541" indent="-225179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5898" indent="-225179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6259" indent="-225179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26624" indent="-225179" algn="l" rtl="0" eaLnBrk="0" fontAlgn="base" hangingPunct="0">
        <a:lnSpc>
          <a:spcPct val="90000"/>
        </a:lnSpc>
        <a:spcBef>
          <a:spcPts val="49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76981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7339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7698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8061" indent="-225179" algn="l" defTabSz="900721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364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721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084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1439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1800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2162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2522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2879" algn="l" defTabSz="9007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0" y="1147"/>
            <a:ext cx="12030972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4736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</p:sldLayoutIdLst>
  <p:transition advClick="0" advTm="0">
    <p:random/>
  </p:transition>
  <p:hf sldNum="0" hdr="0"/>
  <p:txStyles>
    <p:titleStyle>
      <a:lvl1pPr marL="0" lvl="0" indent="0" algn="ctr" defTabSz="106983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0677" lvl="0" indent="-400677" algn="l" defTabSz="106983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69266" lvl="1" indent="-335033" algn="l" defTabSz="106983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6947" lvl="2" indent="-267119" algn="l" defTabSz="106983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2094" lvl="3" indent="-268025" algn="l" defTabSz="106983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06328" lvl="4" indent="-267119" algn="l" defTabSz="106983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2862" lvl="5" indent="-162989" algn="l" defTabSz="106983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18836" lvl="6" indent="-162989" algn="l" defTabSz="106983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4811" lvl="7" indent="-162989" algn="l" defTabSz="106983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0785" lvl="8" indent="-162989" algn="l" defTabSz="1069832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19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5977" lvl="1" indent="0" algn="l" defTabSz="6519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1950" lvl="2" indent="0" algn="l" defTabSz="6519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7931" lvl="3" indent="0" algn="l" defTabSz="6519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3902" lvl="4" indent="0" algn="l" defTabSz="6519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29877" lvl="5" indent="0" algn="l" defTabSz="6519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5852" lvl="6" indent="0" algn="l" defTabSz="6519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1827" lvl="7" indent="0" algn="l" defTabSz="6519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07796" lvl="8" indent="0" algn="l" defTabSz="6519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0024" tIns="45016" rIns="90024" bIns="450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0024" tIns="45016" rIns="90024" bIns="4501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0024" tIns="45016" rIns="90024" bIns="450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0247"/>
            <a:fld id="{8A624244-935A-452E-BA38-1A9433C8E7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0247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0024" tIns="45016" rIns="90024" bIns="450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0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500" y="6273954"/>
            <a:ext cx="2707481" cy="360392"/>
          </a:xfrm>
          <a:prstGeom prst="rect">
            <a:avLst/>
          </a:prstGeom>
        </p:spPr>
        <p:txBody>
          <a:bodyPr vert="horz" lIns="90024" tIns="45016" rIns="90024" bIns="450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0247"/>
            <a:fld id="{064DF221-99C5-4133-8A03-5E716A6F5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0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6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</p:sldLayoutIdLst>
  <p:txStyles>
    <p:titleStyle>
      <a:lvl1pPr algn="l" defTabSz="900247" rtl="0" eaLnBrk="1" latinLnBrk="0" hangingPunct="1">
        <a:lnSpc>
          <a:spcPct val="90000"/>
        </a:lnSpc>
        <a:spcBef>
          <a:spcPct val="0"/>
        </a:spcBef>
        <a:buNone/>
        <a:defRPr sz="4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062" indent="-225062" algn="l" defTabSz="900247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5185" indent="-225062" algn="l" defTabSz="900247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5309" indent="-225062" algn="l" defTabSz="900247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5432" indent="-225062" algn="l" defTabSz="900247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5557" indent="-225062" algn="l" defTabSz="900247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5680" indent="-225062" algn="l" defTabSz="900247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803" indent="-225062" algn="l" defTabSz="900247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928" indent="-225062" algn="l" defTabSz="900247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6053" indent="-225062" algn="l" defTabSz="900247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0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123" algn="l" defTabSz="900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247" algn="l" defTabSz="900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0370" algn="l" defTabSz="900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497" algn="l" defTabSz="900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0617" algn="l" defTabSz="900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0741" algn="l" defTabSz="900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0867" algn="l" defTabSz="900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991" algn="l" defTabSz="900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1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  <p:sldLayoutId id="2147484214" r:id="rId13"/>
    <p:sldLayoutId id="2147484215" r:id="rId14"/>
    <p:sldLayoutId id="214748421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0184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046" indent="-225046" algn="l" defTabSz="900184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5137" indent="-225046" algn="l" defTabSz="900184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5230" indent="-225046" algn="l" defTabSz="900184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5321" indent="-225046" algn="l" defTabSz="900184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5415" indent="-225046" algn="l" defTabSz="900184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5506" indent="-225046" algn="l" defTabSz="900184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5598" indent="-225046" algn="l" defTabSz="900184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690" indent="-225046" algn="l" defTabSz="900184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5784" indent="-225046" algn="l" defTabSz="900184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0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091" algn="l" defTabSz="900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84" algn="l" defTabSz="900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0275" algn="l" defTabSz="900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371" algn="l" defTabSz="900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0460" algn="l" defTabSz="900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0551" algn="l" defTabSz="900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0645" algn="l" defTabSz="900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737" algn="l" defTabSz="900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6" y="271084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79463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7" y="6273957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26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4" y="6273957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2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7" y="6273957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26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42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6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txStyles>
    <p:titleStyle>
      <a:lvl1pPr algn="ctr" defTabSz="1275759" rtl="0" eaLnBrk="1" latinLnBrk="0" hangingPunct="1">
        <a:spcBef>
          <a:spcPct val="0"/>
        </a:spcBef>
        <a:buNone/>
        <a:defRPr sz="61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8411" indent="-478411" algn="l" defTabSz="1275759" rtl="0" eaLnBrk="1" latinLnBrk="0" hangingPunct="1">
        <a:spcBef>
          <a:spcPct val="20000"/>
        </a:spcBef>
        <a:buFont typeface="Arial" pitchFamily="34" charset="0"/>
        <a:buChar char="•"/>
        <a:defRPr sz="4403" kern="1200">
          <a:solidFill>
            <a:schemeClr val="tx1"/>
          </a:solidFill>
          <a:latin typeface="+mn-lt"/>
          <a:ea typeface="+mn-ea"/>
          <a:cs typeface="+mn-cs"/>
        </a:defRPr>
      </a:lvl1pPr>
      <a:lvl2pPr marL="1036554" indent="-398674" algn="l" defTabSz="1275759" rtl="0" eaLnBrk="1" latinLnBrk="0" hangingPunct="1">
        <a:spcBef>
          <a:spcPct val="20000"/>
        </a:spcBef>
        <a:buFont typeface="Arial" pitchFamily="34" charset="0"/>
        <a:buChar char="–"/>
        <a:defRPr sz="3869" kern="1200">
          <a:solidFill>
            <a:schemeClr val="tx1"/>
          </a:solidFill>
          <a:latin typeface="+mn-lt"/>
          <a:ea typeface="+mn-ea"/>
          <a:cs typeface="+mn-cs"/>
        </a:defRPr>
      </a:lvl2pPr>
      <a:lvl3pPr marL="1594696" indent="-318940" algn="l" defTabSz="1275759" rtl="0" eaLnBrk="1" latinLnBrk="0" hangingPunct="1">
        <a:spcBef>
          <a:spcPct val="20000"/>
        </a:spcBef>
        <a:buFont typeface="Arial" pitchFamily="34" charset="0"/>
        <a:buChar char="•"/>
        <a:defRPr sz="3336" kern="1200">
          <a:solidFill>
            <a:schemeClr val="tx1"/>
          </a:solidFill>
          <a:latin typeface="+mn-lt"/>
          <a:ea typeface="+mn-ea"/>
          <a:cs typeface="+mn-cs"/>
        </a:defRPr>
      </a:lvl3pPr>
      <a:lvl4pPr marL="2232576" indent="-318940" algn="l" defTabSz="1275759" rtl="0" eaLnBrk="1" latinLnBrk="0" hangingPunct="1">
        <a:spcBef>
          <a:spcPct val="20000"/>
        </a:spcBef>
        <a:buFont typeface="Arial" pitchFamily="34" charset="0"/>
        <a:buChar char="–"/>
        <a:defRPr sz="2802" kern="1200">
          <a:solidFill>
            <a:schemeClr val="tx1"/>
          </a:solidFill>
          <a:latin typeface="+mn-lt"/>
          <a:ea typeface="+mn-ea"/>
          <a:cs typeface="+mn-cs"/>
        </a:defRPr>
      </a:lvl4pPr>
      <a:lvl5pPr marL="2870457" indent="-318940" algn="l" defTabSz="1275759" rtl="0" eaLnBrk="1" latinLnBrk="0" hangingPunct="1">
        <a:spcBef>
          <a:spcPct val="20000"/>
        </a:spcBef>
        <a:buFont typeface="Arial" pitchFamily="34" charset="0"/>
        <a:buChar char="»"/>
        <a:defRPr sz="2802" kern="1200">
          <a:solidFill>
            <a:schemeClr val="tx1"/>
          </a:solidFill>
          <a:latin typeface="+mn-lt"/>
          <a:ea typeface="+mn-ea"/>
          <a:cs typeface="+mn-cs"/>
        </a:defRPr>
      </a:lvl5pPr>
      <a:lvl6pPr marL="3508336" indent="-318940" algn="l" defTabSz="1275759" rtl="0" eaLnBrk="1" latinLnBrk="0" hangingPunct="1">
        <a:spcBef>
          <a:spcPct val="20000"/>
        </a:spcBef>
        <a:buFont typeface="Arial" pitchFamily="34" charset="0"/>
        <a:buChar char="•"/>
        <a:defRPr sz="2802" kern="1200">
          <a:solidFill>
            <a:schemeClr val="tx1"/>
          </a:solidFill>
          <a:latin typeface="+mn-lt"/>
          <a:ea typeface="+mn-ea"/>
          <a:cs typeface="+mn-cs"/>
        </a:defRPr>
      </a:lvl6pPr>
      <a:lvl7pPr marL="4146213" indent="-318940" algn="l" defTabSz="1275759" rtl="0" eaLnBrk="1" latinLnBrk="0" hangingPunct="1">
        <a:spcBef>
          <a:spcPct val="20000"/>
        </a:spcBef>
        <a:buFont typeface="Arial" pitchFamily="34" charset="0"/>
        <a:buChar char="•"/>
        <a:defRPr sz="2802" kern="1200">
          <a:solidFill>
            <a:schemeClr val="tx1"/>
          </a:solidFill>
          <a:latin typeface="+mn-lt"/>
          <a:ea typeface="+mn-ea"/>
          <a:cs typeface="+mn-cs"/>
        </a:defRPr>
      </a:lvl7pPr>
      <a:lvl8pPr marL="4784093" indent="-318940" algn="l" defTabSz="1275759" rtl="0" eaLnBrk="1" latinLnBrk="0" hangingPunct="1">
        <a:spcBef>
          <a:spcPct val="20000"/>
        </a:spcBef>
        <a:buFont typeface="Arial" pitchFamily="34" charset="0"/>
        <a:buChar char="•"/>
        <a:defRPr sz="2802" kern="1200">
          <a:solidFill>
            <a:schemeClr val="tx1"/>
          </a:solidFill>
          <a:latin typeface="+mn-lt"/>
          <a:ea typeface="+mn-ea"/>
          <a:cs typeface="+mn-cs"/>
        </a:defRPr>
      </a:lvl8pPr>
      <a:lvl9pPr marL="5421974" indent="-318940" algn="l" defTabSz="1275759" rtl="0" eaLnBrk="1" latinLnBrk="0" hangingPunct="1">
        <a:spcBef>
          <a:spcPct val="20000"/>
        </a:spcBef>
        <a:buFont typeface="Arial" pitchFamily="34" charset="0"/>
        <a:buChar char="•"/>
        <a:defRPr sz="2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1pPr>
      <a:lvl2pPr marL="637881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2pPr>
      <a:lvl3pPr marL="1275759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3pPr>
      <a:lvl4pPr marL="1913639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4pPr>
      <a:lvl5pPr marL="2551516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5pPr>
      <a:lvl6pPr marL="3189397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6pPr>
      <a:lvl7pPr marL="3827276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7pPr>
      <a:lvl8pPr marL="4465153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8pPr>
      <a:lvl9pPr marL="5103033" algn="l" defTabSz="1275759" rtl="0" eaLnBrk="1" latinLnBrk="0" hangingPunct="1">
        <a:defRPr sz="25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7.png"/><Relationship Id="rId5" Type="http://schemas.openxmlformats.org/officeDocument/2006/relationships/image" Target="../media/image45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9.png"/><Relationship Id="rId5" Type="http://schemas.openxmlformats.org/officeDocument/2006/relationships/image" Target="../media/image45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7.mp3"/><Relationship Id="rId7" Type="http://schemas.openxmlformats.org/officeDocument/2006/relationships/image" Target="../media/image54.gif"/><Relationship Id="rId2" Type="http://schemas.microsoft.com/office/2007/relationships/media" Target="../media/media7.mp3"/><Relationship Id="rId1" Type="http://schemas.openxmlformats.org/officeDocument/2006/relationships/tags" Target="../tags/tag2.xml"/><Relationship Id="rId6" Type="http://schemas.openxmlformats.org/officeDocument/2006/relationships/image" Target="../media/image53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50"/>
            <a:ext cx="12033250" cy="6718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2209" y="1787828"/>
            <a:ext cx="8280920" cy="1380699"/>
          </a:xfrm>
          <a:prstGeom prst="rect">
            <a:avLst/>
          </a:prstGeom>
          <a:noFill/>
        </p:spPr>
        <p:txBody>
          <a:bodyPr wrap="square" lIns="91260" tIns="45633" rIns="91260" bIns="45633">
            <a:spAutoFit/>
          </a:bodyPr>
          <a:lstStyle/>
          <a:p>
            <a:pPr algn="ctr" defTabSz="6737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737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20263399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87599E-6 1.80113E-6 L 2.87599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5281" y="937609"/>
            <a:ext cx="3664787" cy="1740625"/>
            <a:chOff x="6679344" y="2634855"/>
            <a:chExt cx="3931922" cy="2268583"/>
          </a:xfrm>
        </p:grpSpPr>
        <p:sp>
          <p:nvSpPr>
            <p:cNvPr id="3" name="Rectangle 2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0152"/>
              <a:r>
                <a:rPr lang="en-US" sz="6900" b="1">
                  <a:solidFill>
                    <a:prstClr val="black"/>
                  </a:solidFill>
                  <a:latin typeface="VNI-Avo" pitchFamily="2" charset="0"/>
                </a:rPr>
                <a:t>ñ</a:t>
              </a:r>
              <a:endParaRPr lang="en-US" sz="69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0152"/>
              <a:r>
                <a:rPr lang="en-US" sz="6900" b="1">
                  <a:solidFill>
                    <a:srgbClr val="FF0000"/>
                  </a:solidFill>
                  <a:latin typeface="VNI-Avo" pitchFamily="2" charset="0"/>
                </a:rPr>
                <a:t>om</a:t>
              </a:r>
              <a:endParaRPr lang="en-US" sz="69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79344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0152"/>
              <a:r>
                <a:rPr lang="en-US" sz="6900" b="1">
                  <a:solidFill>
                    <a:prstClr val="black"/>
                  </a:solidFill>
                  <a:latin typeface="VNI-Avo" pitchFamily="2" charset="0"/>
                </a:rPr>
                <a:t>ñ</a:t>
              </a:r>
              <a:r>
                <a:rPr lang="en-US" sz="6900" b="1">
                  <a:solidFill>
                    <a:srgbClr val="FF0000"/>
                  </a:solidFill>
                  <a:latin typeface="VNI-Avo" pitchFamily="2" charset="0"/>
                </a:rPr>
                <a:t>oùm</a:t>
              </a:r>
              <a:endParaRPr lang="en-US" sz="69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" y="5317505"/>
            <a:ext cx="3928373" cy="829565"/>
          </a:xfrm>
          <a:prstGeom prst="rect">
            <a:avLst/>
          </a:prstGeom>
          <a:noFill/>
        </p:spPr>
        <p:txBody>
          <a:bodyPr wrap="square" lIns="90014" tIns="45011" rIns="90014" bIns="45011" rtlCol="0">
            <a:spAutoFit/>
          </a:bodyPr>
          <a:lstStyle/>
          <a:p>
            <a:pPr marL="450076" lvl="1" defTabSz="900152"/>
            <a:r>
              <a:rPr lang="en-US" sz="48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ñom ñoùm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2274" y="-163293"/>
            <a:ext cx="7162537" cy="1152730"/>
          </a:xfrm>
          <a:prstGeom prst="rect">
            <a:avLst/>
          </a:prstGeom>
          <a:noFill/>
        </p:spPr>
        <p:txBody>
          <a:bodyPr wrap="square" lIns="90014" tIns="45011" rIns="90014" bIns="45011" rtlCol="0">
            <a:spAutoFit/>
          </a:bodyPr>
          <a:lstStyle/>
          <a:p>
            <a:pPr marL="450076" lvl="1" defTabSz="900152"/>
            <a:r>
              <a:rPr lang="en-US" sz="69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om  oâm   ôm  </a:t>
            </a:r>
            <a:endParaRPr lang="en-US" sz="69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76865" y="5317504"/>
            <a:ext cx="5205108" cy="829565"/>
          </a:xfrm>
          <a:prstGeom prst="rect">
            <a:avLst/>
          </a:prstGeom>
          <a:noFill/>
        </p:spPr>
        <p:txBody>
          <a:bodyPr wrap="square" lIns="90014" tIns="45011" rIns="90014" bIns="45011" rtlCol="0">
            <a:spAutoFit/>
          </a:bodyPr>
          <a:lstStyle/>
          <a:p>
            <a:pPr marL="450076" lvl="1" defTabSz="900152"/>
            <a:r>
              <a:rPr lang="en-US" sz="48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caây rôm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5" y="2915448"/>
            <a:ext cx="3240360" cy="23248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69" y="2943042"/>
            <a:ext cx="3096334" cy="23744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913" y="2953203"/>
            <a:ext cx="2880320" cy="22871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5281" y="5317505"/>
            <a:ext cx="3928373" cy="829565"/>
          </a:xfrm>
          <a:prstGeom prst="rect">
            <a:avLst/>
          </a:prstGeom>
          <a:noFill/>
        </p:spPr>
        <p:txBody>
          <a:bodyPr wrap="square" lIns="90014" tIns="45011" rIns="90014" bIns="45011" rtlCol="0">
            <a:spAutoFit/>
          </a:bodyPr>
          <a:lstStyle/>
          <a:p>
            <a:pPr marL="450076" lvl="1" defTabSz="900152"/>
            <a:r>
              <a:rPr lang="en-US" sz="48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con toâm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30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107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79" y="-30202"/>
            <a:ext cx="12054940" cy="6757890"/>
          </a:xfrm>
          <a:prstGeom prst="rect">
            <a:avLst/>
          </a:prstGeom>
        </p:spPr>
      </p:pic>
      <p:sp>
        <p:nvSpPr>
          <p:cNvPr id="889" name="文本框 6"/>
          <p:cNvSpPr txBox="1">
            <a:spLocks noChangeArrowheads="1"/>
          </p:cNvSpPr>
          <p:nvPr/>
        </p:nvSpPr>
        <p:spPr bwMode="auto">
          <a:xfrm>
            <a:off x="1324701" y="1296850"/>
            <a:ext cx="2428515" cy="98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60" tIns="45633" rIns="91260" bIns="45633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0665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5800" b="1" dirty="0">
              <a:solidFill>
                <a:srgbClr val="FF000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2124" name="矩形 2123"/>
          <p:cNvSpPr/>
          <p:nvPr/>
        </p:nvSpPr>
        <p:spPr>
          <a:xfrm>
            <a:off x="4463375" y="1545594"/>
            <a:ext cx="2686959" cy="2769908"/>
          </a:xfrm>
          <a:prstGeom prst="rect">
            <a:avLst/>
          </a:prstGeom>
        </p:spPr>
        <p:txBody>
          <a:bodyPr wrap="square" lIns="91260" tIns="45633" rIns="91260" bIns="45633">
            <a:spAutoFit/>
          </a:bodyPr>
          <a:lstStyle/>
          <a:p>
            <a:pPr defTabSz="900721">
              <a:lnSpc>
                <a:spcPct val="150000"/>
              </a:lnSpc>
              <a:defRPr/>
            </a:pPr>
            <a:r>
              <a:rPr lang="en-US" altLang="zh-CN" sz="11600" b="1" kern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oâm</a:t>
            </a:r>
            <a:endParaRPr lang="en-US" altLang="zh-CN" sz="11600" b="1" kern="0" dirty="0">
              <a:solidFill>
                <a:prstClr val="white"/>
              </a:solidFill>
              <a:latin typeface="VNI-Avo" pitchFamily="2" charset="0"/>
              <a:ea typeface="宋体" panose="02010600030101010101" pitchFamily="2" charset="-122"/>
            </a:endParaRPr>
          </a:p>
        </p:txBody>
      </p:sp>
      <p:grpSp>
        <p:nvGrpSpPr>
          <p:cNvPr id="2130" name="组合 2129"/>
          <p:cNvGrpSpPr/>
          <p:nvPr/>
        </p:nvGrpSpPr>
        <p:grpSpPr>
          <a:xfrm>
            <a:off x="2879961" y="4789283"/>
            <a:ext cx="220824" cy="321898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131" name="AutoShape 113"/>
            <p:cNvSpPr>
              <a:spLocks/>
            </p:cNvSpPr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algn="ctr" defTabSz="225179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32" name="AutoShape 114"/>
            <p:cNvSpPr>
              <a:spLocks/>
            </p:cNvSpPr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algn="ctr" defTabSz="225179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76" name="矩形 2123"/>
          <p:cNvSpPr/>
          <p:nvPr/>
        </p:nvSpPr>
        <p:spPr>
          <a:xfrm>
            <a:off x="7150334" y="1557180"/>
            <a:ext cx="3128765" cy="2769908"/>
          </a:xfrm>
          <a:prstGeom prst="rect">
            <a:avLst/>
          </a:prstGeom>
        </p:spPr>
        <p:txBody>
          <a:bodyPr wrap="square" lIns="91260" tIns="45633" rIns="91260" bIns="45633">
            <a:spAutoFit/>
          </a:bodyPr>
          <a:lstStyle/>
          <a:p>
            <a:pPr defTabSz="900721">
              <a:lnSpc>
                <a:spcPct val="150000"/>
              </a:lnSpc>
              <a:defRPr/>
            </a:pPr>
            <a:r>
              <a:rPr lang="en-US" altLang="zh-CN" sz="11600" b="1" kern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ôm</a:t>
            </a:r>
            <a:endParaRPr lang="en-US" altLang="zh-CN" sz="11600" b="1" kern="0" dirty="0">
              <a:solidFill>
                <a:srgbClr val="F79646">
                  <a:lumMod val="60000"/>
                  <a:lumOff val="40000"/>
                </a:srgbClr>
              </a:solidFill>
              <a:latin typeface="VNI-Avo" pitchFamily="2" charset="0"/>
              <a:ea typeface="宋体" panose="02010600030101010101" pitchFamily="2" charset="-122"/>
            </a:endParaRPr>
          </a:p>
        </p:txBody>
      </p:sp>
      <p:sp>
        <p:nvSpPr>
          <p:cNvPr id="1082" name="矩形 2123"/>
          <p:cNvSpPr/>
          <p:nvPr/>
        </p:nvSpPr>
        <p:spPr>
          <a:xfrm>
            <a:off x="7168763" y="1561833"/>
            <a:ext cx="2101369" cy="2398686"/>
          </a:xfrm>
          <a:prstGeom prst="rect">
            <a:avLst/>
          </a:prstGeom>
        </p:spPr>
        <p:txBody>
          <a:bodyPr wrap="square" lIns="91260" tIns="45633" rIns="91260" bIns="45633">
            <a:spAutoFit/>
          </a:bodyPr>
          <a:lstStyle/>
          <a:p>
            <a:pPr defTabSz="900721">
              <a:lnSpc>
                <a:spcPct val="150000"/>
              </a:lnSpc>
              <a:defRPr/>
            </a:pPr>
            <a:r>
              <a:rPr lang="en-US" altLang="zh-CN" sz="11600" b="1" kern="0" dirty="0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ô</a:t>
            </a:r>
          </a:p>
        </p:txBody>
      </p:sp>
      <p:sp>
        <p:nvSpPr>
          <p:cNvPr id="1084" name="矩形 2123"/>
          <p:cNvSpPr/>
          <p:nvPr/>
        </p:nvSpPr>
        <p:spPr>
          <a:xfrm>
            <a:off x="5495631" y="1561833"/>
            <a:ext cx="604018" cy="2398686"/>
          </a:xfrm>
          <a:prstGeom prst="rect">
            <a:avLst/>
          </a:prstGeom>
        </p:spPr>
        <p:txBody>
          <a:bodyPr wrap="square" lIns="91260" tIns="45633" rIns="91260" bIns="45633">
            <a:spAutoFit/>
          </a:bodyPr>
          <a:lstStyle/>
          <a:p>
            <a:pPr defTabSz="900721">
              <a:lnSpc>
                <a:spcPct val="150000"/>
              </a:lnSpc>
              <a:defRPr/>
            </a:pPr>
            <a:r>
              <a:rPr lang="en-US" altLang="zh-CN" sz="11600" b="1" kern="0" dirty="0">
                <a:solidFill>
                  <a:srgbClr val="0070C0"/>
                </a:solidFill>
                <a:latin typeface="VNI-Avo" pitchFamily="2" charset="0"/>
                <a:ea typeface="宋体" panose="02010600030101010101" pitchFamily="2" charset="-122"/>
              </a:rPr>
              <a:t>m</a:t>
            </a:r>
          </a:p>
        </p:txBody>
      </p:sp>
      <p:sp>
        <p:nvSpPr>
          <p:cNvPr id="1075" name="矩形 2123"/>
          <p:cNvSpPr/>
          <p:nvPr/>
        </p:nvSpPr>
        <p:spPr>
          <a:xfrm>
            <a:off x="1551284" y="1544259"/>
            <a:ext cx="3099021" cy="2769908"/>
          </a:xfrm>
          <a:prstGeom prst="rect">
            <a:avLst/>
          </a:prstGeom>
        </p:spPr>
        <p:txBody>
          <a:bodyPr wrap="square" lIns="91260" tIns="45633" rIns="91260" bIns="45633">
            <a:spAutoFit/>
          </a:bodyPr>
          <a:lstStyle/>
          <a:p>
            <a:pPr defTabSz="900721">
              <a:lnSpc>
                <a:spcPct val="150000"/>
              </a:lnSpc>
              <a:defRPr/>
            </a:pPr>
            <a:r>
              <a:rPr lang="en-US" altLang="zh-CN" sz="11600" b="1" kern="0">
                <a:solidFill>
                  <a:srgbClr val="F79646">
                    <a:lumMod val="60000"/>
                    <a:lumOff val="40000"/>
                  </a:srgbClr>
                </a:solidFill>
                <a:latin typeface="VNI-Avo" pitchFamily="2" charset="0"/>
                <a:ea typeface="宋体" panose="02010600030101010101" pitchFamily="2" charset="-122"/>
              </a:rPr>
              <a:t>om</a:t>
            </a:r>
            <a:endParaRPr lang="en-US" altLang="zh-CN" sz="11600" b="1" kern="0" dirty="0">
              <a:solidFill>
                <a:prstClr val="white"/>
              </a:solidFill>
              <a:latin typeface="VNI-Avo" pitchFamily="2" charset="0"/>
              <a:ea typeface="宋体" panose="02010600030101010101" pitchFamily="2" charset="-122"/>
            </a:endParaRPr>
          </a:p>
        </p:txBody>
      </p:sp>
      <p:sp>
        <p:nvSpPr>
          <p:cNvPr id="1080" name="矩形 2123"/>
          <p:cNvSpPr/>
          <p:nvPr/>
        </p:nvSpPr>
        <p:spPr>
          <a:xfrm>
            <a:off x="1538992" y="1561833"/>
            <a:ext cx="1999935" cy="2769813"/>
          </a:xfrm>
          <a:prstGeom prst="rect">
            <a:avLst/>
          </a:prstGeom>
        </p:spPr>
        <p:txBody>
          <a:bodyPr wrap="square" lIns="91260" tIns="45633" rIns="91260" bIns="45633">
            <a:spAutoFit/>
          </a:bodyPr>
          <a:lstStyle/>
          <a:p>
            <a:pPr defTabSz="900721">
              <a:lnSpc>
                <a:spcPct val="150000"/>
              </a:lnSpc>
              <a:defRPr/>
            </a:pPr>
            <a:r>
              <a:rPr lang="en-US" altLang="zh-CN" sz="11600" b="1" kern="0" dirty="0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1083" name="矩形 2123"/>
          <p:cNvSpPr/>
          <p:nvPr/>
        </p:nvSpPr>
        <p:spPr>
          <a:xfrm>
            <a:off x="2488243" y="1561833"/>
            <a:ext cx="2101369" cy="2780882"/>
          </a:xfrm>
          <a:prstGeom prst="rect">
            <a:avLst/>
          </a:prstGeom>
        </p:spPr>
        <p:txBody>
          <a:bodyPr wrap="square" lIns="91260" tIns="45633" rIns="91260" bIns="45633">
            <a:spAutoFit/>
          </a:bodyPr>
          <a:lstStyle/>
          <a:p>
            <a:pPr defTabSz="900721">
              <a:lnSpc>
                <a:spcPct val="150000"/>
              </a:lnSpc>
              <a:defRPr/>
            </a:pPr>
            <a:r>
              <a:rPr lang="en-US" altLang="zh-CN" sz="11600" b="1" kern="0" dirty="0">
                <a:solidFill>
                  <a:srgbClr val="0070C0"/>
                </a:solidFill>
                <a:latin typeface="VNI-Avo" pitchFamily="2" charset="0"/>
                <a:ea typeface="宋体" panose="02010600030101010101" pitchFamily="2" charset="-122"/>
              </a:rPr>
              <a:t>m</a:t>
            </a:r>
          </a:p>
        </p:txBody>
      </p:sp>
      <p:sp>
        <p:nvSpPr>
          <p:cNvPr id="1077" name="矩形 2123"/>
          <p:cNvSpPr/>
          <p:nvPr/>
        </p:nvSpPr>
        <p:spPr>
          <a:xfrm>
            <a:off x="4444946" y="1561833"/>
            <a:ext cx="1934924" cy="2398686"/>
          </a:xfrm>
          <a:prstGeom prst="rect">
            <a:avLst/>
          </a:prstGeom>
        </p:spPr>
        <p:txBody>
          <a:bodyPr wrap="square" lIns="91260" tIns="45633" rIns="91260" bIns="45633">
            <a:spAutoFit/>
          </a:bodyPr>
          <a:lstStyle/>
          <a:p>
            <a:pPr defTabSz="900721">
              <a:lnSpc>
                <a:spcPct val="150000"/>
              </a:lnSpc>
              <a:defRPr/>
            </a:pPr>
            <a:r>
              <a:rPr lang="en-US" altLang="zh-CN" sz="11600" b="1" kern="0" dirty="0" err="1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o</a:t>
            </a:r>
            <a:r>
              <a:rPr lang="en-US" altLang="zh-CN" sz="11600" b="1" kern="0" dirty="0" err="1">
                <a:solidFill>
                  <a:srgbClr val="E60044"/>
                </a:solidFill>
                <a:latin typeface="VNI-Avo" pitchFamily="2" charset="0"/>
                <a:ea typeface="宋体" panose="02010600030101010101" pitchFamily="2" charset="-122"/>
              </a:rPr>
              <a:t>ââ</a:t>
            </a:r>
            <a:endParaRPr lang="en-US" altLang="zh-CN" sz="11600" b="1" kern="0" dirty="0">
              <a:solidFill>
                <a:srgbClr val="E60044"/>
              </a:solidFill>
              <a:latin typeface="VNI-Avo" pitchFamily="2" charset="0"/>
              <a:ea typeface="宋体" panose="02010600030101010101" pitchFamily="2" charset="-122"/>
            </a:endParaRPr>
          </a:p>
        </p:txBody>
      </p:sp>
      <p:sp>
        <p:nvSpPr>
          <p:cNvPr id="1078" name="矩形 2123"/>
          <p:cNvSpPr/>
          <p:nvPr/>
        </p:nvSpPr>
        <p:spPr>
          <a:xfrm>
            <a:off x="8104857" y="1561833"/>
            <a:ext cx="722238" cy="2398686"/>
          </a:xfrm>
          <a:prstGeom prst="rect">
            <a:avLst/>
          </a:prstGeom>
        </p:spPr>
        <p:txBody>
          <a:bodyPr wrap="square" lIns="91260" tIns="45633" rIns="91260" bIns="45633">
            <a:spAutoFit/>
          </a:bodyPr>
          <a:lstStyle/>
          <a:p>
            <a:pPr defTabSz="900721">
              <a:lnSpc>
                <a:spcPct val="150000"/>
              </a:lnSpc>
              <a:defRPr/>
            </a:pPr>
            <a:r>
              <a:rPr lang="en-US" altLang="zh-CN" sz="11600" b="1" kern="0" dirty="0">
                <a:solidFill>
                  <a:srgbClr val="0070C0"/>
                </a:solidFill>
                <a:latin typeface="VNI-Avo" pitchFamily="2" charset="0"/>
                <a:ea typeface="宋体" panose="02010600030101010101" pitchFamily="2" charset="-122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732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" grpId="0"/>
      <p:bldP spid="1084" grpId="0"/>
      <p:bldP spid="1080" grpId="0"/>
      <p:bldP spid="1083" grpId="0"/>
      <p:bldP spid="1077" grpId="0"/>
      <p:bldP spid="10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0" y="21"/>
            <a:ext cx="12033250" cy="669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2050" y="2592483"/>
            <a:ext cx="10369152" cy="2431747"/>
          </a:xfrm>
          <a:prstGeom prst="rect">
            <a:avLst/>
          </a:prstGeom>
          <a:noFill/>
        </p:spPr>
        <p:txBody>
          <a:bodyPr wrap="square" lIns="121988" tIns="60994" rIns="121988" bIns="60994">
            <a:spAutoFit/>
          </a:bodyPr>
          <a:lstStyle/>
          <a:p>
            <a:pPr algn="ctr" defTabSz="954274"/>
            <a:r>
              <a:rPr lang="en-US" sz="15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Tập</a:t>
            </a:r>
            <a:r>
              <a:rPr lang="en-US" sz="15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ȫ</a:t>
            </a:r>
            <a:r>
              <a:rPr lang="el-GR" sz="15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μ</a:t>
            </a:r>
            <a:r>
              <a:rPr lang="en-US" sz="15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ết</a:t>
            </a:r>
            <a:r>
              <a:rPr lang="en-US" sz="15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91" y="74090"/>
            <a:ext cx="789395" cy="913713"/>
          </a:xfrm>
          <a:prstGeom prst="rect">
            <a:avLst/>
          </a:prstGeom>
        </p:spPr>
      </p:pic>
      <p:pic>
        <p:nvPicPr>
          <p:cNvPr id="2" name="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2169" y="864270"/>
            <a:ext cx="7992888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62334" y="1515783"/>
          <a:ext cx="9690432" cy="34889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5652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605652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238937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550658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136335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00691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4071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63051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0068" marR="90068" marT="45035" marB="45035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25" y="95859"/>
            <a:ext cx="787810" cy="911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34" y="95859"/>
            <a:ext cx="1477368" cy="1001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494067" y="2088406"/>
            <a:ext cx="13792497" cy="275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00712">
              <a:defRPr/>
            </a:pPr>
            <a:r>
              <a:rPr kumimoji="0" lang="el-GR" sz="173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</a:t>
            </a:r>
            <a:r>
              <a:rPr lang="en-US" sz="17338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733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đ</a:t>
            </a:r>
            <a:r>
              <a:rPr lang="el-GR" sz="17338" dirty="0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Ψ </a:t>
            </a:r>
            <a:r>
              <a:rPr lang="en-US" sz="17338" dirty="0" err="1">
                <a:solidFill>
                  <a:prstClr val="black"/>
                </a:solidFill>
                <a:latin typeface="HP001 4H" panose="020B0603050302020204" pitchFamily="34" charset="-93"/>
                <a:ea typeface="HP001" panose="020B0603050302020204" pitchFamily="34" charset="0"/>
              </a:rPr>
              <a:t>đóm</a:t>
            </a:r>
            <a:endParaRPr kumimoji="0" lang="en-US" sz="173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-93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74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91" y="74090"/>
            <a:ext cx="789395" cy="913713"/>
          </a:xfrm>
          <a:prstGeom prst="rect">
            <a:avLst/>
          </a:prstGeom>
        </p:spPr>
      </p:pic>
      <p:pic>
        <p:nvPicPr>
          <p:cNvPr id="2" name="o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8153" y="537478"/>
            <a:ext cx="8136904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91" y="89264"/>
            <a:ext cx="789395" cy="913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5" y="89242"/>
            <a:ext cx="1480340" cy="1003278"/>
          </a:xfrm>
          <a:prstGeom prst="rect">
            <a:avLst/>
          </a:prstGeom>
        </p:spPr>
      </p:pic>
      <p:pic>
        <p:nvPicPr>
          <p:cNvPr id="2" name="to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0241" y="969937"/>
            <a:ext cx="7080448" cy="53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1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91" y="74090"/>
            <a:ext cx="789395" cy="913713"/>
          </a:xfrm>
          <a:prstGeom prst="rect">
            <a:avLst/>
          </a:prstGeom>
        </p:spPr>
      </p:pic>
      <p:pic>
        <p:nvPicPr>
          <p:cNvPr id="2" name="ow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185" y="720254"/>
            <a:ext cx="7224464" cy="541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91" y="89264"/>
            <a:ext cx="789395" cy="913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5" y="89242"/>
            <a:ext cx="1480340" cy="1003278"/>
          </a:xfrm>
          <a:prstGeom prst="rect">
            <a:avLst/>
          </a:prstGeom>
        </p:spPr>
      </p:pic>
      <p:pic>
        <p:nvPicPr>
          <p:cNvPr id="2" name="row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2249" y="1002977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8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880" y="237015"/>
            <a:ext cx="6569508" cy="6532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20" y="3590379"/>
            <a:ext cx="4963704" cy="24370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5833546" y="3579064"/>
            <a:ext cx="5418341" cy="1600764"/>
          </a:xfrm>
          <a:prstGeom prst="rect">
            <a:avLst/>
          </a:prstGeom>
          <a:noFill/>
        </p:spPr>
        <p:txBody>
          <a:bodyPr wrap="square" lIns="122000" tIns="61001" rIns="122000" bIns="61001">
            <a:spAutoFit/>
          </a:bodyPr>
          <a:lstStyle/>
          <a:p>
            <a:pPr algn="ctr" defTabSz="1275914">
              <a:defRPr/>
            </a:pP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73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t="9434" r="2136" b="53465"/>
          <a:stretch/>
        </p:blipFill>
        <p:spPr>
          <a:xfrm>
            <a:off x="0" y="-3403"/>
            <a:ext cx="12033250" cy="6822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272252" y="988523"/>
            <a:ext cx="2760998" cy="1574003"/>
            <a:chOff x="158918" y="2887958"/>
            <a:chExt cx="2760998" cy="1574003"/>
          </a:xfrm>
          <a:solidFill>
            <a:srgbClr val="FFFF00"/>
          </a:solidFill>
        </p:grpSpPr>
        <p:sp>
          <p:nvSpPr>
            <p:cNvPr id="4" name="Rounded Rectangle 3"/>
            <p:cNvSpPr/>
            <p:nvPr/>
          </p:nvSpPr>
          <p:spPr>
            <a:xfrm>
              <a:off x="158918" y="2887958"/>
              <a:ext cx="2760998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80">
                <a:defRPr/>
              </a:pPr>
              <a:r>
                <a:rPr lang="en-US" sz="3500" b="1" kern="0">
                  <a:solidFill>
                    <a:prstClr val="black"/>
                  </a:solidFill>
                  <a:latin typeface="VNI-Avo" pitchFamily="2" charset="0"/>
                </a:rPr>
                <a:t>l</a:t>
              </a:r>
              <a:r>
                <a:rPr lang="en-US" sz="3500" b="1" kern="0">
                  <a:solidFill>
                    <a:srgbClr val="FF0000"/>
                  </a:solidFill>
                  <a:latin typeface="VNI-Avo" pitchFamily="2" charset="0"/>
                </a:rPr>
                <a:t>om</a:t>
              </a:r>
              <a:r>
                <a:rPr lang="en-US" sz="3500" b="1" kern="0">
                  <a:solidFill>
                    <a:prstClr val="black"/>
                  </a:solidFill>
                  <a:latin typeface="VNI-Avo" pitchFamily="2" charset="0"/>
                </a:rPr>
                <a:t> kh</a:t>
              </a:r>
              <a:r>
                <a:rPr lang="en-US" sz="3500" b="1" kern="0">
                  <a:solidFill>
                    <a:srgbClr val="FF0000"/>
                  </a:solidFill>
                  <a:latin typeface="VNI-Avo" pitchFamily="2" charset="0"/>
                </a:rPr>
                <a:t>om</a:t>
              </a:r>
              <a:endParaRPr lang="en-US" sz="35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1007747" y="3680046"/>
              <a:ext cx="234378" cy="781915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" name="Oval 5"/>
          <p:cNvSpPr/>
          <p:nvPr/>
        </p:nvSpPr>
        <p:spPr>
          <a:xfrm flipV="1">
            <a:off x="10647047" y="2952502"/>
            <a:ext cx="204827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189" tIns="45594" rIns="91189" bIns="45594" rtlCol="0" anchor="ctr"/>
          <a:lstStyle/>
          <a:p>
            <a:pPr algn="ctr" defTabSz="91188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85266" y="-31781"/>
            <a:ext cx="2667943" cy="1380390"/>
            <a:chOff x="-64644" y="2822638"/>
            <a:chExt cx="2667943" cy="1380391"/>
          </a:xfrm>
          <a:solidFill>
            <a:srgbClr val="FFFF00"/>
          </a:solidFill>
        </p:grpSpPr>
        <p:sp>
          <p:nvSpPr>
            <p:cNvPr id="8" name="Rounded Rectangle 7"/>
            <p:cNvSpPr/>
            <p:nvPr/>
          </p:nvSpPr>
          <p:spPr>
            <a:xfrm>
              <a:off x="213596" y="2822638"/>
              <a:ext cx="2389703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80">
                <a:defRPr/>
              </a:pPr>
              <a:r>
                <a:rPr lang="en-US" sz="3500" b="1" kern="0">
                  <a:solidFill>
                    <a:prstClr val="black"/>
                  </a:solidFill>
                  <a:latin typeface="VNI-Avo" pitchFamily="2" charset="0"/>
                </a:rPr>
                <a:t>caây r</a:t>
              </a:r>
              <a:r>
                <a:rPr lang="en-US" sz="3500" b="1" kern="0">
                  <a:solidFill>
                    <a:srgbClr val="FF0000"/>
                  </a:solidFill>
                  <a:latin typeface="VNI-Avo" pitchFamily="2" charset="0"/>
                </a:rPr>
                <a:t>ôm</a:t>
              </a:r>
              <a:endParaRPr lang="en-US" sz="35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-64644" y="3614726"/>
              <a:ext cx="278240" cy="588303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Oval 9"/>
          <p:cNvSpPr/>
          <p:nvPr/>
        </p:nvSpPr>
        <p:spPr>
          <a:xfrm flipV="1">
            <a:off x="7816825" y="1774607"/>
            <a:ext cx="204827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189" tIns="45594" rIns="91189" bIns="45594" rtlCol="0" anchor="ctr"/>
          <a:lstStyle/>
          <a:p>
            <a:pPr algn="ctr" defTabSz="91188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564802"/>
            <a:ext cx="1624137" cy="1270810"/>
            <a:chOff x="453023" y="2446704"/>
            <a:chExt cx="1851128" cy="1270810"/>
          </a:xfrm>
          <a:solidFill>
            <a:srgbClr val="FFFF00"/>
          </a:solidFill>
        </p:grpSpPr>
        <p:sp>
          <p:nvSpPr>
            <p:cNvPr id="16" name="Rounded Rectangle 15"/>
            <p:cNvSpPr/>
            <p:nvPr/>
          </p:nvSpPr>
          <p:spPr>
            <a:xfrm>
              <a:off x="453023" y="2925426"/>
              <a:ext cx="1851128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80">
                <a:defRPr/>
              </a:pPr>
              <a:r>
                <a:rPr lang="en-US" sz="3200" b="1" kern="0">
                  <a:solidFill>
                    <a:prstClr val="black"/>
                  </a:solidFill>
                  <a:latin typeface="VNI-Avo" pitchFamily="2" charset="0"/>
                </a:rPr>
                <a:t>kh</a:t>
              </a:r>
              <a:r>
                <a:rPr lang="en-US" sz="3200" b="1" kern="0">
                  <a:solidFill>
                    <a:srgbClr val="FF0000"/>
                  </a:solidFill>
                  <a:latin typeface="VNI-Avo" pitchFamily="2" charset="0"/>
                </a:rPr>
                <a:t>oùm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649519" y="2446704"/>
              <a:ext cx="31984" cy="44125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2" name="Oval 21"/>
          <p:cNvSpPr/>
          <p:nvPr/>
        </p:nvSpPr>
        <p:spPr>
          <a:xfrm flipV="1">
            <a:off x="1309058" y="4687549"/>
            <a:ext cx="204827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189" tIns="45594" rIns="91189" bIns="45594" rtlCol="0" anchor="ctr"/>
          <a:lstStyle/>
          <a:p>
            <a:pPr algn="ctr" defTabSz="91188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42460" y="5439936"/>
            <a:ext cx="3188813" cy="1472704"/>
            <a:chOff x="-196430" y="2244810"/>
            <a:chExt cx="3634486" cy="1472704"/>
          </a:xfrm>
          <a:solidFill>
            <a:srgbClr val="FFFF00"/>
          </a:solidFill>
        </p:grpSpPr>
        <p:sp>
          <p:nvSpPr>
            <p:cNvPr id="24" name="Rounded Rectangle 23"/>
            <p:cNvSpPr/>
            <p:nvPr/>
          </p:nvSpPr>
          <p:spPr>
            <a:xfrm>
              <a:off x="453023" y="2925426"/>
              <a:ext cx="2985033" cy="792088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80">
                <a:defRPr/>
              </a:pPr>
              <a:r>
                <a:rPr lang="en-US" sz="3500" b="1" kern="0">
                  <a:solidFill>
                    <a:prstClr val="black"/>
                  </a:solidFill>
                  <a:latin typeface="VNI-Avo" pitchFamily="2" charset="0"/>
                </a:rPr>
                <a:t>caùi n</a:t>
              </a:r>
              <a:r>
                <a:rPr lang="en-US" sz="3500" b="1" kern="0">
                  <a:solidFill>
                    <a:srgbClr val="FF0000"/>
                  </a:solidFill>
                  <a:latin typeface="VNI-Avo" pitchFamily="2" charset="0"/>
                </a:rPr>
                <a:t>ôm</a:t>
              </a:r>
              <a:endParaRPr lang="en-US" sz="35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-196430" y="2244810"/>
              <a:ext cx="1395221" cy="724732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Oval 26"/>
          <p:cNvSpPr/>
          <p:nvPr/>
        </p:nvSpPr>
        <p:spPr>
          <a:xfrm flipV="1">
            <a:off x="5179812" y="5703788"/>
            <a:ext cx="204827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189" tIns="45594" rIns="91189" bIns="45594" rtlCol="0" anchor="ctr"/>
          <a:lstStyle/>
          <a:p>
            <a:pPr algn="ctr" defTabSz="91188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55270" y="16456"/>
            <a:ext cx="3284953" cy="1856030"/>
            <a:chOff x="840332" y="2158619"/>
            <a:chExt cx="3581197" cy="1131063"/>
          </a:xfrm>
          <a:solidFill>
            <a:srgbClr val="FFFF00"/>
          </a:solidFill>
        </p:grpSpPr>
        <p:sp>
          <p:nvSpPr>
            <p:cNvPr id="29" name="Rounded Rectangle 28"/>
            <p:cNvSpPr/>
            <p:nvPr/>
          </p:nvSpPr>
          <p:spPr>
            <a:xfrm>
              <a:off x="840332" y="2158619"/>
              <a:ext cx="3581197" cy="42390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1880">
                <a:defRPr/>
              </a:pPr>
              <a:r>
                <a:rPr lang="en-US" sz="3500" b="1" kern="0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r>
                <a:rPr lang="en-US" sz="3500" b="1" kern="0">
                  <a:solidFill>
                    <a:srgbClr val="FF0000"/>
                  </a:solidFill>
                  <a:latin typeface="VNI-Avo" pitchFamily="2" charset="0"/>
                </a:rPr>
                <a:t>oâm</a:t>
              </a:r>
              <a:r>
                <a:rPr lang="en-US" sz="3500" b="1" kern="0">
                  <a:solidFill>
                    <a:prstClr val="black"/>
                  </a:solidFill>
                  <a:latin typeface="VNI-Avo" pitchFamily="2" charset="0"/>
                </a:rPr>
                <a:t> ch</a:t>
              </a:r>
              <a:r>
                <a:rPr lang="en-US" sz="3500" b="1" kern="0">
                  <a:solidFill>
                    <a:srgbClr val="FF0000"/>
                  </a:solidFill>
                  <a:latin typeface="VNI-Avo" pitchFamily="2" charset="0"/>
                </a:rPr>
                <a:t>oâm</a:t>
              </a:r>
              <a:endParaRPr lang="en-US" sz="35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671462" y="2582523"/>
              <a:ext cx="0" cy="707159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/>
          <p:cNvSpPr/>
          <p:nvPr/>
        </p:nvSpPr>
        <p:spPr>
          <a:xfrm flipV="1">
            <a:off x="3435397" y="1302176"/>
            <a:ext cx="204827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189" tIns="45594" rIns="91189" bIns="45594" rtlCol="0" anchor="ctr"/>
          <a:lstStyle/>
          <a:p>
            <a:pPr algn="ctr" defTabSz="91188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38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Yêu Đom Đóm + Bài hát Động vật - Bài hát thiếu nhi + Giáo dục trẻ e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32" y="0"/>
            <a:ext cx="12019818" cy="676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4" y="5850917"/>
            <a:ext cx="861757" cy="79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755" y="5509346"/>
            <a:ext cx="1463497" cy="109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610421" y="518710"/>
            <a:ext cx="9130623" cy="1216292"/>
          </a:xfrm>
          <a:prstGeom prst="rect">
            <a:avLst/>
          </a:prstGeom>
          <a:noFill/>
        </p:spPr>
        <p:txBody>
          <a:bodyPr wrap="none" lIns="91403" tIns="45702" rIns="91403" bIns="45702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014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55017" y="5509346"/>
            <a:ext cx="409823" cy="307385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90" y="1729709"/>
            <a:ext cx="9614065" cy="405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42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1" y="27594"/>
            <a:ext cx="12104240" cy="676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1" t="7863" r="34582" b="76209"/>
          <a:stretch/>
        </p:blipFill>
        <p:spPr>
          <a:xfrm>
            <a:off x="2704263" y="-12140"/>
            <a:ext cx="7210829" cy="454881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 rot="1232801">
            <a:off x="6484858" y="506997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3" tIns="45702" rIns="91403" bIns="45702" numCol="1" rtlCol="0" anchor="t" anchorCtr="0" compatLnSpc="1">
            <a:prstTxWarp prst="textNoShape">
              <a:avLst/>
            </a:prstTxWarp>
          </a:bodyPr>
          <a:lstStyle/>
          <a:p>
            <a:pPr defTabSz="91401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7695" y="4392662"/>
            <a:ext cx="6840760" cy="1107996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VNI-Avo" pitchFamily="2" charset="0"/>
              </a:rPr>
              <a:t>lom khom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072413" y="5400774"/>
            <a:ext cx="14401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48018" y="5400774"/>
            <a:ext cx="22288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5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45">
        <p14:doors dir="vert"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1" y="27594"/>
            <a:ext cx="12104240" cy="676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93" y="27594"/>
            <a:ext cx="6607804" cy="420242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 rot="1232801">
            <a:off x="3103878" y="1947140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3" tIns="45702" rIns="91403" bIns="45702" numCol="1" rtlCol="0" anchor="t" anchorCtr="0" compatLnSpc="1">
            <a:prstTxWarp prst="textNoShape">
              <a:avLst/>
            </a:prstTxWarp>
          </a:bodyPr>
          <a:lstStyle/>
          <a:p>
            <a:pPr defTabSz="91401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7693" y="4464670"/>
            <a:ext cx="6607804" cy="1107996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6600" b="1" dirty="0" err="1">
                <a:latin typeface="VNI-Avo" pitchFamily="2" charset="0"/>
              </a:rPr>
              <a:t>naáu</a:t>
            </a:r>
            <a:r>
              <a:rPr lang="en-US" sz="6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côm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448673" y="5472782"/>
            <a:ext cx="1800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0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45">
        <p14:doors dir="vert"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1" y="27594"/>
            <a:ext cx="12104240" cy="676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09" y="106726"/>
            <a:ext cx="7739728" cy="434921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 rot="1232801">
            <a:off x="3096502" y="2248873"/>
            <a:ext cx="1427530" cy="56701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3" tIns="45702" rIns="91403" bIns="45702" numCol="1" rtlCol="0" anchor="t" anchorCtr="0" compatLnSpc="1">
            <a:prstTxWarp prst="textNoShape">
              <a:avLst/>
            </a:prstTxWarp>
          </a:bodyPr>
          <a:lstStyle/>
          <a:p>
            <a:pPr defTabSz="91401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7693" y="4464670"/>
            <a:ext cx="6607804" cy="1107996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6600" b="1" dirty="0" err="1">
                <a:latin typeface="VNI-Avo" pitchFamily="2" charset="0"/>
              </a:rPr>
              <a:t>vaøng</a:t>
            </a:r>
            <a:r>
              <a:rPr lang="en-US" sz="6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roäm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33316" y="5544790"/>
            <a:ext cx="15875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5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45">
        <p14:doors dir="vert"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7" y="3400190"/>
            <a:ext cx="4051509" cy="2576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99" y="3399092"/>
            <a:ext cx="4715421" cy="2649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1" t="7863" r="34582" b="76209"/>
          <a:stretch/>
        </p:blipFill>
        <p:spPr>
          <a:xfrm>
            <a:off x="3712381" y="17"/>
            <a:ext cx="4301418" cy="27134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9263" y="2420746"/>
            <a:ext cx="6783866" cy="1107820"/>
          </a:xfrm>
          <a:prstGeom prst="rect">
            <a:avLst/>
          </a:prstGeom>
          <a:noFill/>
        </p:spPr>
        <p:txBody>
          <a:bodyPr wrap="square" lIns="91178" tIns="45590" rIns="91178" bIns="45590" rtlCol="0">
            <a:spAutoFit/>
          </a:bodyPr>
          <a:lstStyle/>
          <a:p>
            <a:pPr defTabSz="899897"/>
            <a:r>
              <a:rPr lang="en-US" sz="6600" b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lom khom</a:t>
            </a:r>
            <a:endParaRPr lang="en-US" sz="66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179" y="5832825"/>
            <a:ext cx="6655647" cy="1015487"/>
          </a:xfrm>
          <a:prstGeom prst="rect">
            <a:avLst/>
          </a:prstGeom>
          <a:noFill/>
        </p:spPr>
        <p:txBody>
          <a:bodyPr wrap="square" lIns="91178" tIns="45590" rIns="91178" bIns="45590" rtlCol="0">
            <a:spAutoFit/>
          </a:bodyPr>
          <a:lstStyle/>
          <a:p>
            <a:pPr defTabSz="899897"/>
            <a:r>
              <a:rPr lang="en-US" sz="6000" b="1" dirty="0" err="1">
                <a:latin typeface="VNI-Avo" pitchFamily="2" charset="0"/>
                <a:cs typeface="Times New Roman" pitchFamily="18" charset="0"/>
              </a:rPr>
              <a:t>naáu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côm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7884" y="5917780"/>
            <a:ext cx="6223598" cy="923154"/>
          </a:xfrm>
          <a:prstGeom prst="rect">
            <a:avLst/>
          </a:prstGeom>
          <a:noFill/>
        </p:spPr>
        <p:txBody>
          <a:bodyPr wrap="square" lIns="91178" tIns="45590" rIns="91178" bIns="45590" rtlCol="0">
            <a:spAutoFit/>
          </a:bodyPr>
          <a:lstStyle/>
          <a:p>
            <a:pPr defTabSz="899897"/>
            <a:r>
              <a:rPr lang="en-US" sz="5400" b="1" dirty="0" err="1">
                <a:latin typeface="VNI-Avo" pitchFamily="2" charset="0"/>
                <a:cs typeface="Times New Roman" pitchFamily="18" charset="0"/>
              </a:rPr>
              <a:t>vaøng</a:t>
            </a:r>
            <a:r>
              <a:rPr lang="en-US" sz="5400" b="1" dirty="0"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roäm</a:t>
            </a:r>
            <a:endParaRPr lang="en-US" sz="54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50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2766" y="1224310"/>
            <a:ext cx="11233245" cy="4680520"/>
          </a:xfrm>
          <a:prstGeom prst="roundRect">
            <a:avLst/>
          </a:prstGeom>
          <a:solidFill>
            <a:srgbClr val="CCFFFF"/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8" tIns="45590" rIns="91178" bIns="45590" rtlCol="0" anchor="ctr"/>
          <a:lstStyle/>
          <a:p>
            <a:pPr algn="ctr" defTabSz="899897">
              <a:lnSpc>
                <a:spcPct val="150000"/>
              </a:lnSpc>
              <a:defRPr/>
            </a:pP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3900" b="1" dirty="0" err="1">
                <a:solidFill>
                  <a:srgbClr val="C00000"/>
                </a:solidFill>
                <a:latin typeface="VNI-Avo" pitchFamily="2" charset="0"/>
              </a:rPr>
              <a:t>Muøi</a:t>
            </a:r>
            <a:r>
              <a:rPr lang="en-US" sz="39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VNI-Avo" pitchFamily="2" charset="0"/>
              </a:rPr>
              <a:t>vò</a:t>
            </a:r>
            <a:r>
              <a:rPr lang="en-US" sz="39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VNI-Avo" pitchFamily="2" charset="0"/>
              </a:rPr>
              <a:t>cuûa</a:t>
            </a:r>
            <a:r>
              <a:rPr lang="en-US" sz="39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VNI-Avo" pitchFamily="2" charset="0"/>
              </a:rPr>
              <a:t>queâ</a:t>
            </a:r>
            <a:r>
              <a:rPr lang="en-US" sz="39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C00000"/>
                </a:solidFill>
                <a:latin typeface="VNI-Avo" pitchFamily="2" charset="0"/>
              </a:rPr>
              <a:t>nhaø</a:t>
            </a:r>
            <a:endParaRPr lang="en-US" sz="3900" b="1" dirty="0">
              <a:solidFill>
                <a:srgbClr val="C00000"/>
              </a:solidFill>
              <a:latin typeface="VNI-Avo" pitchFamily="2" charset="0"/>
            </a:endParaRPr>
          </a:p>
          <a:p>
            <a:pPr algn="just" defTabSz="899897">
              <a:lnSpc>
                <a:spcPct val="150000"/>
              </a:lnSpc>
              <a:defRPr/>
            </a:pP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Men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theo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con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raïch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nhoû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thoân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xoùm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queâ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em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Veà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queâ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em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nhö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trong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muøi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thôm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cuûa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coám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vaø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traùi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caây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chín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em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baûo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ñoù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muøi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vò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queâ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9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nhaø</a:t>
            </a:r>
            <a:r>
              <a:rPr lang="en-US" sz="39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70" y="0"/>
            <a:ext cx="976064" cy="9604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87" y="0"/>
            <a:ext cx="901080" cy="1052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11" y="5832822"/>
            <a:ext cx="763336" cy="891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" y="5877144"/>
            <a:ext cx="763336" cy="891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87" y="44322"/>
            <a:ext cx="901080" cy="1052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11" y="5877144"/>
            <a:ext cx="763336" cy="891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7297" y="2232421"/>
            <a:ext cx="53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60240" y="3065797"/>
            <a:ext cx="53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0761" y="3967154"/>
            <a:ext cx="53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265097" y="2952502"/>
            <a:ext cx="975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121081" y="3888606"/>
            <a:ext cx="1119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84177" y="4752702"/>
            <a:ext cx="975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32449" y="2978537"/>
            <a:ext cx="20882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968953" y="2952502"/>
            <a:ext cx="219624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68953" y="3888606"/>
            <a:ext cx="234864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99683" y="4718690"/>
            <a:ext cx="183564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08113" y="5688806"/>
            <a:ext cx="129614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959691" y="5688806"/>
            <a:ext cx="19230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07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2" y="0"/>
            <a:ext cx="12009540" cy="6667407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C60E74-C856-45C9-8E32-934FDF3057F1}"/>
              </a:ext>
            </a:extLst>
          </p:cNvPr>
          <p:cNvSpPr txBox="1"/>
          <p:nvPr/>
        </p:nvSpPr>
        <p:spPr>
          <a:xfrm>
            <a:off x="1064397" y="4229694"/>
            <a:ext cx="9371500" cy="1027785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endParaRPr lang="en-US" sz="60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0FBA29-0306-460A-9261-6FCD0B11B455}"/>
              </a:ext>
            </a:extLst>
          </p:cNvPr>
          <p:cNvSpPr txBox="1"/>
          <p:nvPr/>
        </p:nvSpPr>
        <p:spPr>
          <a:xfrm>
            <a:off x="354954" y="4018068"/>
            <a:ext cx="13006487" cy="101564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ơm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mùi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thơm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cơm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bờm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ngựa</a:t>
            </a:r>
            <a:endParaRPr lang="en-US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A4460-5E35-4785-BC65-97CBC0710E1E}"/>
              </a:ext>
            </a:extLst>
          </p:cNvPr>
          <p:cNvSpPr txBox="1"/>
          <p:nvPr/>
        </p:nvSpPr>
        <p:spPr>
          <a:xfrm>
            <a:off x="358147" y="1344888"/>
            <a:ext cx="12859278" cy="1015647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om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xóm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nhỏ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khóm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mía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hòm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thư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922A0F-2EF8-4D1E-B52B-14E03F1A68E2}"/>
              </a:ext>
            </a:extLst>
          </p:cNvPr>
          <p:cNvSpPr txBox="1"/>
          <p:nvPr/>
        </p:nvSpPr>
        <p:spPr>
          <a:xfrm>
            <a:off x="354954" y="2664472"/>
            <a:ext cx="11726720" cy="1018991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hôm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qua,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giã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cốm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đốm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lửa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FBA29-0306-460A-9261-6FCD0B11B455}"/>
              </a:ext>
            </a:extLst>
          </p:cNvPr>
          <p:cNvSpPr txBox="1"/>
          <p:nvPr/>
        </p:nvSpPr>
        <p:spPr>
          <a:xfrm>
            <a:off x="-608111" y="5257479"/>
            <a:ext cx="12306333" cy="110797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O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O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O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O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O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O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  <a:endParaRPr lang="en-US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" y="52175"/>
            <a:ext cx="12180005" cy="671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88043" y="1447653"/>
            <a:ext cx="10585176" cy="2908408"/>
          </a:xfrm>
          <a:prstGeom prst="rect">
            <a:avLst/>
          </a:prstGeom>
          <a:noFill/>
        </p:spPr>
        <p:txBody>
          <a:bodyPr wrap="square" lIns="91260" tIns="45633" rIns="91260" bIns="45633" rtlCol="0">
            <a:spAutoFit/>
          </a:bodyPr>
          <a:lstStyle/>
          <a:p>
            <a:pPr algn="ctr" defTabSz="900721"/>
            <a:endParaRPr lang="en-US" sz="5300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00721"/>
            <a:r>
              <a:rPr lang="en-US" sz="13000" b="1">
                <a:solidFill>
                  <a:srgbClr val="FF0000"/>
                </a:solidFill>
                <a:latin typeface="VNI-Avo" pitchFamily="2" charset="0"/>
              </a:rPr>
              <a:t>om  oâm  ôm</a:t>
            </a:r>
            <a:endParaRPr lang="en-US" sz="1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20082" y="576239"/>
            <a:ext cx="2448272" cy="2259367"/>
            <a:chOff x="-104055" y="-71834"/>
            <a:chExt cx="3240360" cy="32403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55" y="-71834"/>
              <a:ext cx="3240360" cy="32403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96397" y="825072"/>
              <a:ext cx="1239452" cy="1544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0721"/>
              <a:r>
                <a:rPr lang="en-US" sz="3200" b="1" dirty="0" err="1">
                  <a:solidFill>
                    <a:prstClr val="white"/>
                  </a:solidFill>
                  <a:latin typeface="VNI-Avo" pitchFamily="2" charset="0"/>
                </a:rPr>
                <a:t>Baøi</a:t>
              </a:r>
              <a:r>
                <a:rPr lang="en-US" sz="3200" b="1" dirty="0">
                  <a:solidFill>
                    <a:prstClr val="white"/>
                  </a:solidFill>
                  <a:latin typeface="VNI-Avo" pitchFamily="2" charset="0"/>
                </a:rPr>
                <a:t> </a:t>
              </a:r>
            </a:p>
            <a:p>
              <a:pPr algn="ctr" defTabSz="900721"/>
              <a:r>
                <a:rPr lang="en-US" sz="3200" b="1" dirty="0">
                  <a:solidFill>
                    <a:prstClr val="white"/>
                  </a:solidFill>
                  <a:latin typeface="VNI-Avo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112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700" y="355811"/>
            <a:ext cx="9421877" cy="628403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3784377" y="1334527"/>
            <a:ext cx="4955434" cy="2972673"/>
          </a:xfrm>
          <a:prstGeom prst="rect">
            <a:avLst/>
          </a:prstGeom>
          <a:noFill/>
          <a:ln>
            <a:noFill/>
          </a:ln>
        </p:spPr>
        <p:txBody>
          <a:bodyPr wrap="square" lIns="91260" tIns="45633" rIns="91260" bIns="45633" rtlCol="0">
            <a:spAutoFit/>
          </a:bodyPr>
          <a:lstStyle/>
          <a:p>
            <a:pPr algn="ctr" defTabSz="1200995">
              <a:buClr>
                <a:srgbClr val="000000"/>
              </a:buClr>
              <a:defRPr/>
            </a:pPr>
            <a:r>
              <a:rPr lang="en-GB" sz="187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om</a:t>
            </a:r>
            <a:endParaRPr lang="en-GB" sz="187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81" y="200688"/>
            <a:ext cx="1276719" cy="12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006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12470" y="4593188"/>
            <a:ext cx="6721504" cy="1446469"/>
          </a:xfrm>
          <a:prstGeom prst="rect">
            <a:avLst/>
          </a:prstGeom>
          <a:noFill/>
        </p:spPr>
        <p:txBody>
          <a:bodyPr wrap="square" lIns="91260" tIns="45633" rIns="91260" bIns="45633" rtlCol="0">
            <a:spAutoFit/>
          </a:bodyPr>
          <a:lstStyle/>
          <a:p>
            <a:pPr lvl="1"/>
            <a:r>
              <a:rPr lang="en-US" sz="88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om</a:t>
            </a:r>
            <a:r>
              <a:rPr lang="en-US" sz="88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oùm</a:t>
            </a:r>
            <a:endParaRPr lang="en-US" sz="8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9257" y="2777008"/>
            <a:ext cx="5688632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0" b="1" dirty="0">
                  <a:solidFill>
                    <a:schemeClr val="tx1"/>
                  </a:solidFill>
                  <a:latin typeface="VNI-Avo" pitchFamily="2" charset="0"/>
                </a:rPr>
                <a:t>ñ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0" b="1">
                  <a:solidFill>
                    <a:srgbClr val="FF0000"/>
                  </a:solidFill>
                  <a:latin typeface="VNI-Avo" pitchFamily="2" charset="0"/>
                </a:rPr>
                <a:t>om</a:t>
              </a:r>
              <a:endParaRPr lang="en-US" sz="10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0" b="1" dirty="0" err="1">
                  <a:solidFill>
                    <a:schemeClr val="tx1"/>
                  </a:solidFill>
                  <a:latin typeface="VNI-Avo" pitchFamily="2" charset="0"/>
                </a:rPr>
                <a:t>ñ</a:t>
              </a:r>
              <a:r>
                <a:rPr lang="en-US" sz="10700" b="1" dirty="0" err="1">
                  <a:solidFill>
                    <a:srgbClr val="FF0000"/>
                  </a:solidFill>
                  <a:latin typeface="VNI-Avo" pitchFamily="2" charset="0"/>
                </a:rPr>
                <a:t>oùm</a:t>
              </a:r>
              <a:endParaRPr lang="en-US" sz="10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4" y="215848"/>
            <a:ext cx="1171213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988226" y="241335"/>
            <a:ext cx="3899378" cy="2561151"/>
          </a:xfrm>
          <a:prstGeom prst="rect">
            <a:avLst/>
          </a:prstGeom>
          <a:noFill/>
          <a:ln>
            <a:noFill/>
          </a:ln>
        </p:spPr>
        <p:txBody>
          <a:bodyPr wrap="square" lIns="91260" tIns="45633" rIns="91260" bIns="45633" rtlCol="0">
            <a:spAutoFit/>
          </a:bodyPr>
          <a:lstStyle/>
          <a:p>
            <a:pPr algn="ctr" defTabSz="1200995">
              <a:buClr>
                <a:srgbClr val="000000"/>
              </a:buClr>
              <a:defRPr/>
            </a:pPr>
            <a:r>
              <a:rPr lang="en-GB" sz="161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om</a:t>
            </a:r>
            <a:endParaRPr lang="en-GB" sz="161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57" y="449278"/>
            <a:ext cx="5395857" cy="38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519" y="200678"/>
            <a:ext cx="9800714" cy="628403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4144417" y="1303831"/>
            <a:ext cx="3752690" cy="2554545"/>
          </a:xfrm>
          <a:prstGeom prst="rect">
            <a:avLst/>
          </a:prstGeom>
          <a:noFill/>
          <a:ln>
            <a:noFill/>
          </a:ln>
        </p:spPr>
        <p:txBody>
          <a:bodyPr wrap="square" lIns="91260" tIns="45633" rIns="91260" bIns="45633" rtlCol="0">
            <a:spAutoFit/>
          </a:bodyPr>
          <a:lstStyle/>
          <a:p>
            <a:pPr algn="ctr" defTabSz="1200995">
              <a:buClr>
                <a:srgbClr val="000000"/>
              </a:buClr>
              <a:defRPr/>
            </a:pPr>
            <a:r>
              <a:rPr lang="en-GB" sz="16100" b="1" kern="0" dirty="0" err="1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oâm</a:t>
            </a:r>
            <a:endParaRPr lang="en-GB" sz="161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23" y="132573"/>
            <a:ext cx="1190297" cy="11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1089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40561" y="4572226"/>
            <a:ext cx="6088643" cy="1631216"/>
          </a:xfrm>
          <a:prstGeom prst="rect">
            <a:avLst/>
          </a:prstGeom>
          <a:noFill/>
        </p:spPr>
        <p:txBody>
          <a:bodyPr wrap="square" lIns="91260" tIns="45633" rIns="91260" bIns="45633" rtlCol="0">
            <a:spAutoFit/>
          </a:bodyPr>
          <a:lstStyle/>
          <a:p>
            <a:pPr lvl="1">
              <a:defRPr/>
            </a:pPr>
            <a:r>
              <a:rPr lang="en-US" sz="100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con </a:t>
            </a:r>
            <a:r>
              <a:rPr lang="en-US" sz="10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</a:t>
            </a:r>
            <a:r>
              <a:rPr lang="en-US" sz="1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oâm</a:t>
            </a:r>
            <a:endParaRPr lang="en-US" sz="10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087" y="2756045"/>
            <a:ext cx="5521506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700" b="1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endParaRPr lang="en-US" sz="107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700" b="1">
                  <a:solidFill>
                    <a:srgbClr val="FF0000"/>
                  </a:solidFill>
                  <a:latin typeface="VNI-Avo" pitchFamily="2" charset="0"/>
                </a:rPr>
                <a:t>oâm</a:t>
              </a:r>
              <a:endParaRPr lang="en-US" sz="10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700" b="1">
                  <a:solidFill>
                    <a:prstClr val="black"/>
                  </a:solidFill>
                  <a:latin typeface="VNI-Avo" pitchFamily="2" charset="0"/>
                </a:rPr>
                <a:t>t</a:t>
              </a:r>
              <a:r>
                <a:rPr lang="en-US" sz="10700" b="1">
                  <a:solidFill>
                    <a:srgbClr val="FF0000"/>
                  </a:solidFill>
                  <a:latin typeface="VNI-Avo" pitchFamily="2" charset="0"/>
                </a:rPr>
                <a:t>oâm</a:t>
              </a:r>
              <a:endParaRPr lang="en-US" sz="10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4" y="215848"/>
            <a:ext cx="1171213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988226" y="241335"/>
            <a:ext cx="3899378" cy="2561151"/>
          </a:xfrm>
          <a:prstGeom prst="rect">
            <a:avLst/>
          </a:prstGeom>
          <a:noFill/>
          <a:ln>
            <a:noFill/>
          </a:ln>
        </p:spPr>
        <p:txBody>
          <a:bodyPr wrap="square" lIns="91260" tIns="45633" rIns="91260" bIns="45633" rtlCol="0">
            <a:spAutoFit/>
          </a:bodyPr>
          <a:lstStyle/>
          <a:p>
            <a:pPr algn="ctr" defTabSz="1200995">
              <a:buClr>
                <a:srgbClr val="000000"/>
              </a:buClr>
              <a:defRPr/>
            </a:pPr>
            <a:r>
              <a:rPr lang="en-GB" sz="161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oâm</a:t>
            </a:r>
            <a:endParaRPr lang="en-GB" sz="161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51" y="760420"/>
            <a:ext cx="5872609" cy="413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519" y="200678"/>
            <a:ext cx="9800714" cy="628403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4216425" y="1303831"/>
            <a:ext cx="3752690" cy="2554545"/>
          </a:xfrm>
          <a:prstGeom prst="rect">
            <a:avLst/>
          </a:prstGeom>
          <a:noFill/>
          <a:ln>
            <a:noFill/>
          </a:ln>
        </p:spPr>
        <p:txBody>
          <a:bodyPr wrap="square" lIns="91260" tIns="45633" rIns="91260" bIns="45633" rtlCol="0">
            <a:spAutoFit/>
          </a:bodyPr>
          <a:lstStyle/>
          <a:p>
            <a:pPr algn="ctr" defTabSz="1200995">
              <a:buClr>
                <a:srgbClr val="000000"/>
              </a:buClr>
              <a:defRPr/>
            </a:pPr>
            <a:r>
              <a:rPr lang="en-GB" sz="161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ôm</a:t>
            </a:r>
            <a:endParaRPr lang="en-GB" sz="161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23" y="132573"/>
            <a:ext cx="1190297" cy="11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4936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56587" y="4559766"/>
            <a:ext cx="6624734" cy="1631135"/>
          </a:xfrm>
          <a:prstGeom prst="rect">
            <a:avLst/>
          </a:prstGeom>
          <a:noFill/>
        </p:spPr>
        <p:txBody>
          <a:bodyPr wrap="square" lIns="91260" tIns="45633" rIns="91260" bIns="45633" rtlCol="0">
            <a:spAutoFit/>
          </a:bodyPr>
          <a:lstStyle/>
          <a:p>
            <a:pPr lvl="1">
              <a:defRPr/>
            </a:pPr>
            <a:r>
              <a:rPr lang="en-US" sz="10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caây</a:t>
            </a:r>
            <a:r>
              <a:rPr lang="en-US" sz="100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r</a:t>
            </a:r>
            <a:r>
              <a:rPr lang="en-US" sz="10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ôm</a:t>
            </a:r>
            <a:endParaRPr lang="en-US" sz="10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097" y="2756045"/>
            <a:ext cx="5665522" cy="3478787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700" b="1">
                  <a:solidFill>
                    <a:prstClr val="black"/>
                  </a:solidFill>
                  <a:latin typeface="VNI-Avo" pitchFamily="2" charset="0"/>
                </a:rPr>
                <a:t>r</a:t>
              </a:r>
              <a:endParaRPr lang="en-US" sz="107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700" b="1">
                  <a:solidFill>
                    <a:srgbClr val="FF0000"/>
                  </a:solidFill>
                  <a:latin typeface="VNI-Avo" pitchFamily="2" charset="0"/>
                </a:rPr>
                <a:t>ôm</a:t>
              </a:r>
              <a:endParaRPr lang="en-US" sz="10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700" b="1">
                  <a:solidFill>
                    <a:prstClr val="black"/>
                  </a:solidFill>
                  <a:latin typeface="VNI-Avo" pitchFamily="2" charset="0"/>
                </a:rPr>
                <a:t>r</a:t>
              </a:r>
              <a:r>
                <a:rPr lang="en-US" sz="10700" b="1">
                  <a:solidFill>
                    <a:srgbClr val="FF0000"/>
                  </a:solidFill>
                  <a:latin typeface="VNI-Avo" pitchFamily="2" charset="0"/>
                </a:rPr>
                <a:t>ôm</a:t>
              </a:r>
              <a:endParaRPr lang="en-US" sz="107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4" y="215848"/>
            <a:ext cx="1171213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988226" y="241335"/>
            <a:ext cx="3899378" cy="2561151"/>
          </a:xfrm>
          <a:prstGeom prst="rect">
            <a:avLst/>
          </a:prstGeom>
          <a:noFill/>
          <a:ln>
            <a:noFill/>
          </a:ln>
        </p:spPr>
        <p:txBody>
          <a:bodyPr wrap="square" lIns="91260" tIns="45633" rIns="91260" bIns="45633" rtlCol="0">
            <a:spAutoFit/>
          </a:bodyPr>
          <a:lstStyle/>
          <a:p>
            <a:pPr algn="ctr" defTabSz="1200995">
              <a:buClr>
                <a:srgbClr val="000000"/>
              </a:buClr>
              <a:defRPr/>
            </a:pPr>
            <a:r>
              <a:rPr lang="en-GB" sz="161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ôm</a:t>
            </a:r>
            <a:endParaRPr lang="en-GB" sz="161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70" y="0"/>
            <a:ext cx="5112568" cy="479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641&quot;&gt;&lt;object type=&quot;3&quot; unique_id=&quot;10642&quot;&gt;&lt;property id=&quot;20148&quot; value=&quot;5&quot;/&gt;&lt;property id=&quot;20300&quot; value=&quot;Slide 1&quot;/&gt;&lt;property id=&quot;20307&quot; value=&quot;592&quot;/&gt;&lt;/object&gt;&lt;object type=&quot;3&quot; unique_id=&quot;10643&quot;&gt;&lt;property id=&quot;20148&quot; value=&quot;5&quot;/&gt;&lt;property id=&quot;20300&quot; value=&quot;Slide 2&quot;/&gt;&lt;property id=&quot;20307&quot; value=&quot;593&quot;/&gt;&lt;/object&gt;&lt;object type=&quot;3&quot; unique_id=&quot;10644&quot;&gt;&lt;property id=&quot;20148&quot; value=&quot;5&quot;/&gt;&lt;property id=&quot;20300&quot; value=&quot;Slide 3&quot;/&gt;&lt;property id=&quot;20307&quot; value=&quot;610&quot;/&gt;&lt;/object&gt;&lt;object type=&quot;3&quot; unique_id=&quot;10645&quot;&gt;&lt;property id=&quot;20148&quot; value=&quot;5&quot;/&gt;&lt;property id=&quot;20300&quot; value=&quot;Slide 4&quot;/&gt;&lt;property id=&quot;20307&quot; value=&quot;594&quot;/&gt;&lt;/object&gt;&lt;object type=&quot;3&quot; unique_id=&quot;10647&quot;&gt;&lt;property id=&quot;20148&quot; value=&quot;5&quot;/&gt;&lt;property id=&quot;20300&quot; value=&quot;Slide 7&quot;/&gt;&lt;property id=&quot;20307&quot; value=&quot;595&quot;/&gt;&lt;/object&gt;&lt;object type=&quot;3&quot; unique_id=&quot;10648&quot;&gt;&lt;property id=&quot;20148&quot; value=&quot;5&quot;/&gt;&lt;property id=&quot;20300&quot; value=&quot;Slide 8&quot;/&gt;&lt;property id=&quot;20307&quot; value=&quot;597&quot;/&gt;&lt;/object&gt;&lt;object type=&quot;3&quot; unique_id=&quot;10649&quot;&gt;&lt;property id=&quot;20148&quot; value=&quot;5&quot;/&gt;&lt;property id=&quot;20300&quot; value=&quot;Slide 9&quot;/&gt;&lt;property id=&quot;20307&quot; value=&quot;457&quot;/&gt;&lt;/object&gt;&lt;object type=&quot;3&quot; unique_id=&quot;10650&quot;&gt;&lt;property id=&quot;20148&quot; value=&quot;5&quot;/&gt;&lt;property id=&quot;20300&quot; value=&quot;Slide 10&quot;/&gt;&lt;property id=&quot;20307&quot; value=&quot;432&quot;/&gt;&lt;/object&gt;&lt;object type=&quot;3&quot; unique_id=&quot;10651&quot;&gt;&lt;property id=&quot;20148&quot; value=&quot;5&quot;/&gt;&lt;property id=&quot;20300&quot; value=&quot;Slide 11&quot;/&gt;&lt;property id=&quot;20307&quot; value=&quot;598&quot;/&gt;&lt;/object&gt;&lt;object type=&quot;3&quot; unique_id=&quot;10652&quot;&gt;&lt;property id=&quot;20148&quot; value=&quot;5&quot;/&gt;&lt;property id=&quot;20300&quot; value=&quot;Slide 12&quot;/&gt;&lt;property id=&quot;20307&quot; value=&quot;544&quot;/&gt;&lt;/object&gt;&lt;object type=&quot;3&quot; unique_id=&quot;10653&quot;&gt;&lt;property id=&quot;20148&quot; value=&quot;5&quot;/&gt;&lt;property id=&quot;20300&quot; value=&quot;Slide 13&quot;/&gt;&lt;property id=&quot;20307&quot; value=&quot;545&quot;/&gt;&lt;/object&gt;&lt;object type=&quot;3&quot; unique_id=&quot;10654&quot;&gt;&lt;property id=&quot;20148&quot; value=&quot;5&quot;/&gt;&lt;property id=&quot;20300&quot; value=&quot;Slide 14&quot;/&gt;&lt;property id=&quot;20307&quot; value=&quot;599&quot;/&gt;&lt;/object&gt;&lt;object type=&quot;3&quot; unique_id=&quot;10655&quot;&gt;&lt;property id=&quot;20148&quot; value=&quot;5&quot;/&gt;&lt;property id=&quot;20300&quot; value=&quot;Slide 15&quot;/&gt;&lt;property id=&quot;20307&quot; value=&quot;600&quot;/&gt;&lt;/object&gt;&lt;object type=&quot;3&quot; unique_id=&quot;10656&quot;&gt;&lt;property id=&quot;20148&quot; value=&quot;5&quot;/&gt;&lt;property id=&quot;20300&quot; value=&quot;Slide 16&quot;/&gt;&lt;property id=&quot;20307&quot; value=&quot;601&quot;/&gt;&lt;/object&gt;&lt;object type=&quot;3&quot; unique_id=&quot;10657&quot;&gt;&lt;property id=&quot;20148&quot; value=&quot;5&quot;/&gt;&lt;property id=&quot;20300&quot; value=&quot;Slide 18&quot;/&gt;&lt;property id=&quot;20307&quot; value=&quot;602&quot;/&gt;&lt;/object&gt;&lt;object type=&quot;3&quot; unique_id=&quot;10658&quot;&gt;&lt;property id=&quot;20148&quot; value=&quot;5&quot;/&gt;&lt;property id=&quot;20300&quot; value=&quot;Slide 19&quot;/&gt;&lt;property id=&quot;20307&quot; value=&quot;603&quot;/&gt;&lt;/object&gt;&lt;object type=&quot;3&quot; unique_id=&quot;10659&quot;&gt;&lt;property id=&quot;20148&quot; value=&quot;5&quot;/&gt;&lt;property id=&quot;20300&quot; value=&quot;Slide 20&quot;/&gt;&lt;property id=&quot;20307&quot; value=&quot;517&quot;/&gt;&lt;/object&gt;&lt;object type=&quot;3&quot; unique_id=&quot;10660&quot;&gt;&lt;property id=&quot;20148&quot; value=&quot;5&quot;/&gt;&lt;property id=&quot;20300&quot; value=&quot;Slide 21&quot;/&gt;&lt;property id=&quot;20307&quot; value=&quot;461&quot;/&gt;&lt;/object&gt;&lt;object type=&quot;3&quot; unique_id=&quot;10661&quot;&gt;&lt;property id=&quot;20148&quot; value=&quot;5&quot;/&gt;&lt;property id=&quot;20300&quot; value=&quot;Slide 22&quot;/&gt;&lt;property id=&quot;20307&quot; value=&quot;519&quot;/&gt;&lt;/object&gt;&lt;object type=&quot;3&quot; unique_id=&quot;10662&quot;&gt;&lt;property id=&quot;20148&quot; value=&quot;5&quot;/&gt;&lt;property id=&quot;20300&quot; value=&quot;Slide 23&quot;/&gt;&lt;property id=&quot;20307&quot; value=&quot;552&quot;/&gt;&lt;/object&gt;&lt;object type=&quot;3&quot; unique_id=&quot;10663&quot;&gt;&lt;property id=&quot;20148&quot; value=&quot;5&quot;/&gt;&lt;property id=&quot;20300&quot; value=&quot;Slide 24&quot;/&gt;&lt;property id=&quot;20307&quot; value=&quot;462&quot;/&gt;&lt;/object&gt;&lt;object type=&quot;3&quot; unique_id=&quot;10664&quot;&gt;&lt;property id=&quot;20148&quot; value=&quot;5&quot;/&gt;&lt;property id=&quot;20300&quot; value=&quot;Slide 25&quot;/&gt;&lt;property id=&quot;20307&quot; value=&quot;553&quot;/&gt;&lt;/object&gt;&lt;object type=&quot;3&quot; unique_id=&quot;10665&quot;&gt;&lt;property id=&quot;20148&quot; value=&quot;5&quot;/&gt;&lt;property id=&quot;20300&quot; value=&quot;Slide 26&quot;/&gt;&lt;property id=&quot;20307&quot; value=&quot;604&quot;/&gt;&lt;/object&gt;&lt;object type=&quot;3&quot; unique_id=&quot;10666&quot;&gt;&lt;property id=&quot;20148&quot; value=&quot;5&quot;/&gt;&lt;property id=&quot;20300&quot; value=&quot;Slide 27&quot;/&gt;&lt;property id=&quot;20307&quot; value=&quot;605&quot;/&gt;&lt;/object&gt;&lt;object type=&quot;3&quot; unique_id=&quot;10667&quot;&gt;&lt;property id=&quot;20148&quot; value=&quot;5&quot;/&gt;&lt;property id=&quot;20300&quot; value=&quot;Slide 28&quot;/&gt;&lt;property id=&quot;20307&quot; value=&quot;463&quot;/&gt;&lt;/object&gt;&lt;object type=&quot;3&quot; unique_id=&quot;10684&quot;&gt;&lt;property id=&quot;20148&quot; value=&quot;5&quot;/&gt;&lt;property id=&quot;20300&quot; value=&quot;Slide 29&quot;/&gt;&lt;property id=&quot;20307&quot; value=&quot;473&quot;/&gt;&lt;/object&gt;&lt;object type=&quot;3&quot; unique_id=&quot;10685&quot;&gt;&lt;property id=&quot;20148&quot; value=&quot;5&quot;/&gt;&lt;property id=&quot;20300&quot; value=&quot;Slide 30&quot;/&gt;&lt;property id=&quot;20307&quot; value=&quot;560&quot;/&gt;&lt;/object&gt;&lt;object type=&quot;3&quot; unique_id=&quot;10967&quot;&gt;&lt;property id=&quot;20148&quot; value=&quot;5&quot;/&gt;&lt;property id=&quot;20300&quot; value=&quot;Slide 5&quot;/&gt;&lt;property id=&quot;20307&quot; value=&quot;623&quot;/&gt;&lt;/object&gt;&lt;object type=&quot;3&quot; unique_id=&quot;17632&quot;&gt;&lt;property id=&quot;20148&quot; value=&quot;5&quot;/&gt;&lt;property id=&quot;20300&quot; value=&quot;Slide 17&quot;/&gt;&lt;property id=&quot;20307&quot; value=&quot;625&quot;/&gt;&lt;/object&gt;&lt;object type=&quot;3&quot; unique_id=&quot;415242&quot;&gt;&lt;property id=&quot;20148&quot; value=&quot;5&quot;/&gt;&lt;property id=&quot;20300&quot; value=&quot;Slide 6&quot;/&gt;&lt;property id=&quot;20307&quot; value=&quot;626&quot;/&gt;&lt;/object&gt;&lt;/object&gt;&lt;object type=&quot;8&quot; unique_id=&quot;10733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3752</TotalTime>
  <Words>217</Words>
  <Application>Microsoft Office PowerPoint</Application>
  <PresentationFormat>Tùy chỉnh</PresentationFormat>
  <Paragraphs>80</Paragraphs>
  <Slides>27</Slides>
  <Notes>11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27</vt:i4>
      </vt:variant>
    </vt:vector>
  </HeadingPairs>
  <TitlesOfParts>
    <vt:vector size="47" baseType="lpstr">
      <vt:lpstr>等线</vt:lpstr>
      <vt:lpstr>.VnAvant</vt:lpstr>
      <vt:lpstr>Arial</vt:lpstr>
      <vt:lpstr>Calibri</vt:lpstr>
      <vt:lpstr>Calibri Light</vt:lpstr>
      <vt:lpstr>Gill Sans</vt:lpstr>
      <vt:lpstr>HP001</vt:lpstr>
      <vt:lpstr>HP001 4 hàng</vt:lpstr>
      <vt:lpstr>HP001 4H</vt:lpstr>
      <vt:lpstr>Times New Roman</vt:lpstr>
      <vt:lpstr>VNI-Avo</vt:lpstr>
      <vt:lpstr>Office Theme</vt:lpstr>
      <vt:lpstr>4_Office Theme</vt:lpstr>
      <vt:lpstr>1_Office Theme</vt:lpstr>
      <vt:lpstr>6_Office Theme</vt:lpstr>
      <vt:lpstr>1_Office 主题</vt:lpstr>
      <vt:lpstr>2_默认设计模板</vt:lpstr>
      <vt:lpstr>10_Office Theme</vt:lpstr>
      <vt:lpstr>Office 主题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580</cp:revision>
  <dcterms:created xsi:type="dcterms:W3CDTF">2020-08-29T13:29:14Z</dcterms:created>
  <dcterms:modified xsi:type="dcterms:W3CDTF">2024-11-30T00:07:25Z</dcterms:modified>
</cp:coreProperties>
</file>