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media/image25.jp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89" r:id="rId3"/>
    <p:sldMasterId id="2147483701" r:id="rId4"/>
    <p:sldMasterId id="2147483713" r:id="rId5"/>
    <p:sldMasterId id="2147483739" r:id="rId6"/>
    <p:sldMasterId id="2147483751" r:id="rId7"/>
    <p:sldMasterId id="2147483788" r:id="rId8"/>
  </p:sldMasterIdLst>
  <p:notesMasterIdLst>
    <p:notesMasterId r:id="rId30"/>
  </p:notesMasterIdLst>
  <p:sldIdLst>
    <p:sldId id="257" r:id="rId9"/>
    <p:sldId id="293" r:id="rId10"/>
    <p:sldId id="261" r:id="rId11"/>
    <p:sldId id="295" r:id="rId12"/>
    <p:sldId id="296" r:id="rId13"/>
    <p:sldId id="298" r:id="rId14"/>
    <p:sldId id="299" r:id="rId15"/>
    <p:sldId id="300" r:id="rId16"/>
    <p:sldId id="267" r:id="rId17"/>
    <p:sldId id="303" r:id="rId18"/>
    <p:sldId id="310" r:id="rId19"/>
    <p:sldId id="639" r:id="rId20"/>
    <p:sldId id="311" r:id="rId21"/>
    <p:sldId id="641" r:id="rId22"/>
    <p:sldId id="645" r:id="rId23"/>
    <p:sldId id="651" r:id="rId24"/>
    <p:sldId id="647" r:id="rId25"/>
    <p:sldId id="649" r:id="rId26"/>
    <p:sldId id="648" r:id="rId27"/>
    <p:sldId id="650" r:id="rId28"/>
    <p:sldId id="652" r:id="rId29"/>
  </p:sldIdLst>
  <p:sldSz cx="12215813" cy="6858000"/>
  <p:notesSz cx="6858000" cy="9144000"/>
  <p:custDataLst>
    <p:tags r:id="rId31"/>
  </p:custDataLst>
  <p:defaultTextStyle>
    <a:defPPr>
      <a:defRPr lang="en-US"/>
    </a:defPPr>
    <a:lvl1pPr marL="0" algn="l" defTabSz="91330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653" algn="l" defTabSz="91330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307" algn="l" defTabSz="91330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9960" algn="l" defTabSz="91330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6618" algn="l" defTabSz="91330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3268" algn="l" defTabSz="91330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9922" algn="l" defTabSz="91330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6578" algn="l" defTabSz="91330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3232" algn="l" defTabSz="91330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428" y="56"/>
      </p:cViewPr>
      <p:guideLst>
        <p:guide orient="horz" pos="2160"/>
        <p:guide pos="384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998DA9-4D57-4324-927E-051AEA57A2F5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1038" y="1143000"/>
            <a:ext cx="54959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51AD0A-68FE-481B-9250-584BE76C3A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925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30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653" algn="l" defTabSz="91330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307" algn="l" defTabSz="91330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9960" algn="l" defTabSz="91330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6618" algn="l" defTabSz="91330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3268" algn="l" defTabSz="91330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9922" algn="l" defTabSz="91330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6578" algn="l" defTabSz="91330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3232" algn="l" defTabSz="91330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6238" y="685800"/>
            <a:ext cx="61055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oval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xanh</a:t>
            </a:r>
            <a:r>
              <a:rPr lang="en-US" baseline="0" dirty="0"/>
              <a:t> </a:t>
            </a:r>
            <a:r>
              <a:rPr lang="en-US" baseline="0" dirty="0" err="1"/>
              <a:t>gần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chứa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. </a:t>
            </a:r>
            <a:r>
              <a:rPr lang="en-US" baseline="0" dirty="0" err="1"/>
              <a:t>Lưu</a:t>
            </a:r>
            <a:r>
              <a:rPr lang="en-US" baseline="0" dirty="0"/>
              <a:t> ý GV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thứ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ung-ưng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không</a:t>
            </a:r>
            <a:r>
              <a:rPr lang="en-US" baseline="0" dirty="0"/>
              <a:t> </a:t>
            </a:r>
            <a:r>
              <a:rPr lang="en-US" baseline="0" dirty="0" err="1"/>
              <a:t>bị</a:t>
            </a:r>
            <a:r>
              <a:rPr lang="en-US" baseline="0" dirty="0"/>
              <a:t> </a:t>
            </a:r>
            <a:r>
              <a:rPr lang="en-US" baseline="0" dirty="0" err="1"/>
              <a:t>lỗi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833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6238" y="685800"/>
            <a:ext cx="61055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bánh bao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7200">
              <a:defRPr/>
            </a:pPr>
            <a:fld id="{7668C749-B8B9-485D-8F86-F09B48B7D4FA}" type="slidenum">
              <a:rPr lang="vi-VN" smtClean="0">
                <a:solidFill>
                  <a:prstClr val="black"/>
                </a:solidFill>
              </a:rPr>
              <a:pPr defTabSz="457200">
                <a:defRPr/>
              </a:pPr>
              <a:t>4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486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6238" y="685800"/>
            <a:ext cx="61055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bánh bao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7200">
              <a:defRPr/>
            </a:pPr>
            <a:fld id="{7668C749-B8B9-485D-8F86-F09B48B7D4FA}" type="slidenum">
              <a:rPr lang="vi-VN" smtClean="0">
                <a:solidFill>
                  <a:prstClr val="black"/>
                </a:solidFill>
              </a:rPr>
              <a:pPr defTabSz="457200">
                <a:defRPr/>
              </a:pPr>
              <a:t>6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936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1038" y="1143000"/>
            <a:ext cx="54959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86954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3.emf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6993" y="1122363"/>
            <a:ext cx="916186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6993" y="3602038"/>
            <a:ext cx="916186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653" indent="0" algn="ctr">
              <a:buNone/>
              <a:defRPr sz="2000"/>
            </a:lvl2pPr>
            <a:lvl3pPr marL="913307" indent="0" algn="ctr">
              <a:buNone/>
              <a:defRPr sz="1800"/>
            </a:lvl3pPr>
            <a:lvl4pPr marL="1369960" indent="0" algn="ctr">
              <a:buNone/>
              <a:defRPr sz="1600"/>
            </a:lvl4pPr>
            <a:lvl5pPr marL="1826618" indent="0" algn="ctr">
              <a:buNone/>
              <a:defRPr sz="1600"/>
            </a:lvl5pPr>
            <a:lvl6pPr marL="2283268" indent="0" algn="ctr">
              <a:buNone/>
              <a:defRPr sz="1600"/>
            </a:lvl6pPr>
            <a:lvl7pPr marL="2739922" indent="0" algn="ctr">
              <a:buNone/>
              <a:defRPr sz="1600"/>
            </a:lvl7pPr>
            <a:lvl8pPr marL="3196578" indent="0" algn="ctr">
              <a:buNone/>
              <a:defRPr sz="1600"/>
            </a:lvl8pPr>
            <a:lvl9pPr marL="3653232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24244-935A-452E-BA38-1A9433C8E799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DF221-99C5-4133-8A03-5E716A6F5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778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24244-935A-452E-BA38-1A9433C8E799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DF221-99C5-4133-8A03-5E716A6F5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065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1941" y="365125"/>
            <a:ext cx="263403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9854" y="365125"/>
            <a:ext cx="7749406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24244-935A-452E-BA38-1A9433C8E799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DF221-99C5-4133-8A03-5E716A6F5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5365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6994" y="1122363"/>
            <a:ext cx="9161861" cy="2387600"/>
          </a:xfrm>
          <a:prstGeom prst="rect">
            <a:avLst/>
          </a:prstGeom>
        </p:spPr>
        <p:txBody>
          <a:bodyPr lIns="92529" tIns="46263" rIns="92529" bIns="46263"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6994" y="3602038"/>
            <a:ext cx="9161861" cy="1655762"/>
          </a:xfrm>
          <a:prstGeom prst="rect">
            <a:avLst/>
          </a:prstGeom>
        </p:spPr>
        <p:txBody>
          <a:bodyPr lIns="92529" tIns="46263" rIns="92529" bIns="46263"/>
          <a:lstStyle>
            <a:lvl1pPr marL="0" indent="0" algn="ctr">
              <a:buNone/>
              <a:defRPr sz="2400"/>
            </a:lvl1pPr>
            <a:lvl2pPr marL="456621" indent="0" algn="ctr">
              <a:buNone/>
              <a:defRPr sz="2000"/>
            </a:lvl2pPr>
            <a:lvl3pPr marL="913243" indent="0" algn="ctr">
              <a:buNone/>
              <a:defRPr sz="1800"/>
            </a:lvl3pPr>
            <a:lvl4pPr marL="1369864" indent="0" algn="ctr">
              <a:buNone/>
              <a:defRPr sz="1600"/>
            </a:lvl4pPr>
            <a:lvl5pPr marL="1826490" indent="0" algn="ctr">
              <a:buNone/>
              <a:defRPr sz="1600"/>
            </a:lvl5pPr>
            <a:lvl6pPr marL="2283108" indent="0" algn="ctr">
              <a:buNone/>
              <a:defRPr sz="1600"/>
            </a:lvl6pPr>
            <a:lvl7pPr marL="2739729" indent="0" algn="ctr">
              <a:buNone/>
              <a:defRPr sz="1600"/>
            </a:lvl7pPr>
            <a:lvl8pPr marL="3196353" indent="0" algn="ctr">
              <a:buNone/>
              <a:defRPr sz="1600"/>
            </a:lvl8pPr>
            <a:lvl9pPr marL="365297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9837" y="6356351"/>
            <a:ext cx="2748558" cy="365125"/>
          </a:xfrm>
          <a:prstGeom prst="rect">
            <a:avLst/>
          </a:prstGeom>
        </p:spPr>
        <p:txBody>
          <a:bodyPr lIns="92529" tIns="46263" rIns="92529" bIns="46263"/>
          <a:lstStyle/>
          <a:p>
            <a:pPr defTabSz="913243" eaLnBrk="0" fontAlgn="base" hangingPunct="0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mtClean="0">
                <a:solidFill>
                  <a:prstClr val="black"/>
                </a:solidFill>
                <a:latin typeface="Calibri" pitchFamily="34" charset="0"/>
                <a:ea typeface="宋体" pitchFamily="2" charset="-122"/>
              </a:rPr>
              <a:pPr defTabSz="913243" eaLnBrk="0" fontAlgn="base" hangingPunct="0">
                <a:spcBef>
                  <a:spcPct val="0"/>
                </a:spcBef>
                <a:spcAft>
                  <a:spcPct val="0"/>
                </a:spcAft>
              </a:pPr>
              <a:t>11/30/2024</a:t>
            </a:fld>
            <a:endParaRPr lang="en-US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46488" y="6356351"/>
            <a:ext cx="4122837" cy="365125"/>
          </a:xfrm>
          <a:prstGeom prst="rect">
            <a:avLst/>
          </a:prstGeom>
        </p:spPr>
        <p:txBody>
          <a:bodyPr lIns="92529" tIns="46263" rIns="92529" bIns="46263"/>
          <a:lstStyle/>
          <a:p>
            <a:pPr defTabSz="91324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27436" y="6356351"/>
            <a:ext cx="2748558" cy="365125"/>
          </a:xfrm>
          <a:prstGeom prst="rect">
            <a:avLst/>
          </a:prstGeom>
        </p:spPr>
        <p:txBody>
          <a:bodyPr lIns="92529" tIns="46263" rIns="92529" bIns="46263"/>
          <a:lstStyle/>
          <a:p>
            <a:pPr defTabSz="913243" eaLnBrk="0" fontAlgn="base" hangingPunct="0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mtClean="0">
                <a:solidFill>
                  <a:prstClr val="black"/>
                </a:solidFill>
                <a:latin typeface="Calibri" pitchFamily="34" charset="0"/>
                <a:ea typeface="宋体" pitchFamily="2" charset="-122"/>
              </a:rPr>
              <a:pPr defTabSz="913243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2123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158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50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9" y="-9083"/>
            <a:ext cx="12199642" cy="686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789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6" y="0"/>
            <a:ext cx="12203667" cy="686483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846" y="5418423"/>
            <a:ext cx="2856526" cy="143959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" y="2991028"/>
            <a:ext cx="2996692" cy="387380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91301" y="1943100"/>
            <a:ext cx="4424512" cy="492173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18" y="0"/>
            <a:ext cx="1497377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01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215814" cy="68961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232" y="2409990"/>
            <a:ext cx="5172633" cy="44480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9" y="0"/>
            <a:ext cx="249886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63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" y="0"/>
            <a:ext cx="121935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18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215813" cy="682903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9284" y="4898705"/>
            <a:ext cx="3836529" cy="193034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78419"/>
            <a:ext cx="3187564" cy="355061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0" y="0"/>
            <a:ext cx="1507889" cy="147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0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6557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4401584"/>
            <a:ext cx="2443164" cy="245643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523" y="5099775"/>
            <a:ext cx="5535290" cy="179357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7" y="18"/>
            <a:ext cx="1585957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56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24244-935A-452E-BA38-1A9433C8E799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DF221-99C5-4133-8A03-5E716A6F5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5607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2" y="18"/>
            <a:ext cx="12204688" cy="686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16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48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1941" y="365125"/>
            <a:ext cx="2634035" cy="5811838"/>
          </a:xfrm>
          <a:prstGeom prst="rect">
            <a:avLst/>
          </a:prstGeom>
        </p:spPr>
        <p:txBody>
          <a:bodyPr vert="eaVert" lIns="92529" tIns="46263" rIns="92529" bIns="46263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9855" y="365125"/>
            <a:ext cx="7749406" cy="5811838"/>
          </a:xfrm>
          <a:prstGeom prst="rect">
            <a:avLst/>
          </a:prstGeom>
        </p:spPr>
        <p:txBody>
          <a:bodyPr vert="eaVert" lIns="92529" tIns="46263" rIns="92529" bIns="46263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9837" y="6356351"/>
            <a:ext cx="2748558" cy="365125"/>
          </a:xfrm>
          <a:prstGeom prst="rect">
            <a:avLst/>
          </a:prstGeom>
        </p:spPr>
        <p:txBody>
          <a:bodyPr lIns="92529" tIns="46263" rIns="92529" bIns="46263"/>
          <a:lstStyle/>
          <a:p>
            <a:pPr defTabSz="913243" eaLnBrk="0" fontAlgn="base" hangingPunct="0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mtClean="0">
                <a:solidFill>
                  <a:prstClr val="black"/>
                </a:solidFill>
                <a:latin typeface="Calibri" pitchFamily="34" charset="0"/>
                <a:ea typeface="宋体" pitchFamily="2" charset="-122"/>
              </a:rPr>
              <a:pPr defTabSz="913243" eaLnBrk="0" fontAlgn="base" hangingPunct="0">
                <a:spcBef>
                  <a:spcPct val="0"/>
                </a:spcBef>
                <a:spcAft>
                  <a:spcPct val="0"/>
                </a:spcAft>
              </a:pPr>
              <a:t>11/30/2024</a:t>
            </a:fld>
            <a:endParaRPr lang="en-US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46488" y="6356351"/>
            <a:ext cx="4122837" cy="365125"/>
          </a:xfrm>
          <a:prstGeom prst="rect">
            <a:avLst/>
          </a:prstGeom>
        </p:spPr>
        <p:txBody>
          <a:bodyPr lIns="92529" tIns="46263" rIns="92529" bIns="46263"/>
          <a:lstStyle/>
          <a:p>
            <a:pPr defTabSz="91324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27436" y="6356351"/>
            <a:ext cx="2748558" cy="365125"/>
          </a:xfrm>
          <a:prstGeom prst="rect">
            <a:avLst/>
          </a:prstGeom>
        </p:spPr>
        <p:txBody>
          <a:bodyPr lIns="92529" tIns="46263" rIns="92529" bIns="46263"/>
          <a:lstStyle/>
          <a:p>
            <a:pPr defTabSz="913243" eaLnBrk="0" fontAlgn="base" hangingPunct="0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mtClean="0">
                <a:solidFill>
                  <a:prstClr val="black"/>
                </a:solidFill>
                <a:latin typeface="Calibri" pitchFamily="34" charset="0"/>
                <a:ea typeface="宋体" pitchFamily="2" charset="-122"/>
              </a:rPr>
              <a:pPr defTabSz="913243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7025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571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7060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350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0"/>
            <a:ext cx="12215813" cy="6858000"/>
          </a:xfrm>
          <a:prstGeom prst="rect">
            <a:avLst/>
          </a:prstGeom>
          <a:solidFill>
            <a:srgbClr val="FFFFFF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529" tIns="46263" rIns="92529" bIns="46263" rtlCol="0" anchor="ctr"/>
          <a:lstStyle/>
          <a:p>
            <a:pPr algn="ctr" defTabSz="91324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7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03" y="246065"/>
            <a:ext cx="1486681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" y="-82550"/>
            <a:ext cx="1346709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303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6992" y="1122363"/>
            <a:ext cx="916186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6992" y="3602038"/>
            <a:ext cx="916186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685" indent="0" algn="ctr">
              <a:buNone/>
              <a:defRPr sz="2000"/>
            </a:lvl2pPr>
            <a:lvl3pPr marL="913371" indent="0" algn="ctr">
              <a:buNone/>
              <a:defRPr sz="1800"/>
            </a:lvl3pPr>
            <a:lvl4pPr marL="1370057" indent="0" algn="ctr">
              <a:buNone/>
              <a:defRPr sz="1600"/>
            </a:lvl4pPr>
            <a:lvl5pPr marL="1826747" indent="0" algn="ctr">
              <a:buNone/>
              <a:defRPr sz="1600"/>
            </a:lvl5pPr>
            <a:lvl6pPr marL="2283429" indent="0" algn="ctr">
              <a:buNone/>
              <a:defRPr sz="1600"/>
            </a:lvl6pPr>
            <a:lvl7pPr marL="2740114" indent="0" algn="ctr">
              <a:buNone/>
              <a:defRPr sz="1600"/>
            </a:lvl7pPr>
            <a:lvl8pPr marL="3196802" indent="0" algn="ctr">
              <a:buNone/>
              <a:defRPr sz="1600"/>
            </a:lvl8pPr>
            <a:lvl9pPr marL="365348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93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936"/>
              <a:t>30/11/2024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93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93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93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475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93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936"/>
              <a:t>30/11/2024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93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93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93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2490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475" y="1709755"/>
            <a:ext cx="10536139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475" y="4589466"/>
            <a:ext cx="10536139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68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37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0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74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34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68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34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93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936"/>
              <a:t>30/11/2024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93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93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93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340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475" y="1709756"/>
            <a:ext cx="10536139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475" y="4589466"/>
            <a:ext cx="10536139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65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99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6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32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99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65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32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24244-935A-452E-BA38-1A9433C8E799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DF221-99C5-4133-8A03-5E716A6F5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0458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9837" y="1825625"/>
            <a:ext cx="519172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4271" y="1825625"/>
            <a:ext cx="519172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93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936"/>
              <a:t>30/11/2024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93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93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93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2478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428" y="365126"/>
            <a:ext cx="10536139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445" y="1681163"/>
            <a:ext cx="516786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85" indent="0">
              <a:buNone/>
              <a:defRPr sz="2000" b="1"/>
            </a:lvl2pPr>
            <a:lvl3pPr marL="913371" indent="0">
              <a:buNone/>
              <a:defRPr sz="1800" b="1"/>
            </a:lvl3pPr>
            <a:lvl4pPr marL="1370057" indent="0">
              <a:buNone/>
              <a:defRPr sz="1600" b="1"/>
            </a:lvl4pPr>
            <a:lvl5pPr marL="1826747" indent="0">
              <a:buNone/>
              <a:defRPr sz="1600" b="1"/>
            </a:lvl5pPr>
            <a:lvl6pPr marL="2283429" indent="0">
              <a:buNone/>
              <a:defRPr sz="1600" b="1"/>
            </a:lvl6pPr>
            <a:lvl7pPr marL="2740114" indent="0">
              <a:buNone/>
              <a:defRPr sz="1600" b="1"/>
            </a:lvl7pPr>
            <a:lvl8pPr marL="3196802" indent="0">
              <a:buNone/>
              <a:defRPr sz="1600" b="1"/>
            </a:lvl8pPr>
            <a:lvl9pPr marL="365348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1445" y="2505091"/>
            <a:ext cx="516786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4263" y="1681163"/>
            <a:ext cx="519331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85" indent="0">
              <a:buNone/>
              <a:defRPr sz="2000" b="1"/>
            </a:lvl2pPr>
            <a:lvl3pPr marL="913371" indent="0">
              <a:buNone/>
              <a:defRPr sz="1800" b="1"/>
            </a:lvl3pPr>
            <a:lvl4pPr marL="1370057" indent="0">
              <a:buNone/>
              <a:defRPr sz="1600" b="1"/>
            </a:lvl4pPr>
            <a:lvl5pPr marL="1826747" indent="0">
              <a:buNone/>
              <a:defRPr sz="1600" b="1"/>
            </a:lvl5pPr>
            <a:lvl6pPr marL="2283429" indent="0">
              <a:buNone/>
              <a:defRPr sz="1600" b="1"/>
            </a:lvl6pPr>
            <a:lvl7pPr marL="2740114" indent="0">
              <a:buNone/>
              <a:defRPr sz="1600" b="1"/>
            </a:lvl7pPr>
            <a:lvl8pPr marL="3196802" indent="0">
              <a:buNone/>
              <a:defRPr sz="1600" b="1"/>
            </a:lvl8pPr>
            <a:lvl9pPr marL="365348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4263" y="2505091"/>
            <a:ext cx="5193312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93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936"/>
              <a:t>30/11/2024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93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93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93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8468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93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936"/>
              <a:t>30/11/2024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93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93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93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1081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93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936"/>
              <a:t>30/11/2024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93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93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93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8531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445" y="457200"/>
            <a:ext cx="393991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93312" y="987442"/>
            <a:ext cx="6184255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445" y="2057416"/>
            <a:ext cx="393991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685" indent="0">
              <a:buNone/>
              <a:defRPr sz="1400"/>
            </a:lvl2pPr>
            <a:lvl3pPr marL="913371" indent="0">
              <a:buNone/>
              <a:defRPr sz="1200"/>
            </a:lvl3pPr>
            <a:lvl4pPr marL="1370057" indent="0">
              <a:buNone/>
              <a:defRPr sz="1000"/>
            </a:lvl4pPr>
            <a:lvl5pPr marL="1826747" indent="0">
              <a:buNone/>
              <a:defRPr sz="1000"/>
            </a:lvl5pPr>
            <a:lvl6pPr marL="2283429" indent="0">
              <a:buNone/>
              <a:defRPr sz="1000"/>
            </a:lvl6pPr>
            <a:lvl7pPr marL="2740114" indent="0">
              <a:buNone/>
              <a:defRPr sz="1000"/>
            </a:lvl7pPr>
            <a:lvl8pPr marL="3196802" indent="0">
              <a:buNone/>
              <a:defRPr sz="1000"/>
            </a:lvl8pPr>
            <a:lvl9pPr marL="365348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93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936"/>
              <a:t>30/11/2024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93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93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93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3224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445" y="457200"/>
            <a:ext cx="393991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93312" y="987442"/>
            <a:ext cx="6184255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6685" indent="0">
              <a:buNone/>
              <a:defRPr sz="2800"/>
            </a:lvl2pPr>
            <a:lvl3pPr marL="913371" indent="0">
              <a:buNone/>
              <a:defRPr sz="2400"/>
            </a:lvl3pPr>
            <a:lvl4pPr marL="1370057" indent="0">
              <a:buNone/>
              <a:defRPr sz="2000"/>
            </a:lvl4pPr>
            <a:lvl5pPr marL="1826747" indent="0">
              <a:buNone/>
              <a:defRPr sz="2000"/>
            </a:lvl5pPr>
            <a:lvl6pPr marL="2283429" indent="0">
              <a:buNone/>
              <a:defRPr sz="2000"/>
            </a:lvl6pPr>
            <a:lvl7pPr marL="2740114" indent="0">
              <a:buNone/>
              <a:defRPr sz="2000"/>
            </a:lvl7pPr>
            <a:lvl8pPr marL="3196802" indent="0">
              <a:buNone/>
              <a:defRPr sz="2000"/>
            </a:lvl8pPr>
            <a:lvl9pPr marL="3653488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445" y="2057416"/>
            <a:ext cx="393991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685" indent="0">
              <a:buNone/>
              <a:defRPr sz="1400"/>
            </a:lvl2pPr>
            <a:lvl3pPr marL="913371" indent="0">
              <a:buNone/>
              <a:defRPr sz="1200"/>
            </a:lvl3pPr>
            <a:lvl4pPr marL="1370057" indent="0">
              <a:buNone/>
              <a:defRPr sz="1000"/>
            </a:lvl4pPr>
            <a:lvl5pPr marL="1826747" indent="0">
              <a:buNone/>
              <a:defRPr sz="1000"/>
            </a:lvl5pPr>
            <a:lvl6pPr marL="2283429" indent="0">
              <a:buNone/>
              <a:defRPr sz="1000"/>
            </a:lvl6pPr>
            <a:lvl7pPr marL="2740114" indent="0">
              <a:buNone/>
              <a:defRPr sz="1000"/>
            </a:lvl7pPr>
            <a:lvl8pPr marL="3196802" indent="0">
              <a:buNone/>
              <a:defRPr sz="1000"/>
            </a:lvl8pPr>
            <a:lvl9pPr marL="365348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93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936"/>
              <a:t>30/11/2024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93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93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93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1331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93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936"/>
              <a:t>30/11/2024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93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93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93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894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1941" y="365125"/>
            <a:ext cx="263403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9853" y="365125"/>
            <a:ext cx="7749406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93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936"/>
              <a:t>30/11/2024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93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93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93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4830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6191" y="2130445"/>
            <a:ext cx="10383439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2389" y="3886204"/>
            <a:ext cx="855107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70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940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41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880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35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820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29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76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6069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724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9837" y="1825625"/>
            <a:ext cx="519172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4272" y="1825625"/>
            <a:ext cx="519172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24244-935A-452E-BA38-1A9433C8E799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DF221-99C5-4133-8A03-5E716A6F5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5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4974" y="4406918"/>
            <a:ext cx="10383439" cy="1362076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4974" y="2906730"/>
            <a:ext cx="10383439" cy="1500187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47007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294016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4102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8803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3503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8204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2905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7605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8706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0793" y="1600220"/>
            <a:ext cx="5395316" cy="4525963"/>
          </a:xfrm>
        </p:spPr>
        <p:txBody>
          <a:bodyPr/>
          <a:lstStyle>
            <a:lvl1pPr>
              <a:defRPr sz="38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9721" y="1600220"/>
            <a:ext cx="5395316" cy="4525963"/>
          </a:xfrm>
        </p:spPr>
        <p:txBody>
          <a:bodyPr/>
          <a:lstStyle>
            <a:lvl1pPr>
              <a:defRPr sz="38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8133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0794" y="1535116"/>
            <a:ext cx="5397440" cy="639762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7007" indent="0">
              <a:buNone/>
              <a:defRPr sz="2800" b="1"/>
            </a:lvl2pPr>
            <a:lvl3pPr marL="1294016" indent="0">
              <a:buNone/>
              <a:defRPr sz="2600" b="1"/>
            </a:lvl3pPr>
            <a:lvl4pPr marL="1941022" indent="0">
              <a:buNone/>
              <a:defRPr sz="2300" b="1"/>
            </a:lvl4pPr>
            <a:lvl5pPr marL="2588030" indent="0">
              <a:buNone/>
              <a:defRPr sz="2300" b="1"/>
            </a:lvl5pPr>
            <a:lvl6pPr marL="3235039" indent="0">
              <a:buNone/>
              <a:defRPr sz="2300" b="1"/>
            </a:lvl6pPr>
            <a:lvl7pPr marL="3882044" indent="0">
              <a:buNone/>
              <a:defRPr sz="2300" b="1"/>
            </a:lvl7pPr>
            <a:lvl8pPr marL="4529052" indent="0">
              <a:buNone/>
              <a:defRPr sz="2300" b="1"/>
            </a:lvl8pPr>
            <a:lvl9pPr marL="5176059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0794" y="2174875"/>
            <a:ext cx="5397440" cy="3951288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5482" y="1535116"/>
            <a:ext cx="5399559" cy="639762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7007" indent="0">
              <a:buNone/>
              <a:defRPr sz="2800" b="1"/>
            </a:lvl2pPr>
            <a:lvl3pPr marL="1294016" indent="0">
              <a:buNone/>
              <a:defRPr sz="2600" b="1"/>
            </a:lvl3pPr>
            <a:lvl4pPr marL="1941022" indent="0">
              <a:buNone/>
              <a:defRPr sz="2300" b="1"/>
            </a:lvl4pPr>
            <a:lvl5pPr marL="2588030" indent="0">
              <a:buNone/>
              <a:defRPr sz="2300" b="1"/>
            </a:lvl5pPr>
            <a:lvl6pPr marL="3235039" indent="0">
              <a:buNone/>
              <a:defRPr sz="2300" b="1"/>
            </a:lvl6pPr>
            <a:lvl7pPr marL="3882044" indent="0">
              <a:buNone/>
              <a:defRPr sz="2300" b="1"/>
            </a:lvl7pPr>
            <a:lvl8pPr marL="4529052" indent="0">
              <a:buNone/>
              <a:defRPr sz="2300" b="1"/>
            </a:lvl8pPr>
            <a:lvl9pPr marL="5176059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5482" y="2174875"/>
            <a:ext cx="5399559" cy="3951288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4539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1238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2169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794" y="273050"/>
            <a:ext cx="4018918" cy="116205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6061" y="273070"/>
            <a:ext cx="6828979" cy="5853113"/>
          </a:xfrm>
        </p:spPr>
        <p:txBody>
          <a:bodyPr/>
          <a:lstStyle>
            <a:lvl1pPr>
              <a:defRPr sz="4500"/>
            </a:lvl1pPr>
            <a:lvl2pPr>
              <a:defRPr sz="38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0794" y="1435120"/>
            <a:ext cx="4018918" cy="4691063"/>
          </a:xfrm>
        </p:spPr>
        <p:txBody>
          <a:bodyPr/>
          <a:lstStyle>
            <a:lvl1pPr marL="0" indent="0">
              <a:buNone/>
              <a:defRPr sz="2000"/>
            </a:lvl1pPr>
            <a:lvl2pPr marL="647007" indent="0">
              <a:buNone/>
              <a:defRPr sz="1800"/>
            </a:lvl2pPr>
            <a:lvl3pPr marL="1294016" indent="0">
              <a:buNone/>
              <a:defRPr sz="1400"/>
            </a:lvl3pPr>
            <a:lvl4pPr marL="1941022" indent="0">
              <a:buNone/>
              <a:defRPr sz="1200"/>
            </a:lvl4pPr>
            <a:lvl5pPr marL="2588030" indent="0">
              <a:buNone/>
              <a:defRPr sz="1200"/>
            </a:lvl5pPr>
            <a:lvl6pPr marL="3235039" indent="0">
              <a:buNone/>
              <a:defRPr sz="1200"/>
            </a:lvl6pPr>
            <a:lvl7pPr marL="3882044" indent="0">
              <a:buNone/>
              <a:defRPr sz="1200"/>
            </a:lvl7pPr>
            <a:lvl8pPr marL="4529052" indent="0">
              <a:buNone/>
              <a:defRPr sz="1200"/>
            </a:lvl8pPr>
            <a:lvl9pPr marL="517605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385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4387" y="4800604"/>
            <a:ext cx="7329488" cy="566738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94387" y="612775"/>
            <a:ext cx="7329488" cy="4114800"/>
          </a:xfrm>
        </p:spPr>
        <p:txBody>
          <a:bodyPr/>
          <a:lstStyle>
            <a:lvl1pPr marL="0" indent="0">
              <a:buNone/>
              <a:defRPr sz="4500"/>
            </a:lvl1pPr>
            <a:lvl2pPr marL="647007" indent="0">
              <a:buNone/>
              <a:defRPr sz="3800"/>
            </a:lvl2pPr>
            <a:lvl3pPr marL="1294016" indent="0">
              <a:buNone/>
              <a:defRPr sz="3400"/>
            </a:lvl3pPr>
            <a:lvl4pPr marL="1941022" indent="0">
              <a:buNone/>
              <a:defRPr sz="2800"/>
            </a:lvl4pPr>
            <a:lvl5pPr marL="2588030" indent="0">
              <a:buNone/>
              <a:defRPr sz="2800"/>
            </a:lvl5pPr>
            <a:lvl6pPr marL="3235039" indent="0">
              <a:buNone/>
              <a:defRPr sz="2800"/>
            </a:lvl6pPr>
            <a:lvl7pPr marL="3882044" indent="0">
              <a:buNone/>
              <a:defRPr sz="2800"/>
            </a:lvl7pPr>
            <a:lvl8pPr marL="4529052" indent="0">
              <a:buNone/>
              <a:defRPr sz="2800"/>
            </a:lvl8pPr>
            <a:lvl9pPr marL="5176059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94387" y="5367355"/>
            <a:ext cx="7329488" cy="804861"/>
          </a:xfrm>
        </p:spPr>
        <p:txBody>
          <a:bodyPr/>
          <a:lstStyle>
            <a:lvl1pPr marL="0" indent="0">
              <a:buNone/>
              <a:defRPr sz="2000"/>
            </a:lvl1pPr>
            <a:lvl2pPr marL="647007" indent="0">
              <a:buNone/>
              <a:defRPr sz="1800"/>
            </a:lvl2pPr>
            <a:lvl3pPr marL="1294016" indent="0">
              <a:buNone/>
              <a:defRPr sz="1400"/>
            </a:lvl3pPr>
            <a:lvl4pPr marL="1941022" indent="0">
              <a:buNone/>
              <a:defRPr sz="1200"/>
            </a:lvl4pPr>
            <a:lvl5pPr marL="2588030" indent="0">
              <a:buNone/>
              <a:defRPr sz="1200"/>
            </a:lvl5pPr>
            <a:lvl6pPr marL="3235039" indent="0">
              <a:buNone/>
              <a:defRPr sz="1200"/>
            </a:lvl6pPr>
            <a:lvl7pPr marL="3882044" indent="0">
              <a:buNone/>
              <a:defRPr sz="1200"/>
            </a:lvl7pPr>
            <a:lvl8pPr marL="4529052" indent="0">
              <a:buNone/>
              <a:defRPr sz="1200"/>
            </a:lvl8pPr>
            <a:lvl9pPr marL="517605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9866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697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56479" y="274642"/>
            <a:ext cx="2748559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0805" y="274642"/>
            <a:ext cx="8042076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9668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6191" y="2130446"/>
            <a:ext cx="10383439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2390" y="3886204"/>
            <a:ext cx="855107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69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939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40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8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348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81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287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756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277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428" y="365126"/>
            <a:ext cx="10536139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446" y="1681163"/>
            <a:ext cx="516786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53" indent="0">
              <a:buNone/>
              <a:defRPr sz="2000" b="1"/>
            </a:lvl2pPr>
            <a:lvl3pPr marL="913307" indent="0">
              <a:buNone/>
              <a:defRPr sz="1800" b="1"/>
            </a:lvl3pPr>
            <a:lvl4pPr marL="1369960" indent="0">
              <a:buNone/>
              <a:defRPr sz="1600" b="1"/>
            </a:lvl4pPr>
            <a:lvl5pPr marL="1826618" indent="0">
              <a:buNone/>
              <a:defRPr sz="1600" b="1"/>
            </a:lvl5pPr>
            <a:lvl6pPr marL="2283268" indent="0">
              <a:buNone/>
              <a:defRPr sz="1600" b="1"/>
            </a:lvl6pPr>
            <a:lvl7pPr marL="2739922" indent="0">
              <a:buNone/>
              <a:defRPr sz="1600" b="1"/>
            </a:lvl7pPr>
            <a:lvl8pPr marL="3196578" indent="0">
              <a:buNone/>
              <a:defRPr sz="1600" b="1"/>
            </a:lvl8pPr>
            <a:lvl9pPr marL="3653232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1446" y="2505092"/>
            <a:ext cx="516786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4263" y="1681163"/>
            <a:ext cx="519331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53" indent="0">
              <a:buNone/>
              <a:defRPr sz="2000" b="1"/>
            </a:lvl2pPr>
            <a:lvl3pPr marL="913307" indent="0">
              <a:buNone/>
              <a:defRPr sz="1800" b="1"/>
            </a:lvl3pPr>
            <a:lvl4pPr marL="1369960" indent="0">
              <a:buNone/>
              <a:defRPr sz="1600" b="1"/>
            </a:lvl4pPr>
            <a:lvl5pPr marL="1826618" indent="0">
              <a:buNone/>
              <a:defRPr sz="1600" b="1"/>
            </a:lvl5pPr>
            <a:lvl6pPr marL="2283268" indent="0">
              <a:buNone/>
              <a:defRPr sz="1600" b="1"/>
            </a:lvl6pPr>
            <a:lvl7pPr marL="2739922" indent="0">
              <a:buNone/>
              <a:defRPr sz="1600" b="1"/>
            </a:lvl7pPr>
            <a:lvl8pPr marL="3196578" indent="0">
              <a:buNone/>
              <a:defRPr sz="1600" b="1"/>
            </a:lvl8pPr>
            <a:lvl9pPr marL="3653232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4263" y="2505092"/>
            <a:ext cx="5193312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24244-935A-452E-BA38-1A9433C8E799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DF221-99C5-4133-8A03-5E716A6F5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4359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4381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4974" y="4406919"/>
            <a:ext cx="10383439" cy="1362076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4974" y="2906731"/>
            <a:ext cx="10383439" cy="1500187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46962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293925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4088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8784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348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8177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2873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7569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2223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0793" y="1600221"/>
            <a:ext cx="5395316" cy="4525963"/>
          </a:xfrm>
        </p:spPr>
        <p:txBody>
          <a:bodyPr/>
          <a:lstStyle>
            <a:lvl1pPr>
              <a:defRPr sz="38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9722" y="1600221"/>
            <a:ext cx="5395316" cy="4525963"/>
          </a:xfrm>
        </p:spPr>
        <p:txBody>
          <a:bodyPr/>
          <a:lstStyle>
            <a:lvl1pPr>
              <a:defRPr sz="38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11452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0794" y="1535116"/>
            <a:ext cx="5397440" cy="639762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6962" indent="0">
              <a:buNone/>
              <a:defRPr sz="2800" b="1"/>
            </a:lvl2pPr>
            <a:lvl3pPr marL="1293925" indent="0">
              <a:buNone/>
              <a:defRPr sz="2600" b="1"/>
            </a:lvl3pPr>
            <a:lvl4pPr marL="1940886" indent="0">
              <a:buNone/>
              <a:defRPr sz="2300" b="1"/>
            </a:lvl4pPr>
            <a:lvl5pPr marL="2587848" indent="0">
              <a:buNone/>
              <a:defRPr sz="2300" b="1"/>
            </a:lvl5pPr>
            <a:lvl6pPr marL="3234811" indent="0">
              <a:buNone/>
              <a:defRPr sz="2300" b="1"/>
            </a:lvl6pPr>
            <a:lvl7pPr marL="3881771" indent="0">
              <a:buNone/>
              <a:defRPr sz="2300" b="1"/>
            </a:lvl7pPr>
            <a:lvl8pPr marL="4528733" indent="0">
              <a:buNone/>
              <a:defRPr sz="2300" b="1"/>
            </a:lvl8pPr>
            <a:lvl9pPr marL="5175695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0794" y="2174875"/>
            <a:ext cx="5397440" cy="3951288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5483" y="1535116"/>
            <a:ext cx="5399559" cy="639762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6962" indent="0">
              <a:buNone/>
              <a:defRPr sz="2800" b="1"/>
            </a:lvl2pPr>
            <a:lvl3pPr marL="1293925" indent="0">
              <a:buNone/>
              <a:defRPr sz="2600" b="1"/>
            </a:lvl3pPr>
            <a:lvl4pPr marL="1940886" indent="0">
              <a:buNone/>
              <a:defRPr sz="2300" b="1"/>
            </a:lvl4pPr>
            <a:lvl5pPr marL="2587848" indent="0">
              <a:buNone/>
              <a:defRPr sz="2300" b="1"/>
            </a:lvl5pPr>
            <a:lvl6pPr marL="3234811" indent="0">
              <a:buNone/>
              <a:defRPr sz="2300" b="1"/>
            </a:lvl6pPr>
            <a:lvl7pPr marL="3881771" indent="0">
              <a:buNone/>
              <a:defRPr sz="2300" b="1"/>
            </a:lvl7pPr>
            <a:lvl8pPr marL="4528733" indent="0">
              <a:buNone/>
              <a:defRPr sz="2300" b="1"/>
            </a:lvl8pPr>
            <a:lvl9pPr marL="5175695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5483" y="2174875"/>
            <a:ext cx="5399559" cy="3951288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42153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87397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44166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794" y="273050"/>
            <a:ext cx="4018918" cy="116205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6062" y="273071"/>
            <a:ext cx="6828979" cy="5853113"/>
          </a:xfrm>
        </p:spPr>
        <p:txBody>
          <a:bodyPr/>
          <a:lstStyle>
            <a:lvl1pPr>
              <a:defRPr sz="4500"/>
            </a:lvl1pPr>
            <a:lvl2pPr>
              <a:defRPr sz="38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0794" y="1435121"/>
            <a:ext cx="4018918" cy="4691063"/>
          </a:xfrm>
        </p:spPr>
        <p:txBody>
          <a:bodyPr/>
          <a:lstStyle>
            <a:lvl1pPr marL="0" indent="0">
              <a:buNone/>
              <a:defRPr sz="2000"/>
            </a:lvl1pPr>
            <a:lvl2pPr marL="646962" indent="0">
              <a:buNone/>
              <a:defRPr sz="1800"/>
            </a:lvl2pPr>
            <a:lvl3pPr marL="1293925" indent="0">
              <a:buNone/>
              <a:defRPr sz="1400"/>
            </a:lvl3pPr>
            <a:lvl4pPr marL="1940886" indent="0">
              <a:buNone/>
              <a:defRPr sz="1200"/>
            </a:lvl4pPr>
            <a:lvl5pPr marL="2587848" indent="0">
              <a:buNone/>
              <a:defRPr sz="1200"/>
            </a:lvl5pPr>
            <a:lvl6pPr marL="3234811" indent="0">
              <a:buNone/>
              <a:defRPr sz="1200"/>
            </a:lvl6pPr>
            <a:lvl7pPr marL="3881771" indent="0">
              <a:buNone/>
              <a:defRPr sz="1200"/>
            </a:lvl7pPr>
            <a:lvl8pPr marL="4528733" indent="0">
              <a:buNone/>
              <a:defRPr sz="1200"/>
            </a:lvl8pPr>
            <a:lvl9pPr marL="517569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36573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4387" y="4800604"/>
            <a:ext cx="7329488" cy="566738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94387" y="612775"/>
            <a:ext cx="7329488" cy="4114800"/>
          </a:xfrm>
        </p:spPr>
        <p:txBody>
          <a:bodyPr/>
          <a:lstStyle>
            <a:lvl1pPr marL="0" indent="0">
              <a:buNone/>
              <a:defRPr sz="4500"/>
            </a:lvl1pPr>
            <a:lvl2pPr marL="646962" indent="0">
              <a:buNone/>
              <a:defRPr sz="3800"/>
            </a:lvl2pPr>
            <a:lvl3pPr marL="1293925" indent="0">
              <a:buNone/>
              <a:defRPr sz="3400"/>
            </a:lvl3pPr>
            <a:lvl4pPr marL="1940886" indent="0">
              <a:buNone/>
              <a:defRPr sz="2800"/>
            </a:lvl4pPr>
            <a:lvl5pPr marL="2587848" indent="0">
              <a:buNone/>
              <a:defRPr sz="2800"/>
            </a:lvl5pPr>
            <a:lvl6pPr marL="3234811" indent="0">
              <a:buNone/>
              <a:defRPr sz="2800"/>
            </a:lvl6pPr>
            <a:lvl7pPr marL="3881771" indent="0">
              <a:buNone/>
              <a:defRPr sz="2800"/>
            </a:lvl7pPr>
            <a:lvl8pPr marL="4528733" indent="0">
              <a:buNone/>
              <a:defRPr sz="2800"/>
            </a:lvl8pPr>
            <a:lvl9pPr marL="5175695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94387" y="5367355"/>
            <a:ext cx="7329488" cy="804861"/>
          </a:xfrm>
        </p:spPr>
        <p:txBody>
          <a:bodyPr/>
          <a:lstStyle>
            <a:lvl1pPr marL="0" indent="0">
              <a:buNone/>
              <a:defRPr sz="2000"/>
            </a:lvl1pPr>
            <a:lvl2pPr marL="646962" indent="0">
              <a:buNone/>
              <a:defRPr sz="1800"/>
            </a:lvl2pPr>
            <a:lvl3pPr marL="1293925" indent="0">
              <a:buNone/>
              <a:defRPr sz="1400"/>
            </a:lvl3pPr>
            <a:lvl4pPr marL="1940886" indent="0">
              <a:buNone/>
              <a:defRPr sz="1200"/>
            </a:lvl4pPr>
            <a:lvl5pPr marL="2587848" indent="0">
              <a:buNone/>
              <a:defRPr sz="1200"/>
            </a:lvl5pPr>
            <a:lvl6pPr marL="3234811" indent="0">
              <a:buNone/>
              <a:defRPr sz="1200"/>
            </a:lvl6pPr>
            <a:lvl7pPr marL="3881771" indent="0">
              <a:buNone/>
              <a:defRPr sz="1200"/>
            </a:lvl7pPr>
            <a:lvl8pPr marL="4528733" indent="0">
              <a:buNone/>
              <a:defRPr sz="1200"/>
            </a:lvl8pPr>
            <a:lvl9pPr marL="517569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3517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96675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56480" y="274642"/>
            <a:ext cx="2748559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0806" y="274642"/>
            <a:ext cx="8042076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259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24244-935A-452E-BA38-1A9433C8E799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DF221-99C5-4133-8A03-5E716A6F5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39913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" t="10626" r="3576" b="16208"/>
          <a:stretch/>
        </p:blipFill>
        <p:spPr>
          <a:xfrm>
            <a:off x="-62643" y="-46891"/>
            <a:ext cx="12309781" cy="694006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3"/>
          <a:srcRect t="4903" r="128" b="11485"/>
          <a:stretch/>
        </p:blipFill>
        <p:spPr>
          <a:xfrm>
            <a:off x="-15646" y="-50785"/>
            <a:ext cx="12231475" cy="694266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 rotWithShape="1">
          <a:blip r:embed="rId4"/>
          <a:srcRect t="1" b="9717"/>
          <a:stretch/>
        </p:blipFill>
        <p:spPr>
          <a:xfrm>
            <a:off x="271467" y="287870"/>
            <a:ext cx="11774686" cy="658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84147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6194" y="2130441"/>
            <a:ext cx="10383439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2382" y="3886206"/>
            <a:ext cx="855107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72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945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41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89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362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835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307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78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291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291"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29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291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29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36067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291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291"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29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291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29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53719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4974" y="4406914"/>
            <a:ext cx="10383439" cy="1362076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4974" y="2906723"/>
            <a:ext cx="10383439" cy="1500187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47255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294508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417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8901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3627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8352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307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7803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291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291"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29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291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29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6411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0794" y="1600213"/>
            <a:ext cx="5395316" cy="4525963"/>
          </a:xfrm>
        </p:spPr>
        <p:txBody>
          <a:bodyPr/>
          <a:lstStyle>
            <a:lvl1pPr>
              <a:defRPr sz="38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9714" y="1600213"/>
            <a:ext cx="5395316" cy="4525963"/>
          </a:xfrm>
        </p:spPr>
        <p:txBody>
          <a:bodyPr/>
          <a:lstStyle>
            <a:lvl1pPr>
              <a:defRPr sz="38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291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291"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29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291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29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07740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0795" y="1535118"/>
            <a:ext cx="5397440" cy="639762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7255" indent="0">
              <a:buNone/>
              <a:defRPr sz="2800" b="1"/>
            </a:lvl2pPr>
            <a:lvl3pPr marL="1294508" indent="0">
              <a:buNone/>
              <a:defRPr sz="2600" b="1"/>
            </a:lvl3pPr>
            <a:lvl4pPr marL="1941763" indent="0">
              <a:buNone/>
              <a:defRPr sz="2300" b="1"/>
            </a:lvl4pPr>
            <a:lvl5pPr marL="2589017" indent="0">
              <a:buNone/>
              <a:defRPr sz="2300" b="1"/>
            </a:lvl5pPr>
            <a:lvl6pPr marL="3236275" indent="0">
              <a:buNone/>
              <a:defRPr sz="2300" b="1"/>
            </a:lvl6pPr>
            <a:lvl7pPr marL="3883526" indent="0">
              <a:buNone/>
              <a:defRPr sz="2300" b="1"/>
            </a:lvl7pPr>
            <a:lvl8pPr marL="4530778" indent="0">
              <a:buNone/>
              <a:defRPr sz="2300" b="1"/>
            </a:lvl8pPr>
            <a:lvl9pPr marL="5178034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0795" y="2174875"/>
            <a:ext cx="5397440" cy="3951288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5476" y="1535118"/>
            <a:ext cx="5399559" cy="639762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7255" indent="0">
              <a:buNone/>
              <a:defRPr sz="2800" b="1"/>
            </a:lvl2pPr>
            <a:lvl3pPr marL="1294508" indent="0">
              <a:buNone/>
              <a:defRPr sz="2600" b="1"/>
            </a:lvl3pPr>
            <a:lvl4pPr marL="1941763" indent="0">
              <a:buNone/>
              <a:defRPr sz="2300" b="1"/>
            </a:lvl4pPr>
            <a:lvl5pPr marL="2589017" indent="0">
              <a:buNone/>
              <a:defRPr sz="2300" b="1"/>
            </a:lvl5pPr>
            <a:lvl6pPr marL="3236275" indent="0">
              <a:buNone/>
              <a:defRPr sz="2300" b="1"/>
            </a:lvl6pPr>
            <a:lvl7pPr marL="3883526" indent="0">
              <a:buNone/>
              <a:defRPr sz="2300" b="1"/>
            </a:lvl7pPr>
            <a:lvl8pPr marL="4530778" indent="0">
              <a:buNone/>
              <a:defRPr sz="2300" b="1"/>
            </a:lvl8pPr>
            <a:lvl9pPr marL="5178034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5476" y="2174875"/>
            <a:ext cx="5399559" cy="3951288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291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291"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29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291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29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92473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291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291"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29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291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29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37599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291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291"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29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291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29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23034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796" y="273050"/>
            <a:ext cx="4018918" cy="116205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6057" y="273066"/>
            <a:ext cx="6828979" cy="5853113"/>
          </a:xfrm>
        </p:spPr>
        <p:txBody>
          <a:bodyPr/>
          <a:lstStyle>
            <a:lvl1pPr>
              <a:defRPr sz="4500"/>
            </a:lvl1pPr>
            <a:lvl2pPr>
              <a:defRPr sz="38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0796" y="1435117"/>
            <a:ext cx="4018918" cy="4691063"/>
          </a:xfrm>
        </p:spPr>
        <p:txBody>
          <a:bodyPr/>
          <a:lstStyle>
            <a:lvl1pPr marL="0" indent="0">
              <a:buNone/>
              <a:defRPr sz="2000"/>
            </a:lvl1pPr>
            <a:lvl2pPr marL="647255" indent="0">
              <a:buNone/>
              <a:defRPr sz="1800"/>
            </a:lvl2pPr>
            <a:lvl3pPr marL="1294508" indent="0">
              <a:buNone/>
              <a:defRPr sz="1400"/>
            </a:lvl3pPr>
            <a:lvl4pPr marL="1941763" indent="0">
              <a:buNone/>
              <a:defRPr sz="1200"/>
            </a:lvl4pPr>
            <a:lvl5pPr marL="2589017" indent="0">
              <a:buNone/>
              <a:defRPr sz="1200"/>
            </a:lvl5pPr>
            <a:lvl6pPr marL="3236275" indent="0">
              <a:buNone/>
              <a:defRPr sz="1200"/>
            </a:lvl6pPr>
            <a:lvl7pPr marL="3883526" indent="0">
              <a:buNone/>
              <a:defRPr sz="1200"/>
            </a:lvl7pPr>
            <a:lvl8pPr marL="4530778" indent="0">
              <a:buNone/>
              <a:defRPr sz="1200"/>
            </a:lvl8pPr>
            <a:lvl9pPr marL="51780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291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291"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29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291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29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15082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4388" y="4800606"/>
            <a:ext cx="7329488" cy="566738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94388" y="612775"/>
            <a:ext cx="7329488" cy="4114800"/>
          </a:xfrm>
        </p:spPr>
        <p:txBody>
          <a:bodyPr/>
          <a:lstStyle>
            <a:lvl1pPr marL="0" indent="0">
              <a:buNone/>
              <a:defRPr sz="4500"/>
            </a:lvl1pPr>
            <a:lvl2pPr marL="647255" indent="0">
              <a:buNone/>
              <a:defRPr sz="3800"/>
            </a:lvl2pPr>
            <a:lvl3pPr marL="1294508" indent="0">
              <a:buNone/>
              <a:defRPr sz="3400"/>
            </a:lvl3pPr>
            <a:lvl4pPr marL="1941763" indent="0">
              <a:buNone/>
              <a:defRPr sz="2800"/>
            </a:lvl4pPr>
            <a:lvl5pPr marL="2589017" indent="0">
              <a:buNone/>
              <a:defRPr sz="2800"/>
            </a:lvl5pPr>
            <a:lvl6pPr marL="3236275" indent="0">
              <a:buNone/>
              <a:defRPr sz="2800"/>
            </a:lvl6pPr>
            <a:lvl7pPr marL="3883526" indent="0">
              <a:buNone/>
              <a:defRPr sz="2800"/>
            </a:lvl7pPr>
            <a:lvl8pPr marL="4530778" indent="0">
              <a:buNone/>
              <a:defRPr sz="2800"/>
            </a:lvl8pPr>
            <a:lvl9pPr marL="5178034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94388" y="5367349"/>
            <a:ext cx="7329488" cy="804861"/>
          </a:xfrm>
        </p:spPr>
        <p:txBody>
          <a:bodyPr/>
          <a:lstStyle>
            <a:lvl1pPr marL="0" indent="0">
              <a:buNone/>
              <a:defRPr sz="2000"/>
            </a:lvl1pPr>
            <a:lvl2pPr marL="647255" indent="0">
              <a:buNone/>
              <a:defRPr sz="1800"/>
            </a:lvl2pPr>
            <a:lvl3pPr marL="1294508" indent="0">
              <a:buNone/>
              <a:defRPr sz="1400"/>
            </a:lvl3pPr>
            <a:lvl4pPr marL="1941763" indent="0">
              <a:buNone/>
              <a:defRPr sz="1200"/>
            </a:lvl4pPr>
            <a:lvl5pPr marL="2589017" indent="0">
              <a:buNone/>
              <a:defRPr sz="1200"/>
            </a:lvl5pPr>
            <a:lvl6pPr marL="3236275" indent="0">
              <a:buNone/>
              <a:defRPr sz="1200"/>
            </a:lvl6pPr>
            <a:lvl7pPr marL="3883526" indent="0">
              <a:buNone/>
              <a:defRPr sz="1200"/>
            </a:lvl7pPr>
            <a:lvl8pPr marL="4530778" indent="0">
              <a:buNone/>
              <a:defRPr sz="1200"/>
            </a:lvl8pPr>
            <a:lvl9pPr marL="51780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291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291"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29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291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29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013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24244-935A-452E-BA38-1A9433C8E799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DF221-99C5-4133-8A03-5E716A6F5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52700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291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291"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29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291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29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35659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56472" y="274642"/>
            <a:ext cx="2748559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0801" y="274642"/>
            <a:ext cx="8042076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291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291"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29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291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29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44956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6193" y="2130433"/>
            <a:ext cx="1038344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2373" y="3886200"/>
            <a:ext cx="8551069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06" indent="0" algn="ctr">
              <a:buNone/>
              <a:defRPr/>
            </a:lvl2pPr>
            <a:lvl3pPr marL="914014" indent="0" algn="ctr">
              <a:buNone/>
              <a:defRPr/>
            </a:lvl3pPr>
            <a:lvl4pPr marL="1371020" indent="0" algn="ctr">
              <a:buNone/>
              <a:defRPr/>
            </a:lvl4pPr>
            <a:lvl5pPr marL="1828030" indent="0" algn="ctr">
              <a:buNone/>
              <a:defRPr/>
            </a:lvl5pPr>
            <a:lvl6pPr marL="2285034" indent="0" algn="ctr">
              <a:buNone/>
              <a:defRPr/>
            </a:lvl6pPr>
            <a:lvl7pPr marL="2742042" indent="0" algn="ctr">
              <a:buNone/>
              <a:defRPr/>
            </a:lvl7pPr>
            <a:lvl8pPr marL="3199051" indent="0" algn="ctr">
              <a:buNone/>
              <a:defRPr/>
            </a:lvl8pPr>
            <a:lvl9pPr marL="365605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275252"/>
      </p:ext>
    </p:extLst>
  </p:cSld>
  <p:clrMapOvr>
    <a:masterClrMapping/>
  </p:clrMapOvr>
  <p:transition advTm="6645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700054"/>
      </p:ext>
    </p:extLst>
  </p:cSld>
  <p:clrMapOvr>
    <a:masterClrMapping/>
  </p:clrMapOvr>
  <p:transition advTm="6645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4971" y="4406902"/>
            <a:ext cx="1038344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4971" y="2906720"/>
            <a:ext cx="10383442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06" indent="0">
              <a:buNone/>
              <a:defRPr sz="1800"/>
            </a:lvl2pPr>
            <a:lvl3pPr marL="914014" indent="0">
              <a:buNone/>
              <a:defRPr sz="1600"/>
            </a:lvl3pPr>
            <a:lvl4pPr marL="1371020" indent="0">
              <a:buNone/>
              <a:defRPr sz="1400"/>
            </a:lvl4pPr>
            <a:lvl5pPr marL="1828030" indent="0">
              <a:buNone/>
              <a:defRPr sz="1400"/>
            </a:lvl5pPr>
            <a:lvl6pPr marL="2285034" indent="0">
              <a:buNone/>
              <a:defRPr sz="1400"/>
            </a:lvl6pPr>
            <a:lvl7pPr marL="2742042" indent="0">
              <a:buNone/>
              <a:defRPr sz="1400"/>
            </a:lvl7pPr>
            <a:lvl8pPr marL="3199051" indent="0">
              <a:buNone/>
              <a:defRPr sz="1400"/>
            </a:lvl8pPr>
            <a:lvl9pPr marL="365605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552874"/>
      </p:ext>
    </p:extLst>
  </p:cSld>
  <p:clrMapOvr>
    <a:masterClrMapping/>
  </p:clrMapOvr>
  <p:transition advTm="6645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0797" y="1600207"/>
            <a:ext cx="539531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9705" y="1600207"/>
            <a:ext cx="539531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236413"/>
      </p:ext>
    </p:extLst>
  </p:cSld>
  <p:clrMapOvr>
    <a:masterClrMapping/>
  </p:clrMapOvr>
  <p:transition advTm="6645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0797" y="1535113"/>
            <a:ext cx="539743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6" indent="0">
              <a:buNone/>
              <a:defRPr sz="2000" b="1"/>
            </a:lvl2pPr>
            <a:lvl3pPr marL="914014" indent="0">
              <a:buNone/>
              <a:defRPr sz="1800" b="1"/>
            </a:lvl3pPr>
            <a:lvl4pPr marL="1371020" indent="0">
              <a:buNone/>
              <a:defRPr sz="1600" b="1"/>
            </a:lvl4pPr>
            <a:lvl5pPr marL="1828030" indent="0">
              <a:buNone/>
              <a:defRPr sz="1600" b="1"/>
            </a:lvl5pPr>
            <a:lvl6pPr marL="2285034" indent="0">
              <a:buNone/>
              <a:defRPr sz="1600" b="1"/>
            </a:lvl6pPr>
            <a:lvl7pPr marL="2742042" indent="0">
              <a:buNone/>
              <a:defRPr sz="1600" b="1"/>
            </a:lvl7pPr>
            <a:lvl8pPr marL="3199051" indent="0">
              <a:buNone/>
              <a:defRPr sz="1600" b="1"/>
            </a:lvl8pPr>
            <a:lvl9pPr marL="365605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0797" y="2174875"/>
            <a:ext cx="539743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5471" y="1535113"/>
            <a:ext cx="539955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6" indent="0">
              <a:buNone/>
              <a:defRPr sz="2000" b="1"/>
            </a:lvl2pPr>
            <a:lvl3pPr marL="914014" indent="0">
              <a:buNone/>
              <a:defRPr sz="1800" b="1"/>
            </a:lvl3pPr>
            <a:lvl4pPr marL="1371020" indent="0">
              <a:buNone/>
              <a:defRPr sz="1600" b="1"/>
            </a:lvl4pPr>
            <a:lvl5pPr marL="1828030" indent="0">
              <a:buNone/>
              <a:defRPr sz="1600" b="1"/>
            </a:lvl5pPr>
            <a:lvl6pPr marL="2285034" indent="0">
              <a:buNone/>
              <a:defRPr sz="1600" b="1"/>
            </a:lvl6pPr>
            <a:lvl7pPr marL="2742042" indent="0">
              <a:buNone/>
              <a:defRPr sz="1600" b="1"/>
            </a:lvl7pPr>
            <a:lvl8pPr marL="3199051" indent="0">
              <a:buNone/>
              <a:defRPr sz="1600" b="1"/>
            </a:lvl8pPr>
            <a:lvl9pPr marL="365605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5471" y="2174875"/>
            <a:ext cx="539955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605751"/>
      </p:ext>
    </p:extLst>
  </p:cSld>
  <p:clrMapOvr>
    <a:masterClrMapping/>
  </p:clrMapOvr>
  <p:transition advTm="6645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380823"/>
      </p:ext>
    </p:extLst>
  </p:cSld>
  <p:clrMapOvr>
    <a:masterClrMapping/>
  </p:clrMapOvr>
  <p:transition advTm="6645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415022"/>
      </p:ext>
    </p:extLst>
  </p:cSld>
  <p:clrMapOvr>
    <a:masterClrMapping/>
  </p:clrMapOvr>
  <p:transition advTm="6645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792" y="273050"/>
            <a:ext cx="401891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6050" y="273058"/>
            <a:ext cx="68289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0792" y="1435108"/>
            <a:ext cx="401891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06" indent="0">
              <a:buNone/>
              <a:defRPr sz="1200"/>
            </a:lvl2pPr>
            <a:lvl3pPr marL="914014" indent="0">
              <a:buNone/>
              <a:defRPr sz="1000"/>
            </a:lvl3pPr>
            <a:lvl4pPr marL="1371020" indent="0">
              <a:buNone/>
              <a:defRPr sz="900"/>
            </a:lvl4pPr>
            <a:lvl5pPr marL="1828030" indent="0">
              <a:buNone/>
              <a:defRPr sz="900"/>
            </a:lvl5pPr>
            <a:lvl6pPr marL="2285034" indent="0">
              <a:buNone/>
              <a:defRPr sz="900"/>
            </a:lvl6pPr>
            <a:lvl7pPr marL="2742042" indent="0">
              <a:buNone/>
              <a:defRPr sz="900"/>
            </a:lvl7pPr>
            <a:lvl8pPr marL="3199051" indent="0">
              <a:buNone/>
              <a:defRPr sz="900"/>
            </a:lvl8pPr>
            <a:lvl9pPr marL="365605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403138"/>
      </p:ext>
    </p:extLst>
  </p:cSld>
  <p:clrMapOvr>
    <a:masterClrMapping/>
  </p:clrMapOvr>
  <p:transition advTm="6645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446" y="457200"/>
            <a:ext cx="393991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93312" y="987443"/>
            <a:ext cx="6184255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446" y="2057417"/>
            <a:ext cx="393991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653" indent="0">
              <a:buNone/>
              <a:defRPr sz="1400"/>
            </a:lvl2pPr>
            <a:lvl3pPr marL="913307" indent="0">
              <a:buNone/>
              <a:defRPr sz="1200"/>
            </a:lvl3pPr>
            <a:lvl4pPr marL="1369960" indent="0">
              <a:buNone/>
              <a:defRPr sz="1000"/>
            </a:lvl4pPr>
            <a:lvl5pPr marL="1826618" indent="0">
              <a:buNone/>
              <a:defRPr sz="1000"/>
            </a:lvl5pPr>
            <a:lvl6pPr marL="2283268" indent="0">
              <a:buNone/>
              <a:defRPr sz="1000"/>
            </a:lvl6pPr>
            <a:lvl7pPr marL="2739922" indent="0">
              <a:buNone/>
              <a:defRPr sz="1000"/>
            </a:lvl7pPr>
            <a:lvl8pPr marL="3196578" indent="0">
              <a:buNone/>
              <a:defRPr sz="1000"/>
            </a:lvl8pPr>
            <a:lvl9pPr marL="3653232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24244-935A-452E-BA38-1A9433C8E799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DF221-99C5-4133-8A03-5E716A6F5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79688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4384" y="4800600"/>
            <a:ext cx="732948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94384" y="612775"/>
            <a:ext cx="732948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06" indent="0">
              <a:buNone/>
              <a:defRPr sz="2800"/>
            </a:lvl2pPr>
            <a:lvl3pPr marL="914014" indent="0">
              <a:buNone/>
              <a:defRPr sz="2400"/>
            </a:lvl3pPr>
            <a:lvl4pPr marL="1371020" indent="0">
              <a:buNone/>
              <a:defRPr sz="2000"/>
            </a:lvl4pPr>
            <a:lvl5pPr marL="1828030" indent="0">
              <a:buNone/>
              <a:defRPr sz="2000"/>
            </a:lvl5pPr>
            <a:lvl6pPr marL="2285034" indent="0">
              <a:buNone/>
              <a:defRPr sz="2000"/>
            </a:lvl6pPr>
            <a:lvl7pPr marL="2742042" indent="0">
              <a:buNone/>
              <a:defRPr sz="2000"/>
            </a:lvl7pPr>
            <a:lvl8pPr marL="3199051" indent="0">
              <a:buNone/>
              <a:defRPr sz="2000"/>
            </a:lvl8pPr>
            <a:lvl9pPr marL="365605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94384" y="5367338"/>
            <a:ext cx="732948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06" indent="0">
              <a:buNone/>
              <a:defRPr sz="1200"/>
            </a:lvl2pPr>
            <a:lvl3pPr marL="914014" indent="0">
              <a:buNone/>
              <a:defRPr sz="1000"/>
            </a:lvl3pPr>
            <a:lvl4pPr marL="1371020" indent="0">
              <a:buNone/>
              <a:defRPr sz="900"/>
            </a:lvl4pPr>
            <a:lvl5pPr marL="1828030" indent="0">
              <a:buNone/>
              <a:defRPr sz="900"/>
            </a:lvl5pPr>
            <a:lvl6pPr marL="2285034" indent="0">
              <a:buNone/>
              <a:defRPr sz="900"/>
            </a:lvl6pPr>
            <a:lvl7pPr marL="2742042" indent="0">
              <a:buNone/>
              <a:defRPr sz="900"/>
            </a:lvl7pPr>
            <a:lvl8pPr marL="3199051" indent="0">
              <a:buNone/>
              <a:defRPr sz="900"/>
            </a:lvl8pPr>
            <a:lvl9pPr marL="365605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49140"/>
      </p:ext>
    </p:extLst>
  </p:cSld>
  <p:clrMapOvr>
    <a:masterClrMapping/>
  </p:clrMapOvr>
  <p:transition advTm="6645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764063"/>
      </p:ext>
    </p:extLst>
  </p:cSld>
  <p:clrMapOvr>
    <a:masterClrMapping/>
  </p:clrMapOvr>
  <p:transition advTm="6645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56464" y="274640"/>
            <a:ext cx="2748558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0791" y="274640"/>
            <a:ext cx="8042077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059203"/>
      </p:ext>
    </p:extLst>
  </p:cSld>
  <p:clrMapOvr>
    <a:masterClrMapping/>
  </p:clrMapOvr>
  <p:transition advTm="6645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10792" y="274640"/>
            <a:ext cx="10994232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10791" y="6245225"/>
            <a:ext cx="2850356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73737" y="6245225"/>
            <a:ext cx="3868341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54666" y="6245225"/>
            <a:ext cx="2850356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071965"/>
      </p:ext>
    </p:extLst>
  </p:cSld>
  <p:clrMapOvr>
    <a:masterClrMapping/>
  </p:clrMapOvr>
  <p:transition advTm="6645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6194" y="2130435"/>
            <a:ext cx="10383439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2376" y="3886206"/>
            <a:ext cx="855107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7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950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425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901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37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85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32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80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70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7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70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23978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70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7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70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18316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4972" y="4406908"/>
            <a:ext cx="10383439" cy="1362076"/>
          </a:xfrm>
        </p:spPr>
        <p:txBody>
          <a:bodyPr anchor="t"/>
          <a:lstStyle>
            <a:lvl1pPr algn="l">
              <a:defRPr sz="568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4972" y="2906718"/>
            <a:ext cx="10383439" cy="1500187"/>
          </a:xfrm>
        </p:spPr>
        <p:txBody>
          <a:bodyPr anchor="b"/>
          <a:lstStyle>
            <a:lvl1pPr marL="0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1pPr>
            <a:lvl2pPr marL="647529" indent="0">
              <a:buNone/>
              <a:defRPr sz="2573">
                <a:solidFill>
                  <a:schemeClr val="tx1">
                    <a:tint val="75000"/>
                  </a:schemeClr>
                </a:solidFill>
              </a:defRPr>
            </a:lvl2pPr>
            <a:lvl3pPr marL="1295055" indent="0">
              <a:buNone/>
              <a:defRPr sz="2303">
                <a:solidFill>
                  <a:schemeClr val="tx1">
                    <a:tint val="75000"/>
                  </a:schemeClr>
                </a:solidFill>
              </a:defRPr>
            </a:lvl3pPr>
            <a:lvl4pPr marL="1942583" indent="0">
              <a:buNone/>
              <a:defRPr sz="2031">
                <a:solidFill>
                  <a:schemeClr val="tx1">
                    <a:tint val="75000"/>
                  </a:schemeClr>
                </a:solidFill>
              </a:defRPr>
            </a:lvl4pPr>
            <a:lvl5pPr marL="2590109" indent="0">
              <a:buNone/>
              <a:defRPr sz="2031">
                <a:solidFill>
                  <a:schemeClr val="tx1">
                    <a:tint val="75000"/>
                  </a:schemeClr>
                </a:solidFill>
              </a:defRPr>
            </a:lvl5pPr>
            <a:lvl6pPr marL="3237638" indent="0">
              <a:buNone/>
              <a:defRPr sz="2031">
                <a:solidFill>
                  <a:schemeClr val="tx1">
                    <a:tint val="75000"/>
                  </a:schemeClr>
                </a:solidFill>
              </a:defRPr>
            </a:lvl6pPr>
            <a:lvl7pPr marL="3885165" indent="0">
              <a:buNone/>
              <a:defRPr sz="2031">
                <a:solidFill>
                  <a:schemeClr val="tx1">
                    <a:tint val="75000"/>
                  </a:schemeClr>
                </a:solidFill>
              </a:defRPr>
            </a:lvl7pPr>
            <a:lvl8pPr marL="4532690" indent="0">
              <a:buNone/>
              <a:defRPr sz="2031">
                <a:solidFill>
                  <a:schemeClr val="tx1">
                    <a:tint val="75000"/>
                  </a:schemeClr>
                </a:solidFill>
              </a:defRPr>
            </a:lvl8pPr>
            <a:lvl9pPr marL="5180218" indent="0">
              <a:buNone/>
              <a:defRPr sz="203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70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7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70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40333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0794" y="1600206"/>
            <a:ext cx="5395316" cy="4525963"/>
          </a:xfrm>
        </p:spPr>
        <p:txBody>
          <a:bodyPr/>
          <a:lstStyle>
            <a:lvl1pPr>
              <a:defRPr sz="3928"/>
            </a:lvl1pPr>
            <a:lvl2pPr>
              <a:defRPr sz="3386"/>
            </a:lvl2pPr>
            <a:lvl3pPr>
              <a:defRPr sz="2844"/>
            </a:lvl3pPr>
            <a:lvl4pPr>
              <a:defRPr sz="2573"/>
            </a:lvl4pPr>
            <a:lvl5pPr>
              <a:defRPr sz="2573"/>
            </a:lvl5pPr>
            <a:lvl6pPr>
              <a:defRPr sz="2573"/>
            </a:lvl6pPr>
            <a:lvl7pPr>
              <a:defRPr sz="2573"/>
            </a:lvl7pPr>
            <a:lvl8pPr>
              <a:defRPr sz="2573"/>
            </a:lvl8pPr>
            <a:lvl9pPr>
              <a:defRPr sz="25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9708" y="1600206"/>
            <a:ext cx="5395316" cy="4525963"/>
          </a:xfrm>
        </p:spPr>
        <p:txBody>
          <a:bodyPr/>
          <a:lstStyle>
            <a:lvl1pPr>
              <a:defRPr sz="3928"/>
            </a:lvl1pPr>
            <a:lvl2pPr>
              <a:defRPr sz="3386"/>
            </a:lvl2pPr>
            <a:lvl3pPr>
              <a:defRPr sz="2844"/>
            </a:lvl3pPr>
            <a:lvl4pPr>
              <a:defRPr sz="2573"/>
            </a:lvl4pPr>
            <a:lvl5pPr>
              <a:defRPr sz="2573"/>
            </a:lvl5pPr>
            <a:lvl6pPr>
              <a:defRPr sz="2573"/>
            </a:lvl6pPr>
            <a:lvl7pPr>
              <a:defRPr sz="2573"/>
            </a:lvl7pPr>
            <a:lvl8pPr>
              <a:defRPr sz="2573"/>
            </a:lvl8pPr>
            <a:lvl9pPr>
              <a:defRPr sz="25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70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7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70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8290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0795" y="1535118"/>
            <a:ext cx="5397440" cy="639762"/>
          </a:xfrm>
        </p:spPr>
        <p:txBody>
          <a:bodyPr anchor="b"/>
          <a:lstStyle>
            <a:lvl1pPr marL="0" indent="0">
              <a:buNone/>
              <a:defRPr sz="3386" b="1"/>
            </a:lvl1pPr>
            <a:lvl2pPr marL="647529" indent="0">
              <a:buNone/>
              <a:defRPr sz="2844" b="1"/>
            </a:lvl2pPr>
            <a:lvl3pPr marL="1295055" indent="0">
              <a:buNone/>
              <a:defRPr sz="2573" b="1"/>
            </a:lvl3pPr>
            <a:lvl4pPr marL="1942583" indent="0">
              <a:buNone/>
              <a:defRPr sz="2303" b="1"/>
            </a:lvl4pPr>
            <a:lvl5pPr marL="2590109" indent="0">
              <a:buNone/>
              <a:defRPr sz="2303" b="1"/>
            </a:lvl5pPr>
            <a:lvl6pPr marL="3237638" indent="0">
              <a:buNone/>
              <a:defRPr sz="2303" b="1"/>
            </a:lvl6pPr>
            <a:lvl7pPr marL="3885165" indent="0">
              <a:buNone/>
              <a:defRPr sz="2303" b="1"/>
            </a:lvl7pPr>
            <a:lvl8pPr marL="4532690" indent="0">
              <a:buNone/>
              <a:defRPr sz="2303" b="1"/>
            </a:lvl8pPr>
            <a:lvl9pPr marL="5180218" indent="0">
              <a:buNone/>
              <a:defRPr sz="230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0795" y="2174875"/>
            <a:ext cx="5397440" cy="3951288"/>
          </a:xfrm>
        </p:spPr>
        <p:txBody>
          <a:bodyPr/>
          <a:lstStyle>
            <a:lvl1pPr>
              <a:defRPr sz="3386"/>
            </a:lvl1pPr>
            <a:lvl2pPr>
              <a:defRPr sz="2844"/>
            </a:lvl2pPr>
            <a:lvl3pPr>
              <a:defRPr sz="2573"/>
            </a:lvl3pPr>
            <a:lvl4pPr>
              <a:defRPr sz="2303"/>
            </a:lvl4pPr>
            <a:lvl5pPr>
              <a:defRPr sz="2303"/>
            </a:lvl5pPr>
            <a:lvl6pPr>
              <a:defRPr sz="2303"/>
            </a:lvl6pPr>
            <a:lvl7pPr>
              <a:defRPr sz="2303"/>
            </a:lvl7pPr>
            <a:lvl8pPr>
              <a:defRPr sz="2303"/>
            </a:lvl8pPr>
            <a:lvl9pPr>
              <a:defRPr sz="230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5470" y="1535118"/>
            <a:ext cx="5399559" cy="639762"/>
          </a:xfrm>
        </p:spPr>
        <p:txBody>
          <a:bodyPr anchor="b"/>
          <a:lstStyle>
            <a:lvl1pPr marL="0" indent="0">
              <a:buNone/>
              <a:defRPr sz="3386" b="1"/>
            </a:lvl1pPr>
            <a:lvl2pPr marL="647529" indent="0">
              <a:buNone/>
              <a:defRPr sz="2844" b="1"/>
            </a:lvl2pPr>
            <a:lvl3pPr marL="1295055" indent="0">
              <a:buNone/>
              <a:defRPr sz="2573" b="1"/>
            </a:lvl3pPr>
            <a:lvl4pPr marL="1942583" indent="0">
              <a:buNone/>
              <a:defRPr sz="2303" b="1"/>
            </a:lvl4pPr>
            <a:lvl5pPr marL="2590109" indent="0">
              <a:buNone/>
              <a:defRPr sz="2303" b="1"/>
            </a:lvl5pPr>
            <a:lvl6pPr marL="3237638" indent="0">
              <a:buNone/>
              <a:defRPr sz="2303" b="1"/>
            </a:lvl6pPr>
            <a:lvl7pPr marL="3885165" indent="0">
              <a:buNone/>
              <a:defRPr sz="2303" b="1"/>
            </a:lvl7pPr>
            <a:lvl8pPr marL="4532690" indent="0">
              <a:buNone/>
              <a:defRPr sz="2303" b="1"/>
            </a:lvl8pPr>
            <a:lvl9pPr marL="5180218" indent="0">
              <a:buNone/>
              <a:defRPr sz="230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5470" y="2174875"/>
            <a:ext cx="5399559" cy="3951288"/>
          </a:xfrm>
        </p:spPr>
        <p:txBody>
          <a:bodyPr/>
          <a:lstStyle>
            <a:lvl1pPr>
              <a:defRPr sz="3386"/>
            </a:lvl1pPr>
            <a:lvl2pPr>
              <a:defRPr sz="2844"/>
            </a:lvl2pPr>
            <a:lvl3pPr>
              <a:defRPr sz="2573"/>
            </a:lvl3pPr>
            <a:lvl4pPr>
              <a:defRPr sz="2303"/>
            </a:lvl4pPr>
            <a:lvl5pPr>
              <a:defRPr sz="2303"/>
            </a:lvl5pPr>
            <a:lvl6pPr>
              <a:defRPr sz="2303"/>
            </a:lvl6pPr>
            <a:lvl7pPr>
              <a:defRPr sz="2303"/>
            </a:lvl7pPr>
            <a:lvl8pPr>
              <a:defRPr sz="2303"/>
            </a:lvl8pPr>
            <a:lvl9pPr>
              <a:defRPr sz="230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70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7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70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21608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70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7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70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142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446" y="457200"/>
            <a:ext cx="393991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93312" y="987443"/>
            <a:ext cx="6184255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653" indent="0">
              <a:buNone/>
              <a:defRPr sz="2800"/>
            </a:lvl2pPr>
            <a:lvl3pPr marL="913307" indent="0">
              <a:buNone/>
              <a:defRPr sz="2400"/>
            </a:lvl3pPr>
            <a:lvl4pPr marL="1369960" indent="0">
              <a:buNone/>
              <a:defRPr sz="2000"/>
            </a:lvl4pPr>
            <a:lvl5pPr marL="1826618" indent="0">
              <a:buNone/>
              <a:defRPr sz="2000"/>
            </a:lvl5pPr>
            <a:lvl6pPr marL="2283268" indent="0">
              <a:buNone/>
              <a:defRPr sz="2000"/>
            </a:lvl6pPr>
            <a:lvl7pPr marL="2739922" indent="0">
              <a:buNone/>
              <a:defRPr sz="2000"/>
            </a:lvl7pPr>
            <a:lvl8pPr marL="3196578" indent="0">
              <a:buNone/>
              <a:defRPr sz="2000"/>
            </a:lvl8pPr>
            <a:lvl9pPr marL="3653232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446" y="2057417"/>
            <a:ext cx="393991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653" indent="0">
              <a:buNone/>
              <a:defRPr sz="1400"/>
            </a:lvl2pPr>
            <a:lvl3pPr marL="913307" indent="0">
              <a:buNone/>
              <a:defRPr sz="1200"/>
            </a:lvl3pPr>
            <a:lvl4pPr marL="1369960" indent="0">
              <a:buNone/>
              <a:defRPr sz="1000"/>
            </a:lvl4pPr>
            <a:lvl5pPr marL="1826618" indent="0">
              <a:buNone/>
              <a:defRPr sz="1000"/>
            </a:lvl5pPr>
            <a:lvl6pPr marL="2283268" indent="0">
              <a:buNone/>
              <a:defRPr sz="1000"/>
            </a:lvl6pPr>
            <a:lvl7pPr marL="2739922" indent="0">
              <a:buNone/>
              <a:defRPr sz="1000"/>
            </a:lvl7pPr>
            <a:lvl8pPr marL="3196578" indent="0">
              <a:buNone/>
              <a:defRPr sz="1000"/>
            </a:lvl8pPr>
            <a:lvl9pPr marL="3653232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24244-935A-452E-BA38-1A9433C8E799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DF221-99C5-4133-8A03-5E716A6F5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7181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70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7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70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66311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796" y="273050"/>
            <a:ext cx="4018918" cy="1162050"/>
          </a:xfrm>
        </p:spPr>
        <p:txBody>
          <a:bodyPr anchor="b"/>
          <a:lstStyle>
            <a:lvl1pPr algn="l">
              <a:defRPr sz="284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6051" y="273060"/>
            <a:ext cx="6828979" cy="5853113"/>
          </a:xfrm>
        </p:spPr>
        <p:txBody>
          <a:bodyPr/>
          <a:lstStyle>
            <a:lvl1pPr>
              <a:defRPr sz="4470"/>
            </a:lvl1pPr>
            <a:lvl2pPr>
              <a:defRPr sz="3928"/>
            </a:lvl2pPr>
            <a:lvl3pPr>
              <a:defRPr sz="3386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0796" y="1435111"/>
            <a:ext cx="4018918" cy="4691063"/>
          </a:xfrm>
        </p:spPr>
        <p:txBody>
          <a:bodyPr/>
          <a:lstStyle>
            <a:lvl1pPr marL="0" indent="0">
              <a:buNone/>
              <a:defRPr sz="2031"/>
            </a:lvl1pPr>
            <a:lvl2pPr marL="647529" indent="0">
              <a:buNone/>
              <a:defRPr sz="1761"/>
            </a:lvl2pPr>
            <a:lvl3pPr marL="1295055" indent="0">
              <a:buNone/>
              <a:defRPr sz="1355"/>
            </a:lvl3pPr>
            <a:lvl4pPr marL="1942583" indent="0">
              <a:buNone/>
              <a:defRPr sz="1219"/>
            </a:lvl4pPr>
            <a:lvl5pPr marL="2590109" indent="0">
              <a:buNone/>
              <a:defRPr sz="1219"/>
            </a:lvl5pPr>
            <a:lvl6pPr marL="3237638" indent="0">
              <a:buNone/>
              <a:defRPr sz="1219"/>
            </a:lvl6pPr>
            <a:lvl7pPr marL="3885165" indent="0">
              <a:buNone/>
              <a:defRPr sz="1219"/>
            </a:lvl7pPr>
            <a:lvl8pPr marL="4532690" indent="0">
              <a:buNone/>
              <a:defRPr sz="1219"/>
            </a:lvl8pPr>
            <a:lvl9pPr marL="5180218" indent="0">
              <a:buNone/>
              <a:defRPr sz="121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70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7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70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97816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4388" y="4800606"/>
            <a:ext cx="7329488" cy="566738"/>
          </a:xfrm>
        </p:spPr>
        <p:txBody>
          <a:bodyPr anchor="b"/>
          <a:lstStyle>
            <a:lvl1pPr algn="l">
              <a:defRPr sz="284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94388" y="612775"/>
            <a:ext cx="7329488" cy="4114800"/>
          </a:xfrm>
        </p:spPr>
        <p:txBody>
          <a:bodyPr/>
          <a:lstStyle>
            <a:lvl1pPr marL="0" indent="0">
              <a:buNone/>
              <a:defRPr sz="4470"/>
            </a:lvl1pPr>
            <a:lvl2pPr marL="647529" indent="0">
              <a:buNone/>
              <a:defRPr sz="3928"/>
            </a:lvl2pPr>
            <a:lvl3pPr marL="1295055" indent="0">
              <a:buNone/>
              <a:defRPr sz="3386"/>
            </a:lvl3pPr>
            <a:lvl4pPr marL="1942583" indent="0">
              <a:buNone/>
              <a:defRPr sz="2844"/>
            </a:lvl4pPr>
            <a:lvl5pPr marL="2590109" indent="0">
              <a:buNone/>
              <a:defRPr sz="2844"/>
            </a:lvl5pPr>
            <a:lvl6pPr marL="3237638" indent="0">
              <a:buNone/>
              <a:defRPr sz="2844"/>
            </a:lvl6pPr>
            <a:lvl7pPr marL="3885165" indent="0">
              <a:buNone/>
              <a:defRPr sz="2844"/>
            </a:lvl7pPr>
            <a:lvl8pPr marL="4532690" indent="0">
              <a:buNone/>
              <a:defRPr sz="2844"/>
            </a:lvl8pPr>
            <a:lvl9pPr marL="5180218" indent="0">
              <a:buNone/>
              <a:defRPr sz="2844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94388" y="5367343"/>
            <a:ext cx="7329488" cy="804861"/>
          </a:xfrm>
        </p:spPr>
        <p:txBody>
          <a:bodyPr/>
          <a:lstStyle>
            <a:lvl1pPr marL="0" indent="0">
              <a:buNone/>
              <a:defRPr sz="2031"/>
            </a:lvl1pPr>
            <a:lvl2pPr marL="647529" indent="0">
              <a:buNone/>
              <a:defRPr sz="1761"/>
            </a:lvl2pPr>
            <a:lvl3pPr marL="1295055" indent="0">
              <a:buNone/>
              <a:defRPr sz="1355"/>
            </a:lvl3pPr>
            <a:lvl4pPr marL="1942583" indent="0">
              <a:buNone/>
              <a:defRPr sz="1219"/>
            </a:lvl4pPr>
            <a:lvl5pPr marL="2590109" indent="0">
              <a:buNone/>
              <a:defRPr sz="1219"/>
            </a:lvl5pPr>
            <a:lvl6pPr marL="3237638" indent="0">
              <a:buNone/>
              <a:defRPr sz="1219"/>
            </a:lvl6pPr>
            <a:lvl7pPr marL="3885165" indent="0">
              <a:buNone/>
              <a:defRPr sz="1219"/>
            </a:lvl7pPr>
            <a:lvl8pPr marL="4532690" indent="0">
              <a:buNone/>
              <a:defRPr sz="1219"/>
            </a:lvl8pPr>
            <a:lvl9pPr marL="5180218" indent="0">
              <a:buNone/>
              <a:defRPr sz="121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70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7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70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55851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70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7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70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4298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56466" y="274642"/>
            <a:ext cx="2748559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0795" y="274642"/>
            <a:ext cx="8042076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70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7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70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715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9837" y="365126"/>
            <a:ext cx="10536139" cy="1325563"/>
          </a:xfrm>
          <a:prstGeom prst="rect">
            <a:avLst/>
          </a:prstGeom>
        </p:spPr>
        <p:txBody>
          <a:bodyPr vert="horz" lIns="91330" tIns="45669" rIns="91330" bIns="4566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37" y="1825625"/>
            <a:ext cx="10536139" cy="4351338"/>
          </a:xfrm>
          <a:prstGeom prst="rect">
            <a:avLst/>
          </a:prstGeom>
        </p:spPr>
        <p:txBody>
          <a:bodyPr vert="horz" lIns="91330" tIns="45669" rIns="91330" bIns="4566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9837" y="6356351"/>
            <a:ext cx="2748558" cy="365125"/>
          </a:xfrm>
          <a:prstGeom prst="rect">
            <a:avLst/>
          </a:prstGeom>
        </p:spPr>
        <p:txBody>
          <a:bodyPr vert="horz" lIns="91330" tIns="45669" rIns="91330" bIns="4566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624244-935A-452E-BA38-1A9433C8E799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46488" y="6356351"/>
            <a:ext cx="4122837" cy="365125"/>
          </a:xfrm>
          <a:prstGeom prst="rect">
            <a:avLst/>
          </a:prstGeom>
        </p:spPr>
        <p:txBody>
          <a:bodyPr vert="horz" lIns="91330" tIns="45669" rIns="91330" bIns="4566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27435" y="6356351"/>
            <a:ext cx="2748558" cy="365125"/>
          </a:xfrm>
          <a:prstGeom prst="rect">
            <a:avLst/>
          </a:prstGeom>
        </p:spPr>
        <p:txBody>
          <a:bodyPr vert="horz" lIns="91330" tIns="45669" rIns="91330" bIns="4566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4DF221-99C5-4133-8A03-5E716A6F5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707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330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27" indent="-228327" algn="l" defTabSz="91330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980" indent="-228327" algn="l" defTabSz="91330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1634" indent="-228327" algn="l" defTabSz="91330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288" indent="-228327" algn="l" defTabSz="91330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943" indent="-228327" algn="l" defTabSz="91330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596" indent="-228327" algn="l" defTabSz="91330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249" indent="-228327" algn="l" defTabSz="91330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904" indent="-228327" algn="l" defTabSz="91330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559" indent="-228327" algn="l" defTabSz="91330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53" algn="l" defTabSz="913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307" algn="l" defTabSz="913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960" algn="l" defTabSz="913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618" algn="l" defTabSz="913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268" algn="l" defTabSz="913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922" algn="l" defTabSz="913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578" algn="l" defTabSz="913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232" algn="l" defTabSz="913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1736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  <p:txStyles>
    <p:titleStyle>
      <a:lvl1pPr algn="l" defTabSz="91324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11" indent="-228311" algn="l" defTabSz="9132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932" indent="-228311" algn="l" defTabSz="91324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554" indent="-228311" algn="l" defTabSz="91324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175" indent="-228311" algn="l" defTabSz="91324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799" indent="-228311" algn="l" defTabSz="91324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419" indent="-228311" algn="l" defTabSz="91324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041" indent="-228311" algn="l" defTabSz="91324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663" indent="-228311" algn="l" defTabSz="91324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286" indent="-228311" algn="l" defTabSz="91324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21" algn="l" defTabSz="913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243" algn="l" defTabSz="913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864" algn="l" defTabSz="913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490" algn="l" defTabSz="913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108" algn="l" defTabSz="913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729" algn="l" defTabSz="913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353" algn="l" defTabSz="913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975" algn="l" defTabSz="913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9837" y="365126"/>
            <a:ext cx="10536139" cy="1325563"/>
          </a:xfrm>
          <a:prstGeom prst="rect">
            <a:avLst/>
          </a:prstGeom>
        </p:spPr>
        <p:txBody>
          <a:bodyPr vert="horz" lIns="92542" tIns="46269" rIns="92542" bIns="4626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37" y="1825625"/>
            <a:ext cx="10536139" cy="4351338"/>
          </a:xfrm>
          <a:prstGeom prst="rect">
            <a:avLst/>
          </a:prstGeom>
        </p:spPr>
        <p:txBody>
          <a:bodyPr vert="horz" lIns="92542" tIns="46269" rIns="92542" bIns="4626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9837" y="6356351"/>
            <a:ext cx="2748558" cy="365125"/>
          </a:xfrm>
          <a:prstGeom prst="rect">
            <a:avLst/>
          </a:prstGeom>
        </p:spPr>
        <p:txBody>
          <a:bodyPr vert="horz" lIns="92542" tIns="46269" rIns="92542" bIns="4626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7785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7785"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46488" y="6356351"/>
            <a:ext cx="4122837" cy="365125"/>
          </a:xfrm>
          <a:prstGeom prst="rect">
            <a:avLst/>
          </a:prstGeom>
        </p:spPr>
        <p:txBody>
          <a:bodyPr vert="horz" lIns="92542" tIns="46269" rIns="92542" bIns="4626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77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27434" y="6356351"/>
            <a:ext cx="2748558" cy="365125"/>
          </a:xfrm>
          <a:prstGeom prst="rect">
            <a:avLst/>
          </a:prstGeom>
        </p:spPr>
        <p:txBody>
          <a:bodyPr vert="horz" lIns="92542" tIns="46269" rIns="92542" bIns="4626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7785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778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503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337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43" indent="-228343" algn="l" defTabSz="91337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028" indent="-228343" algn="l" defTabSz="91337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714" indent="-228343" algn="l" defTabSz="91337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400" indent="-228343" algn="l" defTabSz="91337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087" indent="-228343" algn="l" defTabSz="91337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773" indent="-228343" algn="l" defTabSz="91337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458" indent="-228343" algn="l" defTabSz="91337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145" indent="-228343" algn="l" defTabSz="91337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832" indent="-228343" algn="l" defTabSz="91337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3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85" algn="l" defTabSz="9133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371" algn="l" defTabSz="9133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057" algn="l" defTabSz="9133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747" algn="l" defTabSz="9133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429" algn="l" defTabSz="9133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114" algn="l" defTabSz="9133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802" algn="l" defTabSz="9133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488" algn="l" defTabSz="9133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0806" y="274655"/>
            <a:ext cx="10994233" cy="1143000"/>
          </a:xfrm>
          <a:prstGeom prst="rect">
            <a:avLst/>
          </a:prstGeom>
        </p:spPr>
        <p:txBody>
          <a:bodyPr vert="horz" lIns="96794" tIns="48396" rIns="96794" bIns="4839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0806" y="1600220"/>
            <a:ext cx="10994233" cy="4525963"/>
          </a:xfrm>
          <a:prstGeom prst="rect">
            <a:avLst/>
          </a:prstGeom>
        </p:spPr>
        <p:txBody>
          <a:bodyPr vert="horz" lIns="96794" tIns="48396" rIns="96794" bIns="4839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0805" y="6356354"/>
            <a:ext cx="2850357" cy="365125"/>
          </a:xfrm>
          <a:prstGeom prst="rect">
            <a:avLst/>
          </a:prstGeom>
        </p:spPr>
        <p:txBody>
          <a:bodyPr vert="horz" lIns="96794" tIns="48396" rIns="96794" bIns="48396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7921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7921"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73752" y="6356354"/>
            <a:ext cx="3868342" cy="365125"/>
          </a:xfrm>
          <a:prstGeom prst="rect">
            <a:avLst/>
          </a:prstGeom>
        </p:spPr>
        <p:txBody>
          <a:bodyPr vert="horz" lIns="96794" tIns="48396" rIns="96794" bIns="48396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792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54683" y="6356354"/>
            <a:ext cx="2850357" cy="365125"/>
          </a:xfrm>
          <a:prstGeom prst="rect">
            <a:avLst/>
          </a:prstGeom>
        </p:spPr>
        <p:txBody>
          <a:bodyPr vert="horz" lIns="96794" tIns="48396" rIns="96794" bIns="48396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7921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792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98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ctr" defTabSz="1294016" rtl="0" eaLnBrk="1" latinLnBrk="0" hangingPunct="1">
        <a:spcBef>
          <a:spcPct val="0"/>
        </a:spcBef>
        <a:buNone/>
        <a:defRPr sz="62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5255" indent="-485255" algn="l" defTabSz="1294016" rtl="0" eaLnBrk="1" latinLnBrk="0" hangingPunct="1">
        <a:spcBef>
          <a:spcPct val="20000"/>
        </a:spcBef>
        <a:buFont typeface="Arial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1pPr>
      <a:lvl2pPr marL="1051387" indent="-404379" algn="l" defTabSz="1294016" rtl="0" eaLnBrk="1" latinLnBrk="0" hangingPunct="1">
        <a:spcBef>
          <a:spcPct val="20000"/>
        </a:spcBef>
        <a:buFont typeface="Arial" pitchFamily="34" charset="0"/>
        <a:buChar char="–"/>
        <a:defRPr sz="3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617516" indent="-323504" algn="l" defTabSz="1294016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64525" indent="-323504" algn="l" defTabSz="129401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11531" indent="-323504" algn="l" defTabSz="1294016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58540" indent="-323504" algn="l" defTabSz="129401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05547" indent="-323504" algn="l" defTabSz="129401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52554" indent="-323504" algn="l" defTabSz="129401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99567" indent="-323504" algn="l" defTabSz="129401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9401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7007" algn="l" defTabSz="129401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94016" algn="l" defTabSz="129401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41022" algn="l" defTabSz="129401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588030" algn="l" defTabSz="129401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35039" algn="l" defTabSz="129401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82044" algn="l" defTabSz="129401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29052" algn="l" defTabSz="129401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176059" algn="l" defTabSz="129401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0807" y="274656"/>
            <a:ext cx="10994233" cy="1143000"/>
          </a:xfrm>
          <a:prstGeom prst="rect">
            <a:avLst/>
          </a:prstGeom>
        </p:spPr>
        <p:txBody>
          <a:bodyPr vert="horz" lIns="96788" tIns="48393" rIns="96788" bIns="4839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0807" y="1600221"/>
            <a:ext cx="10994233" cy="4525963"/>
          </a:xfrm>
          <a:prstGeom prst="rect">
            <a:avLst/>
          </a:prstGeom>
        </p:spPr>
        <p:txBody>
          <a:bodyPr vert="horz" lIns="96788" tIns="48393" rIns="96788" bIns="4839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0806" y="6356354"/>
            <a:ext cx="2850357" cy="365125"/>
          </a:xfrm>
          <a:prstGeom prst="rect">
            <a:avLst/>
          </a:prstGeom>
        </p:spPr>
        <p:txBody>
          <a:bodyPr vert="horz" lIns="96788" tIns="48393" rIns="96788" bIns="48393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7853">
              <a:defRPr/>
            </a:pPr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7853">
                <a:defRPr/>
              </a:pPr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73753" y="6356354"/>
            <a:ext cx="3868342" cy="365125"/>
          </a:xfrm>
          <a:prstGeom prst="rect">
            <a:avLst/>
          </a:prstGeom>
        </p:spPr>
        <p:txBody>
          <a:bodyPr vert="horz" lIns="96788" tIns="48393" rIns="96788" bIns="48393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7853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54684" y="6356354"/>
            <a:ext cx="2850357" cy="365125"/>
          </a:xfrm>
          <a:prstGeom prst="rect">
            <a:avLst/>
          </a:prstGeom>
        </p:spPr>
        <p:txBody>
          <a:bodyPr vert="horz" lIns="96788" tIns="48393" rIns="96788" bIns="48393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7853">
              <a:defRPr/>
            </a:pPr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785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553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ctr" defTabSz="1293925" rtl="0" eaLnBrk="1" latinLnBrk="0" hangingPunct="1">
        <a:spcBef>
          <a:spcPct val="0"/>
        </a:spcBef>
        <a:buNone/>
        <a:defRPr sz="6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5221" indent="-485221" algn="l" defTabSz="1293925" rtl="0" eaLnBrk="1" latinLnBrk="0" hangingPunct="1">
        <a:spcBef>
          <a:spcPct val="20000"/>
        </a:spcBef>
        <a:buFont typeface="Arial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1pPr>
      <a:lvl2pPr marL="1051313" indent="-404350" algn="l" defTabSz="1293925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617402" indent="-323481" algn="l" defTabSz="1293925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64366" indent="-323481" algn="l" defTabSz="1293925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11326" indent="-323481" algn="l" defTabSz="1293925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58290" indent="-323481" algn="l" defTabSz="1293925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05251" indent="-323481" algn="l" defTabSz="1293925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52213" indent="-323481" algn="l" defTabSz="1293925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99181" indent="-323481" algn="l" defTabSz="1293925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939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6962" algn="l" defTabSz="12939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93925" algn="l" defTabSz="12939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40886" algn="l" defTabSz="12939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587848" algn="l" defTabSz="12939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34811" algn="l" defTabSz="12939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81771" algn="l" defTabSz="12939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28733" algn="l" defTabSz="12939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175695" algn="l" defTabSz="12939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0800" y="274650"/>
            <a:ext cx="10994233" cy="1143000"/>
          </a:xfrm>
          <a:prstGeom prst="rect">
            <a:avLst/>
          </a:prstGeom>
        </p:spPr>
        <p:txBody>
          <a:bodyPr vert="horz" lIns="96829" tIns="48414" rIns="96829" bIns="484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0800" y="1600213"/>
            <a:ext cx="10994233" cy="4525963"/>
          </a:xfrm>
          <a:prstGeom prst="rect">
            <a:avLst/>
          </a:prstGeom>
        </p:spPr>
        <p:txBody>
          <a:bodyPr vert="horz" lIns="96829" tIns="48414" rIns="96829" bIns="484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0801" y="6356354"/>
            <a:ext cx="2850357" cy="365125"/>
          </a:xfrm>
          <a:prstGeom prst="rect">
            <a:avLst/>
          </a:prstGeom>
        </p:spPr>
        <p:txBody>
          <a:bodyPr vert="horz" lIns="96829" tIns="48414" rIns="96829" bIns="48414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8291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291"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73746" y="6356354"/>
            <a:ext cx="3868342" cy="365125"/>
          </a:xfrm>
          <a:prstGeom prst="rect">
            <a:avLst/>
          </a:prstGeom>
        </p:spPr>
        <p:txBody>
          <a:bodyPr vert="horz" lIns="96829" tIns="48414" rIns="96829" bIns="48414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829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54679" y="6356354"/>
            <a:ext cx="2850357" cy="365125"/>
          </a:xfrm>
          <a:prstGeom prst="rect">
            <a:avLst/>
          </a:prstGeom>
        </p:spPr>
        <p:txBody>
          <a:bodyPr vert="horz" lIns="96829" tIns="48414" rIns="96829" bIns="48414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8291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29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868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ctr" defTabSz="1294508" rtl="0" eaLnBrk="1" latinLnBrk="0" hangingPunct="1">
        <a:spcBef>
          <a:spcPct val="0"/>
        </a:spcBef>
        <a:buNone/>
        <a:defRPr sz="6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5441" indent="-485441" algn="l" defTabSz="1294508" rtl="0" eaLnBrk="1" latinLnBrk="0" hangingPunct="1">
        <a:spcBef>
          <a:spcPct val="20000"/>
        </a:spcBef>
        <a:buFont typeface="Arial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1pPr>
      <a:lvl2pPr marL="1051788" indent="-404534" algn="l" defTabSz="1294508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618132" indent="-323628" algn="l" defTabSz="1294508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65391" indent="-323628" algn="l" defTabSz="129450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12646" indent="-323628" algn="l" defTabSz="1294508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59900" indent="-323628" algn="l" defTabSz="1294508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07151" indent="-323628" algn="l" defTabSz="1294508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54405" indent="-323628" algn="l" defTabSz="1294508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01661" indent="-323628" algn="l" defTabSz="1294508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945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7255" algn="l" defTabSz="12945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94508" algn="l" defTabSz="12945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41763" algn="l" defTabSz="12945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589017" algn="l" defTabSz="12945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36275" algn="l" defTabSz="12945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83526" algn="l" defTabSz="12945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30778" algn="l" defTabSz="12945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178034" algn="l" defTabSz="12945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0792" y="274638"/>
            <a:ext cx="1099423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01" tIns="45702" rIns="91401" bIns="4570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0792" y="1600207"/>
            <a:ext cx="1099423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01" tIns="45702" rIns="91401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0791" y="6245225"/>
            <a:ext cx="2850356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01" tIns="45702" rIns="91401" bIns="45702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defTabSz="914014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73737" y="6245225"/>
            <a:ext cx="3868341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01" tIns="45702" rIns="91401" bIns="45702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defTabSz="914014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54666" y="6245225"/>
            <a:ext cx="2850356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01" tIns="45702" rIns="91401" bIns="45702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defTabSz="914014"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defTabSz="914014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019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00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01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02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03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756" indent="-342756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636" indent="-28563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519" indent="-228504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9525" indent="-228504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6533" indent="-22850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3540" indent="-22850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0546" indent="-22850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7554" indent="-22850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4561" indent="-22850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0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06" algn="l" defTabSz="9140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14" algn="l" defTabSz="9140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20" algn="l" defTabSz="9140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30" algn="l" defTabSz="9140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34" algn="l" defTabSz="9140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42" algn="l" defTabSz="9140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51" algn="l" defTabSz="9140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58" algn="l" defTabSz="9140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0794" y="274644"/>
            <a:ext cx="10994233" cy="1143000"/>
          </a:xfrm>
          <a:prstGeom prst="rect">
            <a:avLst/>
          </a:prstGeom>
        </p:spPr>
        <p:txBody>
          <a:bodyPr vert="horz" lIns="95617" tIns="47809" rIns="95617" bIns="4780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0794" y="1600206"/>
            <a:ext cx="10994233" cy="4525963"/>
          </a:xfrm>
          <a:prstGeom prst="rect">
            <a:avLst/>
          </a:prstGeom>
        </p:spPr>
        <p:txBody>
          <a:bodyPr vert="horz" lIns="95617" tIns="47809" rIns="95617" bIns="4780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0795" y="6356354"/>
            <a:ext cx="2850357" cy="365125"/>
          </a:xfrm>
          <a:prstGeom prst="rect">
            <a:avLst/>
          </a:prstGeom>
        </p:spPr>
        <p:txBody>
          <a:bodyPr vert="horz" lIns="95617" tIns="47809" rIns="95617" bIns="47809" rtlCol="0" anchor="ctr"/>
          <a:lstStyle>
            <a:lvl1pPr algn="l">
              <a:defRPr sz="176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870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73740" y="6356354"/>
            <a:ext cx="3868342" cy="365125"/>
          </a:xfrm>
          <a:prstGeom prst="rect">
            <a:avLst/>
          </a:prstGeom>
        </p:spPr>
        <p:txBody>
          <a:bodyPr vert="horz" lIns="95617" tIns="47809" rIns="95617" bIns="47809" rtlCol="0" anchor="ctr"/>
          <a:lstStyle>
            <a:lvl1pPr algn="ctr">
              <a:defRPr sz="176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87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54673" y="6356354"/>
            <a:ext cx="2850357" cy="365125"/>
          </a:xfrm>
          <a:prstGeom prst="rect">
            <a:avLst/>
          </a:prstGeom>
        </p:spPr>
        <p:txBody>
          <a:bodyPr vert="horz" lIns="95617" tIns="47809" rIns="95617" bIns="47809" rtlCol="0" anchor="ctr"/>
          <a:lstStyle>
            <a:lvl1pPr algn="r">
              <a:defRPr sz="176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870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416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txStyles>
    <p:titleStyle>
      <a:lvl1pPr algn="ctr" defTabSz="1295055" rtl="0" eaLnBrk="1" latinLnBrk="0" hangingPunct="1">
        <a:spcBef>
          <a:spcPct val="0"/>
        </a:spcBef>
        <a:buNone/>
        <a:defRPr sz="623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5647" indent="-485647" algn="l" defTabSz="1295055" rtl="0" eaLnBrk="1" latinLnBrk="0" hangingPunct="1">
        <a:spcBef>
          <a:spcPct val="20000"/>
        </a:spcBef>
        <a:buFont typeface="Arial" pitchFamily="34" charset="0"/>
        <a:buChar char="•"/>
        <a:defRPr sz="4470" kern="1200">
          <a:solidFill>
            <a:schemeClr val="tx1"/>
          </a:solidFill>
          <a:latin typeface="+mn-lt"/>
          <a:ea typeface="+mn-ea"/>
          <a:cs typeface="+mn-cs"/>
        </a:defRPr>
      </a:lvl1pPr>
      <a:lvl2pPr marL="1052232" indent="-404704" algn="l" defTabSz="1295055" rtl="0" eaLnBrk="1" latinLnBrk="0" hangingPunct="1">
        <a:spcBef>
          <a:spcPct val="20000"/>
        </a:spcBef>
        <a:buFont typeface="Arial" pitchFamily="34" charset="0"/>
        <a:buChar char="–"/>
        <a:defRPr sz="3928" kern="1200">
          <a:solidFill>
            <a:schemeClr val="tx1"/>
          </a:solidFill>
          <a:latin typeface="+mn-lt"/>
          <a:ea typeface="+mn-ea"/>
          <a:cs typeface="+mn-cs"/>
        </a:defRPr>
      </a:lvl2pPr>
      <a:lvl3pPr marL="1618816" indent="-323764" algn="l" defTabSz="1295055" rtl="0" eaLnBrk="1" latinLnBrk="0" hangingPunct="1">
        <a:spcBef>
          <a:spcPct val="20000"/>
        </a:spcBef>
        <a:buFont typeface="Arial" pitchFamily="34" charset="0"/>
        <a:buChar char="•"/>
        <a:defRPr sz="3386" kern="1200">
          <a:solidFill>
            <a:schemeClr val="tx1"/>
          </a:solidFill>
          <a:latin typeface="+mn-lt"/>
          <a:ea typeface="+mn-ea"/>
          <a:cs typeface="+mn-cs"/>
        </a:defRPr>
      </a:lvl3pPr>
      <a:lvl4pPr marL="2266345" indent="-323764" algn="l" defTabSz="1295055" rtl="0" eaLnBrk="1" latinLnBrk="0" hangingPunct="1">
        <a:spcBef>
          <a:spcPct val="20000"/>
        </a:spcBef>
        <a:buFont typeface="Arial" pitchFamily="34" charset="0"/>
        <a:buChar char="–"/>
        <a:defRPr sz="2844" kern="1200">
          <a:solidFill>
            <a:schemeClr val="tx1"/>
          </a:solidFill>
          <a:latin typeface="+mn-lt"/>
          <a:ea typeface="+mn-ea"/>
          <a:cs typeface="+mn-cs"/>
        </a:defRPr>
      </a:lvl4pPr>
      <a:lvl5pPr marL="2913874" indent="-323764" algn="l" defTabSz="1295055" rtl="0" eaLnBrk="1" latinLnBrk="0" hangingPunct="1">
        <a:spcBef>
          <a:spcPct val="20000"/>
        </a:spcBef>
        <a:buFont typeface="Arial" pitchFamily="34" charset="0"/>
        <a:buChar char="»"/>
        <a:defRPr sz="2844" kern="1200">
          <a:solidFill>
            <a:schemeClr val="tx1"/>
          </a:solidFill>
          <a:latin typeface="+mn-lt"/>
          <a:ea typeface="+mn-ea"/>
          <a:cs typeface="+mn-cs"/>
        </a:defRPr>
      </a:lvl5pPr>
      <a:lvl6pPr marL="3561401" indent="-323764" algn="l" defTabSz="1295055" rtl="0" eaLnBrk="1" latinLnBrk="0" hangingPunct="1">
        <a:spcBef>
          <a:spcPct val="20000"/>
        </a:spcBef>
        <a:buFont typeface="Arial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6pPr>
      <a:lvl7pPr marL="4208926" indent="-323764" algn="l" defTabSz="1295055" rtl="0" eaLnBrk="1" latinLnBrk="0" hangingPunct="1">
        <a:spcBef>
          <a:spcPct val="20000"/>
        </a:spcBef>
        <a:buFont typeface="Arial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7pPr>
      <a:lvl8pPr marL="4856454" indent="-323764" algn="l" defTabSz="1295055" rtl="0" eaLnBrk="1" latinLnBrk="0" hangingPunct="1">
        <a:spcBef>
          <a:spcPct val="20000"/>
        </a:spcBef>
        <a:buFont typeface="Arial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8pPr>
      <a:lvl9pPr marL="5503983" indent="-323764" algn="l" defTabSz="1295055" rtl="0" eaLnBrk="1" latinLnBrk="0" hangingPunct="1">
        <a:spcBef>
          <a:spcPct val="20000"/>
        </a:spcBef>
        <a:buFont typeface="Arial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95055" rtl="0" eaLnBrk="1" latinLnBrk="0" hangingPunct="1">
        <a:defRPr sz="2573" kern="1200">
          <a:solidFill>
            <a:schemeClr val="tx1"/>
          </a:solidFill>
          <a:latin typeface="+mn-lt"/>
          <a:ea typeface="+mn-ea"/>
          <a:cs typeface="+mn-cs"/>
        </a:defRPr>
      </a:lvl1pPr>
      <a:lvl2pPr marL="647529" algn="l" defTabSz="1295055" rtl="0" eaLnBrk="1" latinLnBrk="0" hangingPunct="1">
        <a:defRPr sz="2573" kern="1200">
          <a:solidFill>
            <a:schemeClr val="tx1"/>
          </a:solidFill>
          <a:latin typeface="+mn-lt"/>
          <a:ea typeface="+mn-ea"/>
          <a:cs typeface="+mn-cs"/>
        </a:defRPr>
      </a:lvl2pPr>
      <a:lvl3pPr marL="1295055" algn="l" defTabSz="1295055" rtl="0" eaLnBrk="1" latinLnBrk="0" hangingPunct="1">
        <a:defRPr sz="2573" kern="1200">
          <a:solidFill>
            <a:schemeClr val="tx1"/>
          </a:solidFill>
          <a:latin typeface="+mn-lt"/>
          <a:ea typeface="+mn-ea"/>
          <a:cs typeface="+mn-cs"/>
        </a:defRPr>
      </a:lvl3pPr>
      <a:lvl4pPr marL="1942583" algn="l" defTabSz="1295055" rtl="0" eaLnBrk="1" latinLnBrk="0" hangingPunct="1">
        <a:defRPr sz="2573" kern="1200">
          <a:solidFill>
            <a:schemeClr val="tx1"/>
          </a:solidFill>
          <a:latin typeface="+mn-lt"/>
          <a:ea typeface="+mn-ea"/>
          <a:cs typeface="+mn-cs"/>
        </a:defRPr>
      </a:lvl4pPr>
      <a:lvl5pPr marL="2590109" algn="l" defTabSz="1295055" rtl="0" eaLnBrk="1" latinLnBrk="0" hangingPunct="1">
        <a:defRPr sz="2573" kern="1200">
          <a:solidFill>
            <a:schemeClr val="tx1"/>
          </a:solidFill>
          <a:latin typeface="+mn-lt"/>
          <a:ea typeface="+mn-ea"/>
          <a:cs typeface="+mn-cs"/>
        </a:defRPr>
      </a:lvl5pPr>
      <a:lvl6pPr marL="3237638" algn="l" defTabSz="1295055" rtl="0" eaLnBrk="1" latinLnBrk="0" hangingPunct="1">
        <a:defRPr sz="2573" kern="1200">
          <a:solidFill>
            <a:schemeClr val="tx1"/>
          </a:solidFill>
          <a:latin typeface="+mn-lt"/>
          <a:ea typeface="+mn-ea"/>
          <a:cs typeface="+mn-cs"/>
        </a:defRPr>
      </a:lvl6pPr>
      <a:lvl7pPr marL="3885165" algn="l" defTabSz="1295055" rtl="0" eaLnBrk="1" latinLnBrk="0" hangingPunct="1">
        <a:defRPr sz="2573" kern="1200">
          <a:solidFill>
            <a:schemeClr val="tx1"/>
          </a:solidFill>
          <a:latin typeface="+mn-lt"/>
          <a:ea typeface="+mn-ea"/>
          <a:cs typeface="+mn-cs"/>
        </a:defRPr>
      </a:lvl7pPr>
      <a:lvl8pPr marL="4532690" algn="l" defTabSz="1295055" rtl="0" eaLnBrk="1" latinLnBrk="0" hangingPunct="1">
        <a:defRPr sz="2573" kern="1200">
          <a:solidFill>
            <a:schemeClr val="tx1"/>
          </a:solidFill>
          <a:latin typeface="+mn-lt"/>
          <a:ea typeface="+mn-ea"/>
          <a:cs typeface="+mn-cs"/>
        </a:defRPr>
      </a:lvl8pPr>
      <a:lvl9pPr marL="5180218" algn="l" defTabSz="1295055" rtl="0" eaLnBrk="1" latinLnBrk="0" hangingPunct="1">
        <a:defRPr sz="25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media" Target="../media/media2.wmv"/><Relationship Id="rId7" Type="http://schemas.openxmlformats.org/officeDocument/2006/relationships/slideLayout" Target="../slideLayouts/slideLayout78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video" Target="../media/media3.wmv"/><Relationship Id="rId11" Type="http://schemas.openxmlformats.org/officeDocument/2006/relationships/image" Target="../media/image35.png"/><Relationship Id="rId5" Type="http://schemas.microsoft.com/office/2007/relationships/media" Target="../media/media3.wmv"/><Relationship Id="rId10" Type="http://schemas.openxmlformats.org/officeDocument/2006/relationships/image" Target="../media/image34.png"/><Relationship Id="rId4" Type="http://schemas.openxmlformats.org/officeDocument/2006/relationships/video" Target="../media/media2.wmv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35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0.xml"/><Relationship Id="rId5" Type="http://schemas.openxmlformats.org/officeDocument/2006/relationships/audio" Target="../media/audio1.wav"/><Relationship Id="rId4" Type="http://schemas.openxmlformats.org/officeDocument/2006/relationships/image" Target="../media/image3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5.xml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0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0.xml"/><Relationship Id="rId2" Type="http://schemas.openxmlformats.org/officeDocument/2006/relationships/video" Target="../media/media6.avi"/><Relationship Id="rId1" Type="http://schemas.microsoft.com/office/2007/relationships/media" Target="../media/media6.avi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034639" cy="6858001"/>
          </a:xfrm>
        </p:spPr>
      </p:pic>
      <p:sp>
        <p:nvSpPr>
          <p:cNvPr id="6" name="TextBox 5"/>
          <p:cNvSpPr txBox="1"/>
          <p:nvPr/>
        </p:nvSpPr>
        <p:spPr>
          <a:xfrm>
            <a:off x="2592255" y="268402"/>
            <a:ext cx="7928851" cy="1169551"/>
          </a:xfrm>
          <a:prstGeom prst="rect">
            <a:avLst/>
          </a:prstGeom>
          <a:noFill/>
        </p:spPr>
        <p:txBody>
          <a:bodyPr wrap="square" lIns="91330" tIns="45669" rIns="91330" bIns="45669" rtlCol="0">
            <a:spAutoFit/>
          </a:bodyPr>
          <a:lstStyle/>
          <a:p>
            <a:pPr algn="ctr"/>
            <a:r>
              <a:rPr lang="en-US" sz="7000" b="1" dirty="0" err="1">
                <a:solidFill>
                  <a:srgbClr val="FF0000"/>
                </a:solidFill>
                <a:latin typeface="VNI-Avo" pitchFamily="2" charset="0"/>
              </a:rPr>
              <a:t>Moân</a:t>
            </a:r>
            <a:r>
              <a:rPr lang="en-US" sz="7000" b="1" dirty="0">
                <a:solidFill>
                  <a:srgbClr val="FF0000"/>
                </a:solidFill>
                <a:latin typeface="VNI-Avo" pitchFamily="2" charset="0"/>
              </a:rPr>
              <a:t>: </a:t>
            </a:r>
            <a:r>
              <a:rPr lang="en-US" sz="7000" b="1" dirty="0" err="1">
                <a:solidFill>
                  <a:srgbClr val="FF0000"/>
                </a:solidFill>
                <a:latin typeface="VNI-Avo" pitchFamily="2" charset="0"/>
              </a:rPr>
              <a:t>Tieáng</a:t>
            </a:r>
            <a:r>
              <a:rPr lang="en-US" sz="7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7000" b="1" dirty="0" err="1">
                <a:solidFill>
                  <a:srgbClr val="FF0000"/>
                </a:solidFill>
                <a:latin typeface="VNI-Avo" pitchFamily="2" charset="0"/>
              </a:rPr>
              <a:t>Vieät</a:t>
            </a:r>
            <a:endParaRPr lang="en-US" sz="7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29210" y="1658518"/>
            <a:ext cx="248337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TIEÁT 1</a:t>
            </a:r>
          </a:p>
        </p:txBody>
      </p:sp>
    </p:spTree>
    <p:extLst>
      <p:ext uri="{BB962C8B-B14F-4D97-AF65-F5344CB8AC3E}">
        <p14:creationId xmlns:p14="http://schemas.microsoft.com/office/powerpoint/2010/main" val="153949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4" name="click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634" y="1"/>
            <a:ext cx="12321805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05634" y="2042888"/>
            <a:ext cx="10526468" cy="2463685"/>
          </a:xfrm>
          <a:prstGeom prst="rect">
            <a:avLst/>
          </a:prstGeom>
          <a:noFill/>
        </p:spPr>
        <p:txBody>
          <a:bodyPr wrap="square" lIns="123770" tIns="61883" rIns="123770" bIns="61883">
            <a:spAutoFit/>
          </a:bodyPr>
          <a:lstStyle/>
          <a:p>
            <a:pPr algn="ctr" defTabSz="968223"/>
            <a:r>
              <a:rPr lang="en-US" sz="15200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HP001 4H" panose="020B0603050302020204" pitchFamily="34" charset="-93"/>
                <a:ea typeface="HP001" panose="020B0603050302020204" pitchFamily="34" charset="0"/>
              </a:rPr>
              <a:t>Tập</a:t>
            </a:r>
            <a:r>
              <a:rPr lang="en-US" sz="15200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HP001 4H" panose="020B0603050302020204" pitchFamily="34" charset="-93"/>
                <a:ea typeface="HP001" panose="020B0603050302020204" pitchFamily="34" charset="0"/>
              </a:rPr>
              <a:t> ȫ</a:t>
            </a:r>
            <a:r>
              <a:rPr lang="el-GR" sz="15200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HP001 4H" panose="020B0603050302020204" pitchFamily="34" charset="-93"/>
                <a:ea typeface="HP001" panose="020B0603050302020204" pitchFamily="34" charset="0"/>
              </a:rPr>
              <a:t>μ</a:t>
            </a:r>
            <a:r>
              <a:rPr lang="en-US" sz="15200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HP001 4H" panose="020B0603050302020204" pitchFamily="34" charset="-93"/>
                <a:ea typeface="HP001" panose="020B0603050302020204" pitchFamily="34" charset="0"/>
              </a:rPr>
              <a:t>ết</a:t>
            </a:r>
            <a:r>
              <a:rPr lang="en-US" sz="15200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HP001 4H" panose="020B0603050302020204" pitchFamily="34" charset="-93"/>
                <a:ea typeface="HP001" panose="020B06030503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83253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e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35969" y="1219206"/>
            <a:ext cx="8245674" cy="4495800"/>
          </a:xfrm>
          <a:prstGeom prst="rect">
            <a:avLst/>
          </a:prstGeom>
        </p:spPr>
      </p:pic>
      <p:pic>
        <p:nvPicPr>
          <p:cNvPr id="2" name="em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22837" y="2686050"/>
            <a:ext cx="3970139" cy="1485900"/>
          </a:xfrm>
          <a:prstGeom prst="rect">
            <a:avLst/>
          </a:prstGeom>
        </p:spPr>
      </p:pic>
      <p:pic>
        <p:nvPicPr>
          <p:cNvPr id="4" name="em1.wmv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035970" y="1143001"/>
            <a:ext cx="8143875" cy="4572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F623A2-E035-4E28-B4D9-25C10E0B274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676" y="75041"/>
            <a:ext cx="801371" cy="92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431105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727377"/>
              </p:ext>
            </p:extLst>
          </p:nvPr>
        </p:nvGraphicFramePr>
        <p:xfrm>
          <a:off x="1383002" y="1531881"/>
          <a:ext cx="9837456" cy="35335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14841">
                  <a:extLst>
                    <a:ext uri="{9D8B030D-6E8A-4147-A177-3AD203B41FA5}">
                      <a16:colId xmlns:a16="http://schemas.microsoft.com/office/drawing/2014/main" val="1895160968"/>
                    </a:ext>
                  </a:extLst>
                </a:gridCol>
                <a:gridCol w="614841">
                  <a:extLst>
                    <a:ext uri="{9D8B030D-6E8A-4147-A177-3AD203B41FA5}">
                      <a16:colId xmlns:a16="http://schemas.microsoft.com/office/drawing/2014/main" val="2419962175"/>
                    </a:ext>
                  </a:extLst>
                </a:gridCol>
                <a:gridCol w="614841">
                  <a:extLst>
                    <a:ext uri="{9D8B030D-6E8A-4147-A177-3AD203B41FA5}">
                      <a16:colId xmlns:a16="http://schemas.microsoft.com/office/drawing/2014/main" val="1337087442"/>
                    </a:ext>
                  </a:extLst>
                </a:gridCol>
                <a:gridCol w="614841">
                  <a:extLst>
                    <a:ext uri="{9D8B030D-6E8A-4147-A177-3AD203B41FA5}">
                      <a16:colId xmlns:a16="http://schemas.microsoft.com/office/drawing/2014/main" val="1481220513"/>
                    </a:ext>
                  </a:extLst>
                </a:gridCol>
                <a:gridCol w="614841">
                  <a:extLst>
                    <a:ext uri="{9D8B030D-6E8A-4147-A177-3AD203B41FA5}">
                      <a16:colId xmlns:a16="http://schemas.microsoft.com/office/drawing/2014/main" val="909310799"/>
                    </a:ext>
                  </a:extLst>
                </a:gridCol>
                <a:gridCol w="614841">
                  <a:extLst>
                    <a:ext uri="{9D8B030D-6E8A-4147-A177-3AD203B41FA5}">
                      <a16:colId xmlns:a16="http://schemas.microsoft.com/office/drawing/2014/main" val="4251987895"/>
                    </a:ext>
                  </a:extLst>
                </a:gridCol>
                <a:gridCol w="614841">
                  <a:extLst>
                    <a:ext uri="{9D8B030D-6E8A-4147-A177-3AD203B41FA5}">
                      <a16:colId xmlns:a16="http://schemas.microsoft.com/office/drawing/2014/main" val="4294324764"/>
                    </a:ext>
                  </a:extLst>
                </a:gridCol>
                <a:gridCol w="614841">
                  <a:extLst>
                    <a:ext uri="{9D8B030D-6E8A-4147-A177-3AD203B41FA5}">
                      <a16:colId xmlns:a16="http://schemas.microsoft.com/office/drawing/2014/main" val="678912067"/>
                    </a:ext>
                  </a:extLst>
                </a:gridCol>
                <a:gridCol w="614841">
                  <a:extLst>
                    <a:ext uri="{9D8B030D-6E8A-4147-A177-3AD203B41FA5}">
                      <a16:colId xmlns:a16="http://schemas.microsoft.com/office/drawing/2014/main" val="2018419441"/>
                    </a:ext>
                  </a:extLst>
                </a:gridCol>
                <a:gridCol w="614841">
                  <a:extLst>
                    <a:ext uri="{9D8B030D-6E8A-4147-A177-3AD203B41FA5}">
                      <a16:colId xmlns:a16="http://schemas.microsoft.com/office/drawing/2014/main" val="4010229215"/>
                    </a:ext>
                  </a:extLst>
                </a:gridCol>
                <a:gridCol w="614841">
                  <a:extLst>
                    <a:ext uri="{9D8B030D-6E8A-4147-A177-3AD203B41FA5}">
                      <a16:colId xmlns:a16="http://schemas.microsoft.com/office/drawing/2014/main" val="3679903894"/>
                    </a:ext>
                  </a:extLst>
                </a:gridCol>
                <a:gridCol w="614841">
                  <a:extLst>
                    <a:ext uri="{9D8B030D-6E8A-4147-A177-3AD203B41FA5}">
                      <a16:colId xmlns:a16="http://schemas.microsoft.com/office/drawing/2014/main" val="1014042238"/>
                    </a:ext>
                  </a:extLst>
                </a:gridCol>
                <a:gridCol w="614841">
                  <a:extLst>
                    <a:ext uri="{9D8B030D-6E8A-4147-A177-3AD203B41FA5}">
                      <a16:colId xmlns:a16="http://schemas.microsoft.com/office/drawing/2014/main" val="3263072675"/>
                    </a:ext>
                  </a:extLst>
                </a:gridCol>
                <a:gridCol w="614841">
                  <a:extLst>
                    <a:ext uri="{9D8B030D-6E8A-4147-A177-3AD203B41FA5}">
                      <a16:colId xmlns:a16="http://schemas.microsoft.com/office/drawing/2014/main" val="2395798715"/>
                    </a:ext>
                  </a:extLst>
                </a:gridCol>
                <a:gridCol w="614841">
                  <a:extLst>
                    <a:ext uri="{9D8B030D-6E8A-4147-A177-3AD203B41FA5}">
                      <a16:colId xmlns:a16="http://schemas.microsoft.com/office/drawing/2014/main" val="3350041768"/>
                    </a:ext>
                  </a:extLst>
                </a:gridCol>
                <a:gridCol w="614841">
                  <a:extLst>
                    <a:ext uri="{9D8B030D-6E8A-4147-A177-3AD203B41FA5}">
                      <a16:colId xmlns:a16="http://schemas.microsoft.com/office/drawing/2014/main" val="3616921658"/>
                    </a:ext>
                  </a:extLst>
                </a:gridCol>
              </a:tblGrid>
              <a:tr h="413352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2238937"/>
                  </a:ext>
                </a:extLst>
              </a:tr>
              <a:tr h="413352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9550658"/>
                  </a:ext>
                </a:extLst>
              </a:tr>
              <a:tr h="413352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7136335"/>
                  </a:ext>
                </a:extLst>
              </a:tr>
              <a:tr h="413352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9900691"/>
                  </a:ext>
                </a:extLst>
              </a:tr>
              <a:tr h="413352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4427997"/>
                  </a:ext>
                </a:extLst>
              </a:tr>
              <a:tr h="413352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6214691"/>
                  </a:ext>
                </a:extLst>
              </a:tr>
              <a:tr h="413352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3886741"/>
                  </a:ext>
                </a:extLst>
              </a:tr>
              <a:tr h="413352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712964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E1F623A2-E035-4E28-B4D9-25C10E0B27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704" y="90414"/>
            <a:ext cx="799762" cy="9257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465" y="90414"/>
            <a:ext cx="1499782" cy="10164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7AEFB9D-DA78-48D6-A771-A700D0F56D31}"/>
              </a:ext>
            </a:extLst>
          </p:cNvPr>
          <p:cNvSpPr txBox="1"/>
          <p:nvPr/>
        </p:nvSpPr>
        <p:spPr>
          <a:xfrm>
            <a:off x="762000" y="2302695"/>
            <a:ext cx="1400175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36">
              <a:defRPr/>
            </a:pPr>
            <a:r>
              <a:rPr lang="el-GR" sz="17600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l-GR" sz="17600" dirty="0">
                <a:solidFill>
                  <a:prstClr val="black"/>
                </a:solidFill>
                <a:latin typeface="HP001 4H" panose="020B0603050302020204" pitchFamily="34" charset="-93"/>
                <a:ea typeface="HP001" panose="020B0603050302020204" pitchFamily="34" charset="0"/>
              </a:rPr>
              <a:t>Ζ</a:t>
            </a:r>
            <a:r>
              <a:rPr lang="en-US" sz="17600" dirty="0" err="1">
                <a:solidFill>
                  <a:prstClr val="black"/>
                </a:solidFill>
                <a:latin typeface="HP001 4H" panose="020B0603050302020204" pitchFamily="34" charset="-93"/>
                <a:ea typeface="HP001" panose="020B0603050302020204" pitchFamily="34" charset="0"/>
              </a:rPr>
              <a:t>em</a:t>
            </a:r>
            <a:r>
              <a:rPr lang="en-US" sz="17600" dirty="0">
                <a:solidFill>
                  <a:prstClr val="black"/>
                </a:solidFill>
                <a:latin typeface="HP001 4H" panose="020B0603050302020204" pitchFamily="34" charset="-93"/>
                <a:ea typeface="HP001" panose="020B0603050302020204" pitchFamily="34" charset="0"/>
              </a:rPr>
              <a:t> </a:t>
            </a:r>
            <a:r>
              <a:rPr lang="el-GR" sz="17600" dirty="0">
                <a:solidFill>
                  <a:prstClr val="black"/>
                </a:solidFill>
                <a:latin typeface="HP001 4H" panose="020B0603050302020204" pitchFamily="34" charset="-93"/>
                <a:ea typeface="HP001" panose="020B0603050302020204" pitchFamily="34" charset="0"/>
              </a:rPr>
              <a:t>ε</a:t>
            </a:r>
            <a:r>
              <a:rPr lang="en-US" sz="17600" dirty="0" err="1">
                <a:solidFill>
                  <a:prstClr val="black"/>
                </a:solidFill>
                <a:latin typeface="HP001 4H" panose="020B0603050302020204" pitchFamily="34" charset="-93"/>
                <a:ea typeface="HP001" panose="020B0603050302020204" pitchFamily="34" charset="0"/>
              </a:rPr>
              <a:t>ua</a:t>
            </a:r>
            <a:r>
              <a:rPr lang="en-US" sz="17600" dirty="0">
                <a:solidFill>
                  <a:prstClr val="black"/>
                </a:solidFill>
                <a:latin typeface="HP001 4H" panose="020B0603050302020204" pitchFamily="34" charset="-93"/>
                <a:ea typeface="HP001" panose="020B06030503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121747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em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32737" y="768708"/>
            <a:ext cx="8143875" cy="4572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F623A2-E035-4E28-B4D9-25C10E0B27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676" y="75041"/>
            <a:ext cx="801371" cy="92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944411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0731288"/>
              </p:ext>
            </p:extLst>
          </p:nvPr>
        </p:nvGraphicFramePr>
        <p:xfrm>
          <a:off x="1382665" y="1531881"/>
          <a:ext cx="10351792" cy="35335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6987">
                  <a:extLst>
                    <a:ext uri="{9D8B030D-6E8A-4147-A177-3AD203B41FA5}">
                      <a16:colId xmlns:a16="http://schemas.microsoft.com/office/drawing/2014/main" val="1895160968"/>
                    </a:ext>
                  </a:extLst>
                </a:gridCol>
                <a:gridCol w="646987">
                  <a:extLst>
                    <a:ext uri="{9D8B030D-6E8A-4147-A177-3AD203B41FA5}">
                      <a16:colId xmlns:a16="http://schemas.microsoft.com/office/drawing/2014/main" val="2419962175"/>
                    </a:ext>
                  </a:extLst>
                </a:gridCol>
                <a:gridCol w="646987">
                  <a:extLst>
                    <a:ext uri="{9D8B030D-6E8A-4147-A177-3AD203B41FA5}">
                      <a16:colId xmlns:a16="http://schemas.microsoft.com/office/drawing/2014/main" val="1337087442"/>
                    </a:ext>
                  </a:extLst>
                </a:gridCol>
                <a:gridCol w="646987">
                  <a:extLst>
                    <a:ext uri="{9D8B030D-6E8A-4147-A177-3AD203B41FA5}">
                      <a16:colId xmlns:a16="http://schemas.microsoft.com/office/drawing/2014/main" val="1481220513"/>
                    </a:ext>
                  </a:extLst>
                </a:gridCol>
                <a:gridCol w="646987">
                  <a:extLst>
                    <a:ext uri="{9D8B030D-6E8A-4147-A177-3AD203B41FA5}">
                      <a16:colId xmlns:a16="http://schemas.microsoft.com/office/drawing/2014/main" val="909310799"/>
                    </a:ext>
                  </a:extLst>
                </a:gridCol>
                <a:gridCol w="646987">
                  <a:extLst>
                    <a:ext uri="{9D8B030D-6E8A-4147-A177-3AD203B41FA5}">
                      <a16:colId xmlns:a16="http://schemas.microsoft.com/office/drawing/2014/main" val="4251987895"/>
                    </a:ext>
                  </a:extLst>
                </a:gridCol>
                <a:gridCol w="646987">
                  <a:extLst>
                    <a:ext uri="{9D8B030D-6E8A-4147-A177-3AD203B41FA5}">
                      <a16:colId xmlns:a16="http://schemas.microsoft.com/office/drawing/2014/main" val="4294324764"/>
                    </a:ext>
                  </a:extLst>
                </a:gridCol>
                <a:gridCol w="646987">
                  <a:extLst>
                    <a:ext uri="{9D8B030D-6E8A-4147-A177-3AD203B41FA5}">
                      <a16:colId xmlns:a16="http://schemas.microsoft.com/office/drawing/2014/main" val="678912067"/>
                    </a:ext>
                  </a:extLst>
                </a:gridCol>
                <a:gridCol w="646987">
                  <a:extLst>
                    <a:ext uri="{9D8B030D-6E8A-4147-A177-3AD203B41FA5}">
                      <a16:colId xmlns:a16="http://schemas.microsoft.com/office/drawing/2014/main" val="2018419441"/>
                    </a:ext>
                  </a:extLst>
                </a:gridCol>
                <a:gridCol w="646987">
                  <a:extLst>
                    <a:ext uri="{9D8B030D-6E8A-4147-A177-3AD203B41FA5}">
                      <a16:colId xmlns:a16="http://schemas.microsoft.com/office/drawing/2014/main" val="4010229215"/>
                    </a:ext>
                  </a:extLst>
                </a:gridCol>
                <a:gridCol w="646987">
                  <a:extLst>
                    <a:ext uri="{9D8B030D-6E8A-4147-A177-3AD203B41FA5}">
                      <a16:colId xmlns:a16="http://schemas.microsoft.com/office/drawing/2014/main" val="3679903894"/>
                    </a:ext>
                  </a:extLst>
                </a:gridCol>
                <a:gridCol w="646987">
                  <a:extLst>
                    <a:ext uri="{9D8B030D-6E8A-4147-A177-3AD203B41FA5}">
                      <a16:colId xmlns:a16="http://schemas.microsoft.com/office/drawing/2014/main" val="1014042238"/>
                    </a:ext>
                  </a:extLst>
                </a:gridCol>
                <a:gridCol w="646987">
                  <a:extLst>
                    <a:ext uri="{9D8B030D-6E8A-4147-A177-3AD203B41FA5}">
                      <a16:colId xmlns:a16="http://schemas.microsoft.com/office/drawing/2014/main" val="3263072675"/>
                    </a:ext>
                  </a:extLst>
                </a:gridCol>
                <a:gridCol w="646987">
                  <a:extLst>
                    <a:ext uri="{9D8B030D-6E8A-4147-A177-3AD203B41FA5}">
                      <a16:colId xmlns:a16="http://schemas.microsoft.com/office/drawing/2014/main" val="2395798715"/>
                    </a:ext>
                  </a:extLst>
                </a:gridCol>
                <a:gridCol w="646987">
                  <a:extLst>
                    <a:ext uri="{9D8B030D-6E8A-4147-A177-3AD203B41FA5}">
                      <a16:colId xmlns:a16="http://schemas.microsoft.com/office/drawing/2014/main" val="3350041768"/>
                    </a:ext>
                  </a:extLst>
                </a:gridCol>
                <a:gridCol w="646987">
                  <a:extLst>
                    <a:ext uri="{9D8B030D-6E8A-4147-A177-3AD203B41FA5}">
                      <a16:colId xmlns:a16="http://schemas.microsoft.com/office/drawing/2014/main" val="3616921658"/>
                    </a:ext>
                  </a:extLst>
                </a:gridCol>
              </a:tblGrid>
              <a:tr h="413352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2238937"/>
                  </a:ext>
                </a:extLst>
              </a:tr>
              <a:tr h="413352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9550658"/>
                  </a:ext>
                </a:extLst>
              </a:tr>
              <a:tr h="413352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7136335"/>
                  </a:ext>
                </a:extLst>
              </a:tr>
              <a:tr h="413352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9900691"/>
                  </a:ext>
                </a:extLst>
              </a:tr>
              <a:tr h="413352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4427997"/>
                  </a:ext>
                </a:extLst>
              </a:tr>
              <a:tr h="413352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6214691"/>
                  </a:ext>
                </a:extLst>
              </a:tr>
              <a:tr h="413352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3886741"/>
                  </a:ext>
                </a:extLst>
              </a:tr>
              <a:tr h="413352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712964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E1F623A2-E035-4E28-B4D9-25C10E0B27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704" y="90414"/>
            <a:ext cx="799762" cy="9257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465" y="90414"/>
            <a:ext cx="1499782" cy="10164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5045F4-244B-48D4-B3A9-338CFB5D6976}"/>
              </a:ext>
            </a:extLst>
          </p:cNvPr>
          <p:cNvSpPr txBox="1"/>
          <p:nvPr/>
        </p:nvSpPr>
        <p:spPr>
          <a:xfrm>
            <a:off x="1001665" y="2321804"/>
            <a:ext cx="1400175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336">
              <a:defRPr/>
            </a:pPr>
            <a:r>
              <a:rPr lang="en-US" sz="17600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17600" dirty="0" err="1">
                <a:solidFill>
                  <a:prstClr val="black"/>
                </a:solidFill>
                <a:latin typeface="HP001 4H" panose="020B0603050302020204" pitchFamily="34" charset="-93"/>
                <a:ea typeface="HP001" panose="020B0603050302020204" pitchFamily="34" charset="0"/>
              </a:rPr>
              <a:t>Ǉɥʎ</a:t>
            </a:r>
            <a:r>
              <a:rPr lang="en-US" sz="17600" dirty="0">
                <a:solidFill>
                  <a:prstClr val="black"/>
                </a:solidFill>
                <a:latin typeface="HP001 4H" panose="020B0603050302020204" pitchFamily="34" charset="-93"/>
                <a:ea typeface="HP001" panose="020B0603050302020204" pitchFamily="34" charset="0"/>
              </a:rPr>
              <a:t> </a:t>
            </a:r>
            <a:r>
              <a:rPr lang="el-GR" sz="17600" dirty="0">
                <a:solidFill>
                  <a:prstClr val="black"/>
                </a:solidFill>
                <a:latin typeface="HP001 4H" panose="020B0603050302020204" pitchFamily="34" charset="-93"/>
                <a:ea typeface="HP001" panose="020B0603050302020204" pitchFamily="34" charset="0"/>
              </a:rPr>
              <a:t>Ζ</a:t>
            </a:r>
            <a:r>
              <a:rPr lang="en-US" sz="17600" dirty="0" err="1">
                <a:solidFill>
                  <a:prstClr val="black"/>
                </a:solidFill>
                <a:latin typeface="HP001 4H" panose="020B0603050302020204" pitchFamily="34" charset="-93"/>
                <a:ea typeface="HP001" panose="020B0603050302020204" pitchFamily="34" charset="0"/>
              </a:rPr>
              <a:t>ệm</a:t>
            </a:r>
            <a:r>
              <a:rPr lang="en-US" sz="17600" dirty="0">
                <a:solidFill>
                  <a:prstClr val="black"/>
                </a:solidFill>
                <a:latin typeface="HP001 4H" panose="020B0603050302020204" pitchFamily="34" charset="-93"/>
                <a:ea typeface="HP001" panose="020B0603050302020204" pitchFamily="34" charset="0"/>
              </a:rPr>
              <a:t> </a:t>
            </a:r>
            <a:endParaRPr kumimoji="0" lang="en-US" sz="17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H" panose="020B0603050302020204" pitchFamily="34" charset="-93"/>
              <a:ea typeface="HP001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1019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2" t="23891" r="-403" b="-322"/>
          <a:stretch/>
        </p:blipFill>
        <p:spPr>
          <a:xfrm>
            <a:off x="-29555" y="-117987"/>
            <a:ext cx="12294625" cy="7005484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384192" y="467986"/>
            <a:ext cx="7467165" cy="2084531"/>
          </a:xfrm>
          <a:prstGeom prst="rect">
            <a:avLst/>
          </a:prstGeom>
          <a:noFill/>
          <a:ln>
            <a:noFill/>
          </a:ln>
        </p:spPr>
        <p:txBody>
          <a:bodyPr wrap="square" lIns="91330" tIns="45669" rIns="91330" bIns="45669">
            <a:prstTxWarp prst="text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8498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9600" b="1" dirty="0">
                <a:ln w="11430">
                  <a:noFill/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 giãn </a:t>
            </a:r>
            <a:endParaRPr lang="en-US" sz="9600" b="1" dirty="0">
              <a:ln w="11430">
                <a:noFill/>
              </a:ln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46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3" name="click.wav"/>
          </p:stSnd>
        </p:sndAc>
      </p:transition>
    </mc:Choice>
    <mc:Fallback xmlns="">
      <p:transition spd="slow">
        <p:fade/>
        <p:sndAc>
          <p:stSnd>
            <p:snd r:embed="rId5" name="click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ui Đến Trường - Nhóm Hoa Tay - Nhạc Thiếu Nhi Sôi Động Remix (online-video-cutter.com)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2977" y="-364592"/>
            <a:ext cx="12210754" cy="6854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01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783" y="2311400"/>
            <a:ext cx="4751397" cy="345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9CC9D45A-17DF-494A-AFCD-B3AA0C1FF2C9}"/>
              </a:ext>
            </a:extLst>
          </p:cNvPr>
          <p:cNvSpPr/>
          <p:nvPr/>
        </p:nvSpPr>
        <p:spPr>
          <a:xfrm>
            <a:off x="1009404" y="482601"/>
            <a:ext cx="4040324" cy="779700"/>
          </a:xfrm>
          <a:prstGeom prst="rect">
            <a:avLst/>
          </a:prstGeom>
        </p:spPr>
        <p:txBody>
          <a:bodyPr wrap="square" lIns="122072" tIns="61036" rIns="122072" bIns="61036">
            <a:spAutoFit/>
          </a:bodyPr>
          <a:lstStyle/>
          <a:p>
            <a:pPr algn="ctr"/>
            <a:r>
              <a:rPr lang="en-US" sz="4300" b="1" dirty="0" err="1">
                <a:latin typeface="VNI-Avo" pitchFamily="2" charset="0"/>
                <a:cs typeface="Arial-SGK-TV" pitchFamily="2" charset="0"/>
              </a:rPr>
              <a:t>que</a:t>
            </a:r>
            <a:r>
              <a:rPr lang="en-US" sz="4300" b="1" dirty="0">
                <a:latin typeface="VNI-Avo" pitchFamily="2" charset="0"/>
                <a:cs typeface="Arial-SGK-TV" pitchFamily="2" charset="0"/>
              </a:rPr>
              <a:t> </a:t>
            </a:r>
            <a:r>
              <a:rPr lang="en-US" sz="4300" b="1" dirty="0" err="1">
                <a:latin typeface="VNI-Avo" pitchFamily="2" charset="0"/>
                <a:cs typeface="Arial-SGK-TV" pitchFamily="2" charset="0"/>
              </a:rPr>
              <a:t>kem</a:t>
            </a:r>
            <a:endParaRPr lang="en-US" sz="4300" b="1" dirty="0">
              <a:latin typeface="VNI-Avo" pitchFamily="2" charset="0"/>
              <a:cs typeface="Arial-SGK-TV" pitchFamily="2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1DCA71FC-5419-43DE-B729-E180761EDC1B}"/>
              </a:ext>
            </a:extLst>
          </p:cNvPr>
          <p:cNvSpPr/>
          <p:nvPr/>
        </p:nvSpPr>
        <p:spPr>
          <a:xfrm>
            <a:off x="3155752" y="482601"/>
            <a:ext cx="1323380" cy="779700"/>
          </a:xfrm>
          <a:prstGeom prst="rect">
            <a:avLst/>
          </a:prstGeom>
        </p:spPr>
        <p:txBody>
          <a:bodyPr wrap="square" lIns="122072" tIns="61036" rIns="122072" bIns="61036">
            <a:spAutoFit/>
          </a:bodyPr>
          <a:lstStyle/>
          <a:p>
            <a:pPr algn="ctr"/>
            <a:r>
              <a:rPr lang="en-US" sz="4300" b="1" dirty="0" err="1">
                <a:solidFill>
                  <a:srgbClr val="FF0000"/>
                </a:solidFill>
                <a:latin typeface="VNI-Avo" pitchFamily="2" charset="0"/>
                <a:cs typeface="Arial-SGK-TV" pitchFamily="2" charset="0"/>
              </a:rPr>
              <a:t>em</a:t>
            </a:r>
            <a:endParaRPr lang="en-US" sz="4300" b="1" dirty="0">
              <a:solidFill>
                <a:srgbClr val="FF0000"/>
              </a:solidFill>
              <a:latin typeface="VNI-Avo" pitchFamily="2" charset="0"/>
              <a:cs typeface="Arial-SGK-TV" pitchFamily="2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814" y="2300515"/>
            <a:ext cx="5656175" cy="4257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9CC9D45A-17DF-494A-AFCD-B3AA0C1FF2C9}"/>
              </a:ext>
            </a:extLst>
          </p:cNvPr>
          <p:cNvSpPr/>
          <p:nvPr/>
        </p:nvSpPr>
        <p:spPr>
          <a:xfrm>
            <a:off x="916186" y="1125301"/>
            <a:ext cx="4040324" cy="779700"/>
          </a:xfrm>
          <a:prstGeom prst="rect">
            <a:avLst/>
          </a:prstGeom>
        </p:spPr>
        <p:txBody>
          <a:bodyPr wrap="square" lIns="122072" tIns="61036" rIns="122072" bIns="61036">
            <a:spAutoFit/>
          </a:bodyPr>
          <a:lstStyle/>
          <a:p>
            <a:pPr algn="ctr"/>
            <a:r>
              <a:rPr lang="en-US" sz="4300" b="1" dirty="0">
                <a:latin typeface="VNI-Avo" pitchFamily="2" charset="0"/>
                <a:cs typeface="Arial-SGK-TV" pitchFamily="2" charset="0"/>
              </a:rPr>
              <a:t>con tem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1DCA71FC-5419-43DE-B729-E180761EDC1B}"/>
              </a:ext>
            </a:extLst>
          </p:cNvPr>
          <p:cNvSpPr/>
          <p:nvPr/>
        </p:nvSpPr>
        <p:spPr>
          <a:xfrm>
            <a:off x="2952155" y="1125301"/>
            <a:ext cx="1323380" cy="779700"/>
          </a:xfrm>
          <a:prstGeom prst="rect">
            <a:avLst/>
          </a:prstGeom>
        </p:spPr>
        <p:txBody>
          <a:bodyPr wrap="square" lIns="122072" tIns="61036" rIns="122072" bIns="61036">
            <a:spAutoFit/>
          </a:bodyPr>
          <a:lstStyle/>
          <a:p>
            <a:pPr algn="ctr"/>
            <a:r>
              <a:rPr lang="en-US" sz="4300" b="1" dirty="0" err="1">
                <a:solidFill>
                  <a:srgbClr val="FF0000"/>
                </a:solidFill>
                <a:latin typeface="VNI-Avo" pitchFamily="2" charset="0"/>
                <a:cs typeface="Arial-SGK-TV" pitchFamily="2" charset="0"/>
              </a:rPr>
              <a:t>em</a:t>
            </a:r>
            <a:endParaRPr lang="en-US" sz="4300" b="1" dirty="0">
              <a:solidFill>
                <a:srgbClr val="FF0000"/>
              </a:solidFill>
              <a:latin typeface="VNI-Avo" pitchFamily="2" charset="0"/>
              <a:cs typeface="Arial-SGK-TV" pitchFamily="2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362" y="1878228"/>
            <a:ext cx="5955209" cy="4979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9CC9D45A-17DF-494A-AFCD-B3AA0C1FF2C9}"/>
              </a:ext>
            </a:extLst>
          </p:cNvPr>
          <p:cNvSpPr/>
          <p:nvPr/>
        </p:nvSpPr>
        <p:spPr>
          <a:xfrm>
            <a:off x="5630528" y="482601"/>
            <a:ext cx="4040324" cy="779700"/>
          </a:xfrm>
          <a:prstGeom prst="rect">
            <a:avLst/>
          </a:prstGeom>
        </p:spPr>
        <p:txBody>
          <a:bodyPr wrap="square" lIns="122072" tIns="61036" rIns="122072" bIns="61036">
            <a:spAutoFit/>
          </a:bodyPr>
          <a:lstStyle/>
          <a:p>
            <a:pPr algn="ctr"/>
            <a:r>
              <a:rPr lang="en-US" sz="4300" b="1" dirty="0" err="1">
                <a:latin typeface="VNI-Avo" pitchFamily="2" charset="0"/>
                <a:cs typeface="Arial-SGK-TV" pitchFamily="2" charset="0"/>
              </a:rPr>
              <a:t>teâm</a:t>
            </a:r>
            <a:r>
              <a:rPr lang="en-US" sz="4300" b="1" dirty="0">
                <a:latin typeface="VNI-Avo" pitchFamily="2" charset="0"/>
                <a:cs typeface="Arial-SGK-TV" pitchFamily="2" charset="0"/>
              </a:rPr>
              <a:t> </a:t>
            </a:r>
            <a:r>
              <a:rPr lang="en-US" sz="4300" b="1" dirty="0" err="1">
                <a:latin typeface="VNI-Avo" pitchFamily="2" charset="0"/>
                <a:cs typeface="Arial-SGK-TV" pitchFamily="2" charset="0"/>
              </a:rPr>
              <a:t>traàu</a:t>
            </a:r>
            <a:endParaRPr lang="en-US" sz="4300" b="1" dirty="0">
              <a:latin typeface="VNI-Avo" pitchFamily="2" charset="0"/>
              <a:cs typeface="Arial-SGK-TV" pitchFamily="2" charset="0"/>
            </a:endParaRP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1DCA71FC-5419-43DE-B729-E180761EDC1B}"/>
              </a:ext>
            </a:extLst>
          </p:cNvPr>
          <p:cNvSpPr/>
          <p:nvPr/>
        </p:nvSpPr>
        <p:spPr>
          <a:xfrm>
            <a:off x="6499294" y="482601"/>
            <a:ext cx="1237388" cy="779700"/>
          </a:xfrm>
          <a:prstGeom prst="rect">
            <a:avLst/>
          </a:prstGeom>
        </p:spPr>
        <p:txBody>
          <a:bodyPr wrap="square" lIns="122072" tIns="61036" rIns="122072" bIns="61036">
            <a:spAutoFit/>
          </a:bodyPr>
          <a:lstStyle/>
          <a:p>
            <a:pPr algn="ctr"/>
            <a:r>
              <a:rPr lang="en-US" sz="4300" b="1" dirty="0" err="1">
                <a:solidFill>
                  <a:srgbClr val="0070C0"/>
                </a:solidFill>
                <a:latin typeface="VNI-Avo" pitchFamily="2" charset="0"/>
                <a:cs typeface="Arial-SGK-TV" pitchFamily="2" charset="0"/>
              </a:rPr>
              <a:t>eâm</a:t>
            </a:r>
            <a:endParaRPr lang="en-US" sz="4300" b="1" dirty="0">
              <a:solidFill>
                <a:srgbClr val="0070C0"/>
              </a:solidFill>
              <a:latin typeface="VNI-Avo" pitchFamily="2" charset="0"/>
              <a:cs typeface="Arial-SGK-TV" pitchFamily="2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252" y="2084917"/>
            <a:ext cx="2939430" cy="4773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4">
            <a:extLst>
              <a:ext uri="{FF2B5EF4-FFF2-40B4-BE49-F238E27FC236}">
                <a16:creationId xmlns:a16="http://schemas.microsoft.com/office/drawing/2014/main" id="{9CC9D45A-17DF-494A-AFCD-B3AA0C1FF2C9}"/>
              </a:ext>
            </a:extLst>
          </p:cNvPr>
          <p:cNvSpPr/>
          <p:nvPr/>
        </p:nvSpPr>
        <p:spPr>
          <a:xfrm>
            <a:off x="5700713" y="1125301"/>
            <a:ext cx="4040324" cy="779700"/>
          </a:xfrm>
          <a:prstGeom prst="rect">
            <a:avLst/>
          </a:prstGeom>
        </p:spPr>
        <p:txBody>
          <a:bodyPr wrap="square" lIns="122072" tIns="61036" rIns="122072" bIns="61036">
            <a:spAutoFit/>
          </a:bodyPr>
          <a:lstStyle/>
          <a:p>
            <a:pPr algn="ctr"/>
            <a:r>
              <a:rPr lang="en-US" sz="4300" b="1" dirty="0" err="1">
                <a:latin typeface="VNI-Avo" pitchFamily="2" charset="0"/>
                <a:cs typeface="Arial-SGK-TV" pitchFamily="2" charset="0"/>
              </a:rPr>
              <a:t>maém</a:t>
            </a:r>
            <a:r>
              <a:rPr lang="en-US" sz="4300" b="1" dirty="0">
                <a:latin typeface="VNI-Avo" pitchFamily="2" charset="0"/>
                <a:cs typeface="Arial-SGK-TV" pitchFamily="2" charset="0"/>
              </a:rPr>
              <a:t> </a:t>
            </a:r>
            <a:r>
              <a:rPr lang="en-US" sz="4300" b="1" dirty="0" err="1">
                <a:latin typeface="VNI-Avo" pitchFamily="2" charset="0"/>
                <a:cs typeface="Arial-SGK-TV" pitchFamily="2" charset="0"/>
              </a:rPr>
              <a:t>neâm</a:t>
            </a:r>
            <a:endParaRPr lang="en-US" sz="4300" b="1" dirty="0">
              <a:latin typeface="VNI-Avo" pitchFamily="2" charset="0"/>
              <a:cs typeface="Arial-SGK-TV" pitchFamily="2" charset="0"/>
            </a:endParaRP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1DCA71FC-5419-43DE-B729-E180761EDC1B}"/>
              </a:ext>
            </a:extLst>
          </p:cNvPr>
          <p:cNvSpPr/>
          <p:nvPr/>
        </p:nvSpPr>
        <p:spPr>
          <a:xfrm>
            <a:off x="8108981" y="1125301"/>
            <a:ext cx="1135590" cy="784984"/>
          </a:xfrm>
          <a:prstGeom prst="rect">
            <a:avLst/>
          </a:prstGeom>
        </p:spPr>
        <p:txBody>
          <a:bodyPr wrap="square" lIns="122072" tIns="61036" rIns="122072" bIns="61036">
            <a:spAutoFit/>
          </a:bodyPr>
          <a:lstStyle/>
          <a:p>
            <a:pPr algn="ctr"/>
            <a:r>
              <a:rPr lang="en-US" sz="4300" b="1" dirty="0" err="1">
                <a:solidFill>
                  <a:srgbClr val="0070C0"/>
                </a:solidFill>
                <a:latin typeface="VNI-Avo" pitchFamily="2" charset="0"/>
                <a:cs typeface="Arial-SGK-TV" pitchFamily="2" charset="0"/>
              </a:rPr>
              <a:t>em</a:t>
            </a:r>
            <a:endParaRPr lang="en-US" sz="4300" b="1" dirty="0">
              <a:solidFill>
                <a:srgbClr val="0070C0"/>
              </a:solidFill>
              <a:latin typeface="VNI-Avo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712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9" grpId="0"/>
      <p:bldP spid="10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DCA71FC-5419-43DE-B729-E180761EDC1B}"/>
              </a:ext>
            </a:extLst>
          </p:cNvPr>
          <p:cNvSpPr/>
          <p:nvPr/>
        </p:nvSpPr>
        <p:spPr>
          <a:xfrm>
            <a:off x="2039532" y="177780"/>
            <a:ext cx="1966789" cy="943848"/>
          </a:xfrm>
          <a:prstGeom prst="rect">
            <a:avLst/>
          </a:prstGeom>
        </p:spPr>
        <p:txBody>
          <a:bodyPr wrap="square" lIns="122072" tIns="61036" rIns="122072" bIns="61036">
            <a:spAutoFit/>
          </a:bodyPr>
          <a:lstStyle/>
          <a:p>
            <a:pPr algn="ctr"/>
            <a:r>
              <a:rPr lang="en-US" sz="5300" b="1" dirty="0" err="1">
                <a:solidFill>
                  <a:srgbClr val="FF0000"/>
                </a:solidFill>
                <a:latin typeface="VNI-Avo" pitchFamily="2" charset="0"/>
                <a:cs typeface="Arial-SGK-TV" pitchFamily="2" charset="0"/>
              </a:rPr>
              <a:t>em</a:t>
            </a:r>
            <a:endParaRPr lang="en-US" sz="5300" b="1" dirty="0">
              <a:solidFill>
                <a:srgbClr val="FF0000"/>
              </a:solidFill>
              <a:latin typeface="VNI-Avo" pitchFamily="2" charset="0"/>
              <a:cs typeface="Arial-SGK-TV" pitchFamily="2" charset="0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CC9D45A-17DF-494A-AFCD-B3AA0C1FF2C9}"/>
              </a:ext>
            </a:extLst>
          </p:cNvPr>
          <p:cNvSpPr/>
          <p:nvPr/>
        </p:nvSpPr>
        <p:spPr>
          <a:xfrm>
            <a:off x="1009404" y="1092201"/>
            <a:ext cx="4040324" cy="779700"/>
          </a:xfrm>
          <a:prstGeom prst="rect">
            <a:avLst/>
          </a:prstGeom>
        </p:spPr>
        <p:txBody>
          <a:bodyPr wrap="square" lIns="122072" tIns="61036" rIns="122072" bIns="61036">
            <a:spAutoFit/>
          </a:bodyPr>
          <a:lstStyle/>
          <a:p>
            <a:pPr algn="ctr"/>
            <a:r>
              <a:rPr lang="en-US" sz="4300" b="1" dirty="0" err="1">
                <a:latin typeface="VNI-Avo" pitchFamily="2" charset="0"/>
                <a:cs typeface="Arial-SGK-TV" pitchFamily="2" charset="0"/>
              </a:rPr>
              <a:t>n</a:t>
            </a:r>
            <a:r>
              <a:rPr lang="en-US" sz="4300" b="1" dirty="0" err="1">
                <a:solidFill>
                  <a:srgbClr val="FF0000"/>
                </a:solidFill>
                <a:latin typeface="VNI-Avo" pitchFamily="2" charset="0"/>
                <a:cs typeface="Arial-SGK-TV" pitchFamily="2" charset="0"/>
              </a:rPr>
              <a:t>em</a:t>
            </a:r>
            <a:r>
              <a:rPr lang="en-US" sz="4300" b="1" dirty="0">
                <a:latin typeface="VNI-Avo" pitchFamily="2" charset="0"/>
                <a:cs typeface="Arial-SGK-TV" pitchFamily="2" charset="0"/>
              </a:rPr>
              <a:t> </a:t>
            </a:r>
            <a:r>
              <a:rPr lang="en-US" sz="4300" b="1" dirty="0" err="1">
                <a:latin typeface="VNI-Avo" pitchFamily="2" charset="0"/>
                <a:cs typeface="Arial-SGK-TV" pitchFamily="2" charset="0"/>
              </a:rPr>
              <a:t>chua</a:t>
            </a:r>
            <a:endParaRPr lang="en-US" sz="4300" b="1" dirty="0">
              <a:latin typeface="VNI-Avo" pitchFamily="2" charset="0"/>
              <a:cs typeface="Arial-SGK-TV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DCA71FC-5419-43DE-B729-E180761EDC1B}"/>
              </a:ext>
            </a:extLst>
          </p:cNvPr>
          <p:cNvSpPr/>
          <p:nvPr/>
        </p:nvSpPr>
        <p:spPr>
          <a:xfrm>
            <a:off x="7366445" y="214775"/>
            <a:ext cx="1844866" cy="943848"/>
          </a:xfrm>
          <a:prstGeom prst="rect">
            <a:avLst/>
          </a:prstGeom>
        </p:spPr>
        <p:txBody>
          <a:bodyPr wrap="square" lIns="122072" tIns="61036" rIns="122072" bIns="61036">
            <a:spAutoFit/>
          </a:bodyPr>
          <a:lstStyle/>
          <a:p>
            <a:pPr algn="ctr"/>
            <a:r>
              <a:rPr lang="en-US" sz="5300" b="1" dirty="0" err="1">
                <a:solidFill>
                  <a:srgbClr val="00B0F0"/>
                </a:solidFill>
                <a:latin typeface="VNI-Avo" pitchFamily="2" charset="0"/>
                <a:cs typeface="Arial-SGK-TV" pitchFamily="2" charset="0"/>
              </a:rPr>
              <a:t>eâm</a:t>
            </a:r>
            <a:endParaRPr lang="en-US" sz="5300" b="1" dirty="0">
              <a:solidFill>
                <a:srgbClr val="00B0F0"/>
              </a:solidFill>
              <a:latin typeface="VNI-Avo" pitchFamily="2" charset="0"/>
              <a:cs typeface="Arial-SGK-TV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C9D45A-17DF-494A-AFCD-B3AA0C1FF2C9}"/>
              </a:ext>
            </a:extLst>
          </p:cNvPr>
          <p:cNvSpPr/>
          <p:nvPr/>
        </p:nvSpPr>
        <p:spPr>
          <a:xfrm>
            <a:off x="6992834" y="1092201"/>
            <a:ext cx="2899007" cy="779700"/>
          </a:xfrm>
          <a:prstGeom prst="rect">
            <a:avLst/>
          </a:prstGeom>
        </p:spPr>
        <p:txBody>
          <a:bodyPr wrap="square" lIns="122072" tIns="61036" rIns="122072" bIns="61036">
            <a:spAutoFit/>
          </a:bodyPr>
          <a:lstStyle/>
          <a:p>
            <a:pPr algn="ctr"/>
            <a:r>
              <a:rPr lang="en-US" sz="4300" b="1" dirty="0" err="1">
                <a:latin typeface="VNI-Avo" pitchFamily="2" charset="0"/>
                <a:cs typeface="Arial-SGK-TV" pitchFamily="2" charset="0"/>
              </a:rPr>
              <a:t>taám</a:t>
            </a:r>
            <a:r>
              <a:rPr lang="en-US" sz="4300" b="1" dirty="0">
                <a:latin typeface="VNI-Avo" pitchFamily="2" charset="0"/>
                <a:cs typeface="Arial-SGK-TV" pitchFamily="2" charset="0"/>
              </a:rPr>
              <a:t> </a:t>
            </a:r>
            <a:r>
              <a:rPr lang="en-US" sz="4300" b="1" dirty="0" err="1">
                <a:latin typeface="VNI-Avo" pitchFamily="2" charset="0"/>
                <a:cs typeface="Arial-SGK-TV" pitchFamily="2" charset="0"/>
              </a:rPr>
              <a:t>n</a:t>
            </a:r>
            <a:r>
              <a:rPr lang="en-US" sz="4300" b="1" dirty="0" err="1">
                <a:solidFill>
                  <a:srgbClr val="00B0F0"/>
                </a:solidFill>
                <a:latin typeface="VNI-Avo" pitchFamily="2" charset="0"/>
                <a:cs typeface="Arial-SGK-TV" pitchFamily="2" charset="0"/>
              </a:rPr>
              <a:t>eäm</a:t>
            </a:r>
            <a:endParaRPr lang="en-US" sz="4300" b="1" dirty="0">
              <a:solidFill>
                <a:srgbClr val="00B0F0"/>
              </a:solidFill>
              <a:latin typeface="VNI-Avo" pitchFamily="2" charset="0"/>
              <a:cs typeface="Arial-SGK-TV" pitchFamily="2" charset="0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CC9D45A-17DF-494A-AFCD-B3AA0C1FF2C9}"/>
              </a:ext>
            </a:extLst>
          </p:cNvPr>
          <p:cNvSpPr/>
          <p:nvPr/>
        </p:nvSpPr>
        <p:spPr>
          <a:xfrm>
            <a:off x="1009404" y="1701801"/>
            <a:ext cx="4040324" cy="779700"/>
          </a:xfrm>
          <a:prstGeom prst="rect">
            <a:avLst/>
          </a:prstGeom>
        </p:spPr>
        <p:txBody>
          <a:bodyPr wrap="square" lIns="122072" tIns="61036" rIns="122072" bIns="61036">
            <a:spAutoFit/>
          </a:bodyPr>
          <a:lstStyle/>
          <a:p>
            <a:pPr algn="ctr"/>
            <a:r>
              <a:rPr lang="en-US" sz="4300" b="1" dirty="0" err="1">
                <a:latin typeface="VNI-Avo" pitchFamily="2" charset="0"/>
                <a:cs typeface="Arial-SGK-TV" pitchFamily="2" charset="0"/>
              </a:rPr>
              <a:t>que</a:t>
            </a:r>
            <a:r>
              <a:rPr lang="en-US" sz="4300" b="1" dirty="0">
                <a:latin typeface="VNI-Avo" pitchFamily="2" charset="0"/>
                <a:cs typeface="Arial-SGK-TV" pitchFamily="2" charset="0"/>
              </a:rPr>
              <a:t> </a:t>
            </a:r>
            <a:r>
              <a:rPr lang="en-US" sz="4300" b="1" dirty="0" err="1">
                <a:latin typeface="VNI-Avo" pitchFamily="2" charset="0"/>
                <a:cs typeface="Arial-SGK-TV" pitchFamily="2" charset="0"/>
              </a:rPr>
              <a:t>k</a:t>
            </a:r>
            <a:r>
              <a:rPr lang="en-US" sz="4300" b="1" dirty="0" err="1">
                <a:solidFill>
                  <a:srgbClr val="FF0000"/>
                </a:solidFill>
                <a:latin typeface="VNI-Avo" pitchFamily="2" charset="0"/>
                <a:cs typeface="Arial-SGK-TV" pitchFamily="2" charset="0"/>
              </a:rPr>
              <a:t>em</a:t>
            </a:r>
            <a:endParaRPr lang="en-US" sz="4300" b="1" dirty="0">
              <a:solidFill>
                <a:srgbClr val="FF0000"/>
              </a:solidFill>
              <a:latin typeface="VNI-Avo" pitchFamily="2" charset="0"/>
              <a:cs typeface="Arial-SGK-TV" pitchFamily="2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9CC9D45A-17DF-494A-AFCD-B3AA0C1FF2C9}"/>
              </a:ext>
            </a:extLst>
          </p:cNvPr>
          <p:cNvSpPr/>
          <p:nvPr/>
        </p:nvSpPr>
        <p:spPr>
          <a:xfrm>
            <a:off x="916186" y="2344501"/>
            <a:ext cx="4040324" cy="779700"/>
          </a:xfrm>
          <a:prstGeom prst="rect">
            <a:avLst/>
          </a:prstGeom>
        </p:spPr>
        <p:txBody>
          <a:bodyPr wrap="square" lIns="122072" tIns="61036" rIns="122072" bIns="61036">
            <a:spAutoFit/>
          </a:bodyPr>
          <a:lstStyle/>
          <a:p>
            <a:pPr algn="ctr"/>
            <a:r>
              <a:rPr lang="en-US" sz="4300" b="1" dirty="0">
                <a:latin typeface="VNI-Avo" pitchFamily="2" charset="0"/>
                <a:cs typeface="Arial-SGK-TV" pitchFamily="2" charset="0"/>
              </a:rPr>
              <a:t>con t</a:t>
            </a:r>
            <a:r>
              <a:rPr lang="en-US" sz="4300" b="1" dirty="0">
                <a:solidFill>
                  <a:srgbClr val="FF0000"/>
                </a:solidFill>
                <a:latin typeface="VNI-Avo" pitchFamily="2" charset="0"/>
                <a:cs typeface="Arial-SGK-TV" pitchFamily="2" charset="0"/>
              </a:rPr>
              <a:t>em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9CC9D45A-17DF-494A-AFCD-B3AA0C1FF2C9}"/>
              </a:ext>
            </a:extLst>
          </p:cNvPr>
          <p:cNvSpPr/>
          <p:nvPr/>
        </p:nvSpPr>
        <p:spPr>
          <a:xfrm>
            <a:off x="6578328" y="1701801"/>
            <a:ext cx="4040324" cy="779700"/>
          </a:xfrm>
          <a:prstGeom prst="rect">
            <a:avLst/>
          </a:prstGeom>
        </p:spPr>
        <p:txBody>
          <a:bodyPr wrap="square" lIns="122072" tIns="61036" rIns="122072" bIns="61036">
            <a:spAutoFit/>
          </a:bodyPr>
          <a:lstStyle/>
          <a:p>
            <a:pPr algn="ctr"/>
            <a:r>
              <a:rPr lang="en-US" sz="4300" b="1" dirty="0" err="1">
                <a:latin typeface="VNI-Avo" pitchFamily="2" charset="0"/>
                <a:cs typeface="Arial-SGK-TV" pitchFamily="2" charset="0"/>
              </a:rPr>
              <a:t>t</a:t>
            </a:r>
            <a:r>
              <a:rPr lang="en-US" sz="4300" b="1" dirty="0" err="1">
                <a:solidFill>
                  <a:srgbClr val="00B0F0"/>
                </a:solidFill>
                <a:latin typeface="VNI-Avo" pitchFamily="2" charset="0"/>
                <a:cs typeface="Arial-SGK-TV" pitchFamily="2" charset="0"/>
              </a:rPr>
              <a:t>eâm</a:t>
            </a:r>
            <a:r>
              <a:rPr lang="en-US" sz="4300" b="1" dirty="0">
                <a:latin typeface="VNI-Avo" pitchFamily="2" charset="0"/>
                <a:cs typeface="Arial-SGK-TV" pitchFamily="2" charset="0"/>
              </a:rPr>
              <a:t> </a:t>
            </a:r>
            <a:r>
              <a:rPr lang="en-US" sz="4300" b="1" dirty="0" err="1">
                <a:latin typeface="VNI-Avo" pitchFamily="2" charset="0"/>
                <a:cs typeface="Arial-SGK-TV" pitchFamily="2" charset="0"/>
              </a:rPr>
              <a:t>traàu</a:t>
            </a:r>
            <a:endParaRPr lang="en-US" sz="4300" b="1" dirty="0">
              <a:latin typeface="VNI-Avo" pitchFamily="2" charset="0"/>
              <a:cs typeface="Arial-SGK-TV" pitchFamily="2" charset="0"/>
            </a:endParaRP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9CC9D45A-17DF-494A-AFCD-B3AA0C1FF2C9}"/>
              </a:ext>
            </a:extLst>
          </p:cNvPr>
          <p:cNvSpPr/>
          <p:nvPr/>
        </p:nvSpPr>
        <p:spPr>
          <a:xfrm>
            <a:off x="6648512" y="2344501"/>
            <a:ext cx="4040324" cy="779700"/>
          </a:xfrm>
          <a:prstGeom prst="rect">
            <a:avLst/>
          </a:prstGeom>
        </p:spPr>
        <p:txBody>
          <a:bodyPr wrap="square" lIns="122072" tIns="61036" rIns="122072" bIns="61036">
            <a:spAutoFit/>
          </a:bodyPr>
          <a:lstStyle/>
          <a:p>
            <a:pPr algn="ctr"/>
            <a:r>
              <a:rPr lang="en-US" sz="4300" b="1" dirty="0" err="1">
                <a:latin typeface="VNI-Avo" pitchFamily="2" charset="0"/>
                <a:cs typeface="Arial-SGK-TV" pitchFamily="2" charset="0"/>
              </a:rPr>
              <a:t>maém</a:t>
            </a:r>
            <a:r>
              <a:rPr lang="en-US" sz="4300" b="1" dirty="0">
                <a:latin typeface="VNI-Avo" pitchFamily="2" charset="0"/>
                <a:cs typeface="Arial-SGK-TV" pitchFamily="2" charset="0"/>
              </a:rPr>
              <a:t> </a:t>
            </a:r>
            <a:r>
              <a:rPr lang="en-US" sz="4300" b="1" dirty="0" err="1">
                <a:latin typeface="VNI-Avo" pitchFamily="2" charset="0"/>
                <a:cs typeface="Arial-SGK-TV" pitchFamily="2" charset="0"/>
              </a:rPr>
              <a:t>n</a:t>
            </a:r>
            <a:r>
              <a:rPr lang="en-US" sz="4300" b="1" dirty="0" err="1">
                <a:solidFill>
                  <a:srgbClr val="00B0F0"/>
                </a:solidFill>
                <a:latin typeface="VNI-Avo" pitchFamily="2" charset="0"/>
                <a:cs typeface="Arial-SGK-TV" pitchFamily="2" charset="0"/>
              </a:rPr>
              <a:t>eâm</a:t>
            </a:r>
            <a:endParaRPr lang="en-US" sz="4300" b="1" dirty="0">
              <a:solidFill>
                <a:srgbClr val="00B0F0"/>
              </a:solidFill>
              <a:latin typeface="VNI-Avo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2231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207029" y="866899"/>
            <a:ext cx="11605022" cy="518951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2072" tIns="61036" rIns="122072" bIns="61036" rtlCol="0" anchor="ctr"/>
          <a:lstStyle/>
          <a:p>
            <a:pPr algn="ctr"/>
            <a:r>
              <a:rPr lang="en-US" sz="4800" b="1" dirty="0" err="1">
                <a:solidFill>
                  <a:srgbClr val="0070C0"/>
                </a:solidFill>
                <a:latin typeface="VNI-Avo" pitchFamily="2" charset="0"/>
              </a:rPr>
              <a:t>Chôï</a:t>
            </a:r>
            <a:r>
              <a:rPr lang="en-US" sz="48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VNI-Avo" pitchFamily="2" charset="0"/>
              </a:rPr>
              <a:t>queâ</a:t>
            </a:r>
            <a:endParaRPr lang="en-US" sz="4800" b="1" dirty="0">
              <a:solidFill>
                <a:srgbClr val="0070C0"/>
              </a:solidFill>
              <a:latin typeface="VNI-Avo" pitchFamily="2" charset="0"/>
            </a:endParaRPr>
          </a:p>
          <a:p>
            <a:pPr algn="ctr"/>
            <a:endParaRPr lang="vi-VN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4300" b="1" dirty="0">
                <a:latin typeface="VNI-Avo" pitchFamily="2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VNI-Avo" pitchFamily="2" charset="0"/>
              </a:rPr>
              <a:t>Em</a:t>
            </a:r>
            <a:r>
              <a:rPr lang="en-US" sz="4800" dirty="0">
                <a:latin typeface="VNI-Avo" pitchFamily="2" charset="0"/>
              </a:rPr>
              <a:t> </a:t>
            </a:r>
            <a:r>
              <a:rPr lang="en-US" sz="4800" dirty="0" err="1">
                <a:latin typeface="VNI-Avo" pitchFamily="2" charset="0"/>
              </a:rPr>
              <a:t>theo</a:t>
            </a:r>
            <a:r>
              <a:rPr lang="en-US" sz="4800" dirty="0">
                <a:latin typeface="VNI-Avo" pitchFamily="2" charset="0"/>
              </a:rPr>
              <a:t> </a:t>
            </a:r>
            <a:r>
              <a:rPr lang="en-US" sz="4800" dirty="0" err="1">
                <a:latin typeface="VNI-Avo" pitchFamily="2" charset="0"/>
              </a:rPr>
              <a:t>baø</a:t>
            </a:r>
            <a:r>
              <a:rPr lang="en-US" sz="4800" dirty="0">
                <a:latin typeface="VNI-Avo" pitchFamily="2" charset="0"/>
              </a:rPr>
              <a:t> </a:t>
            </a:r>
            <a:r>
              <a:rPr lang="en-US" sz="4800" dirty="0" err="1">
                <a:latin typeface="VNI-Avo" pitchFamily="2" charset="0"/>
              </a:rPr>
              <a:t>ñi</a:t>
            </a:r>
            <a:r>
              <a:rPr lang="en-US" sz="4800" dirty="0">
                <a:latin typeface="VNI-Avo" pitchFamily="2" charset="0"/>
              </a:rPr>
              <a:t> </a:t>
            </a:r>
            <a:r>
              <a:rPr lang="en-US" sz="4800" dirty="0" err="1">
                <a:latin typeface="VNI-Avo" pitchFamily="2" charset="0"/>
              </a:rPr>
              <a:t>chôï</a:t>
            </a:r>
            <a:r>
              <a:rPr lang="en-US" sz="4800" dirty="0">
                <a:latin typeface="VNI-Avo" pitchFamily="2" charset="0"/>
              </a:rPr>
              <a:t>. </a:t>
            </a:r>
            <a:r>
              <a:rPr lang="en-US" sz="4800" dirty="0" err="1">
                <a:latin typeface="VNI-Avo" pitchFamily="2" charset="0"/>
              </a:rPr>
              <a:t>Baø</a:t>
            </a:r>
            <a:r>
              <a:rPr lang="en-US" sz="4800" dirty="0">
                <a:latin typeface="VNI-Avo" pitchFamily="2" charset="0"/>
              </a:rPr>
              <a:t> </a:t>
            </a:r>
            <a:r>
              <a:rPr lang="en-US" sz="4800" dirty="0" err="1">
                <a:latin typeface="VNI-Avo" pitchFamily="2" charset="0"/>
              </a:rPr>
              <a:t>mua</a:t>
            </a:r>
            <a:r>
              <a:rPr lang="en-US" sz="4800" dirty="0">
                <a:latin typeface="VNI-Avo" pitchFamily="2" charset="0"/>
              </a:rPr>
              <a:t> </a:t>
            </a:r>
            <a:r>
              <a:rPr lang="en-US" sz="4800" dirty="0" err="1">
                <a:latin typeface="VNI-Avo" pitchFamily="2" charset="0"/>
              </a:rPr>
              <a:t>n</a:t>
            </a:r>
            <a:r>
              <a:rPr lang="en-US" sz="4800" dirty="0" err="1">
                <a:solidFill>
                  <a:schemeClr val="tx1"/>
                </a:solidFill>
                <a:latin typeface="VNI-Avo" pitchFamily="2" charset="0"/>
              </a:rPr>
              <a:t>em</a:t>
            </a:r>
            <a:r>
              <a:rPr lang="en-US" sz="4800" dirty="0">
                <a:latin typeface="VNI-Avo" pitchFamily="2" charset="0"/>
              </a:rPr>
              <a:t> </a:t>
            </a:r>
            <a:r>
              <a:rPr lang="en-US" sz="4800" dirty="0" err="1">
                <a:latin typeface="VNI-Avo" pitchFamily="2" charset="0"/>
              </a:rPr>
              <a:t>chua</a:t>
            </a:r>
            <a:r>
              <a:rPr lang="en-US" sz="4800" dirty="0">
                <a:latin typeface="VNI-Avo" pitchFamily="2" charset="0"/>
              </a:rPr>
              <a:t>, </a:t>
            </a:r>
            <a:r>
              <a:rPr lang="en-US" sz="4800" dirty="0" err="1">
                <a:latin typeface="VNI-Avo" pitchFamily="2" charset="0"/>
              </a:rPr>
              <a:t>maém</a:t>
            </a:r>
            <a:r>
              <a:rPr lang="en-US" sz="4800" dirty="0">
                <a:latin typeface="VNI-Avo" pitchFamily="2" charset="0"/>
              </a:rPr>
              <a:t> </a:t>
            </a:r>
            <a:r>
              <a:rPr lang="en-US" sz="4800" dirty="0" err="1">
                <a:latin typeface="VNI-Avo" pitchFamily="2" charset="0"/>
              </a:rPr>
              <a:t>n</a:t>
            </a:r>
            <a:r>
              <a:rPr lang="en-US" sz="4800" dirty="0" err="1">
                <a:solidFill>
                  <a:schemeClr val="tx1"/>
                </a:solidFill>
                <a:latin typeface="VNI-Avo" pitchFamily="2" charset="0"/>
              </a:rPr>
              <a:t>eâm</a:t>
            </a:r>
            <a:r>
              <a:rPr lang="en-US" sz="4800" dirty="0">
                <a:latin typeface="VNI-Avo" pitchFamily="2" charset="0"/>
              </a:rPr>
              <a:t>. </a:t>
            </a:r>
            <a:r>
              <a:rPr lang="en-US" sz="4800" dirty="0" err="1">
                <a:latin typeface="VNI-Avo" pitchFamily="2" charset="0"/>
              </a:rPr>
              <a:t>Roài</a:t>
            </a:r>
            <a:r>
              <a:rPr lang="en-US" sz="4800" dirty="0">
                <a:latin typeface="VNI-Avo" pitchFamily="2" charset="0"/>
              </a:rPr>
              <a:t> </a:t>
            </a:r>
            <a:r>
              <a:rPr lang="en-US" sz="4800" dirty="0" err="1">
                <a:latin typeface="VNI-Avo" pitchFamily="2" charset="0"/>
              </a:rPr>
              <a:t>hai</a:t>
            </a:r>
            <a:r>
              <a:rPr lang="en-US" sz="4800" dirty="0">
                <a:latin typeface="VNI-Avo" pitchFamily="2" charset="0"/>
              </a:rPr>
              <a:t> </a:t>
            </a:r>
            <a:r>
              <a:rPr lang="en-US" sz="4800" dirty="0" err="1">
                <a:latin typeface="VNI-Avo" pitchFamily="2" charset="0"/>
              </a:rPr>
              <a:t>baø</a:t>
            </a:r>
            <a:r>
              <a:rPr lang="en-US" sz="4800" dirty="0">
                <a:latin typeface="VNI-Avo" pitchFamily="2" charset="0"/>
              </a:rPr>
              <a:t> </a:t>
            </a:r>
            <a:r>
              <a:rPr lang="en-US" sz="4800" dirty="0" err="1">
                <a:latin typeface="VNI-Avo" pitchFamily="2" charset="0"/>
              </a:rPr>
              <a:t>chaùu</a:t>
            </a:r>
            <a:r>
              <a:rPr lang="en-US" sz="4800" dirty="0">
                <a:latin typeface="VNI-Avo" pitchFamily="2" charset="0"/>
              </a:rPr>
              <a:t> </a:t>
            </a:r>
            <a:r>
              <a:rPr lang="en-US" sz="4800" dirty="0" err="1">
                <a:latin typeface="VNI-Avo" pitchFamily="2" charset="0"/>
              </a:rPr>
              <a:t>ñi</a:t>
            </a:r>
            <a:r>
              <a:rPr lang="en-US" sz="4800" dirty="0">
                <a:latin typeface="VNI-Avo" pitchFamily="2" charset="0"/>
              </a:rPr>
              <a:t> </a:t>
            </a:r>
            <a:r>
              <a:rPr lang="en-US" sz="4800" dirty="0" err="1">
                <a:latin typeface="VNI-Avo" pitchFamily="2" charset="0"/>
              </a:rPr>
              <a:t>tôùi</a:t>
            </a:r>
            <a:r>
              <a:rPr lang="en-US" sz="4800" dirty="0">
                <a:latin typeface="VNI-Avo" pitchFamily="2" charset="0"/>
              </a:rPr>
              <a:t> </a:t>
            </a:r>
            <a:r>
              <a:rPr lang="en-US" sz="4800" dirty="0" err="1">
                <a:latin typeface="VNI-Avo" pitchFamily="2" charset="0"/>
              </a:rPr>
              <a:t>haøng</a:t>
            </a:r>
            <a:r>
              <a:rPr lang="en-US" sz="4800" dirty="0">
                <a:latin typeface="VNI-Avo" pitchFamily="2" charset="0"/>
              </a:rPr>
              <a:t> </a:t>
            </a:r>
            <a:r>
              <a:rPr lang="en-US" sz="4800" dirty="0" err="1">
                <a:latin typeface="VNI-Avo" pitchFamily="2" charset="0"/>
              </a:rPr>
              <a:t>rau</a:t>
            </a:r>
            <a:r>
              <a:rPr lang="en-US" sz="4800" dirty="0">
                <a:latin typeface="VNI-Avo" pitchFamily="2" charset="0"/>
              </a:rPr>
              <a:t> </a:t>
            </a:r>
            <a:r>
              <a:rPr lang="en-US" sz="4800" dirty="0" err="1">
                <a:latin typeface="VNI-Avo" pitchFamily="2" charset="0"/>
              </a:rPr>
              <a:t>quaû</a:t>
            </a:r>
            <a:r>
              <a:rPr lang="en-US" sz="4800" dirty="0">
                <a:latin typeface="VNI-Avo" pitchFamily="2" charset="0"/>
              </a:rPr>
              <a:t>. </a:t>
            </a:r>
            <a:r>
              <a:rPr lang="en-US" sz="4800" dirty="0" err="1">
                <a:latin typeface="VNI-Avo" pitchFamily="2" charset="0"/>
              </a:rPr>
              <a:t>Ñeán</a:t>
            </a:r>
            <a:r>
              <a:rPr lang="en-US" sz="4800" dirty="0">
                <a:latin typeface="VNI-Avo" pitchFamily="2" charset="0"/>
              </a:rPr>
              <a:t> </a:t>
            </a:r>
            <a:r>
              <a:rPr lang="en-US" sz="4800" dirty="0" err="1">
                <a:latin typeface="VNI-Avo" pitchFamily="2" charset="0"/>
              </a:rPr>
              <a:t>ñaâu</a:t>
            </a:r>
            <a:r>
              <a:rPr lang="en-US" sz="4800" dirty="0">
                <a:latin typeface="VNI-Avo" pitchFamily="2" charset="0"/>
              </a:rPr>
              <a:t>, </a:t>
            </a:r>
            <a:r>
              <a:rPr lang="en-US" sz="4800" dirty="0" err="1">
                <a:latin typeface="VNI-Avo" pitchFamily="2" charset="0"/>
              </a:rPr>
              <a:t>ai</a:t>
            </a:r>
            <a:r>
              <a:rPr lang="en-US" sz="4800" dirty="0">
                <a:latin typeface="VNI-Avo" pitchFamily="2" charset="0"/>
              </a:rPr>
              <a:t> </a:t>
            </a:r>
            <a:r>
              <a:rPr lang="en-US" sz="4800" dirty="0" err="1">
                <a:latin typeface="VNI-Avo" pitchFamily="2" charset="0"/>
              </a:rPr>
              <a:t>cuõng</a:t>
            </a:r>
            <a:r>
              <a:rPr lang="en-US" sz="4800" dirty="0">
                <a:latin typeface="VNI-Avo" pitchFamily="2" charset="0"/>
              </a:rPr>
              <a:t> </a:t>
            </a:r>
            <a:r>
              <a:rPr lang="en-US" sz="4800" dirty="0" err="1">
                <a:latin typeface="VNI-Avo" pitchFamily="2" charset="0"/>
              </a:rPr>
              <a:t>vui</a:t>
            </a:r>
            <a:r>
              <a:rPr lang="en-US" sz="4800" dirty="0">
                <a:latin typeface="VNI-Avo" pitchFamily="2" charset="0"/>
              </a:rPr>
              <a:t> </a:t>
            </a:r>
            <a:r>
              <a:rPr lang="en-US" sz="4800" dirty="0" err="1">
                <a:latin typeface="VNI-Avo" pitchFamily="2" charset="0"/>
              </a:rPr>
              <a:t>veû</a:t>
            </a:r>
            <a:r>
              <a:rPr lang="en-US" sz="4800" dirty="0">
                <a:latin typeface="VNI-Avo" pitchFamily="2" charset="0"/>
              </a:rPr>
              <a:t> </a:t>
            </a:r>
            <a:r>
              <a:rPr lang="en-US" sz="4800" dirty="0" err="1">
                <a:latin typeface="VNI-Avo" pitchFamily="2" charset="0"/>
              </a:rPr>
              <a:t>chaøo</a:t>
            </a:r>
            <a:r>
              <a:rPr lang="en-US" sz="4800" dirty="0">
                <a:latin typeface="VNI-Avo" pitchFamily="2" charset="0"/>
              </a:rPr>
              <a:t> </a:t>
            </a:r>
            <a:r>
              <a:rPr lang="en-US" sz="4800" dirty="0" err="1">
                <a:latin typeface="VNI-Avo" pitchFamily="2" charset="0"/>
              </a:rPr>
              <a:t>hoûi</a:t>
            </a:r>
            <a:r>
              <a:rPr lang="en-US" sz="4800" dirty="0">
                <a:latin typeface="VNI-Avo" pitchFamily="2" charset="0"/>
              </a:rPr>
              <a:t> </a:t>
            </a:r>
            <a:r>
              <a:rPr lang="en-US" sz="4800" dirty="0" err="1">
                <a:latin typeface="VNI-Avo" pitchFamily="2" charset="0"/>
              </a:rPr>
              <a:t>vaø</a:t>
            </a:r>
            <a:r>
              <a:rPr lang="en-US" sz="4800" dirty="0">
                <a:latin typeface="VNI-Avo" pitchFamily="2" charset="0"/>
              </a:rPr>
              <a:t> </a:t>
            </a:r>
            <a:r>
              <a:rPr lang="en-US" sz="4800" dirty="0" err="1">
                <a:latin typeface="VNI-Avo" pitchFamily="2" charset="0"/>
              </a:rPr>
              <a:t>göûi</a:t>
            </a:r>
            <a:r>
              <a:rPr lang="en-US" sz="4800" dirty="0">
                <a:latin typeface="VNI-Avo" pitchFamily="2" charset="0"/>
              </a:rPr>
              <a:t> </a:t>
            </a:r>
            <a:r>
              <a:rPr lang="en-US" sz="4800" dirty="0" err="1">
                <a:latin typeface="VNI-Avo" pitchFamily="2" charset="0"/>
              </a:rPr>
              <a:t>lôøi</a:t>
            </a:r>
            <a:r>
              <a:rPr lang="en-US" sz="4800" dirty="0">
                <a:latin typeface="VNI-Avo" pitchFamily="2" charset="0"/>
              </a:rPr>
              <a:t> </a:t>
            </a:r>
            <a:r>
              <a:rPr lang="en-US" sz="4800" dirty="0" err="1">
                <a:latin typeface="VNI-Avo" pitchFamily="2" charset="0"/>
              </a:rPr>
              <a:t>thaêm</a:t>
            </a:r>
            <a:r>
              <a:rPr lang="en-US" sz="4800" dirty="0">
                <a:latin typeface="VNI-Avo" pitchFamily="2" charset="0"/>
              </a:rPr>
              <a:t> </a:t>
            </a:r>
            <a:r>
              <a:rPr lang="en-US" sz="4800" dirty="0" err="1">
                <a:latin typeface="VNI-Avo" pitchFamily="2" charset="0"/>
              </a:rPr>
              <a:t>ba</a:t>
            </a:r>
            <a:r>
              <a:rPr lang="en-US" sz="4800" dirty="0">
                <a:latin typeface="VNI-Avo" pitchFamily="2" charset="0"/>
              </a:rPr>
              <a:t> </a:t>
            </a:r>
            <a:r>
              <a:rPr lang="en-US" sz="4800" dirty="0" err="1">
                <a:latin typeface="VNI-Avo" pitchFamily="2" charset="0"/>
              </a:rPr>
              <a:t>meï</a:t>
            </a:r>
            <a:r>
              <a:rPr lang="en-US" sz="4800" dirty="0">
                <a:latin typeface="VNI-Avo" pitchFamily="2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VNI-Avo" pitchFamily="2" charset="0"/>
              </a:rPr>
              <a:t>em</a:t>
            </a:r>
            <a:r>
              <a:rPr lang="en-US" sz="4800" dirty="0">
                <a:latin typeface="VNI-Avo" pitchFamily="2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7029" y="2132219"/>
            <a:ext cx="6175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128363" y="2060245"/>
            <a:ext cx="6175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700781" y="2876881"/>
            <a:ext cx="6175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828076" y="3671989"/>
            <a:ext cx="6175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15787" y="3004457"/>
            <a:ext cx="87362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0474036" y="3004457"/>
            <a:ext cx="117565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201886" y="3774374"/>
            <a:ext cx="117565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1603169" y="5907974"/>
            <a:ext cx="86689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8339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2" t="12394" r="43" b="51137"/>
          <a:stretch/>
        </p:blipFill>
        <p:spPr>
          <a:xfrm>
            <a:off x="0" y="112724"/>
            <a:ext cx="12215813" cy="713550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143685" y="465908"/>
            <a:ext cx="2437384" cy="1762139"/>
            <a:chOff x="518957" y="2887958"/>
            <a:chExt cx="2400958" cy="1739296"/>
          </a:xfrm>
        </p:grpSpPr>
        <p:sp>
          <p:nvSpPr>
            <p:cNvPr id="4" name="Rounded Rectangle 3"/>
            <p:cNvSpPr/>
            <p:nvPr/>
          </p:nvSpPr>
          <p:spPr>
            <a:xfrm>
              <a:off x="518958" y="2887958"/>
              <a:ext cx="2400957" cy="792088"/>
            </a:xfrm>
            <a:prstGeom prst="roundRect">
              <a:avLst/>
            </a:prstGeom>
            <a:solidFill>
              <a:srgbClr val="ED7D31">
                <a:lumMod val="20000"/>
                <a:lumOff val="8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25207">
                <a:defRPr/>
              </a:pPr>
              <a:r>
                <a:rPr lang="en-US" sz="3600" kern="0">
                  <a:solidFill>
                    <a:prstClr val="black"/>
                  </a:solidFill>
                  <a:latin typeface="VNI-Avo" pitchFamily="2" charset="0"/>
                </a:rPr>
                <a:t>xaâu n</a:t>
              </a:r>
              <a:r>
                <a:rPr lang="en-US" sz="3600" kern="0">
                  <a:solidFill>
                    <a:srgbClr val="FF0000"/>
                  </a:solidFill>
                  <a:latin typeface="VNI-Avo" pitchFamily="2" charset="0"/>
                </a:rPr>
                <a:t>em</a:t>
              </a:r>
              <a:endParaRPr lang="en-US" sz="3600" kern="0" dirty="0">
                <a:solidFill>
                  <a:srgbClr val="FF0000"/>
                </a:solidFill>
                <a:latin typeface="Calibri" panose="020F0502020204030204"/>
              </a:endParaRPr>
            </a:p>
          </p:txBody>
        </p:sp>
        <p:cxnSp>
          <p:nvCxnSpPr>
            <p:cNvPr id="5" name="Straight Arrow Connector 4"/>
            <p:cNvCxnSpPr/>
            <p:nvPr/>
          </p:nvCxnSpPr>
          <p:spPr>
            <a:xfrm flipH="1">
              <a:off x="518957" y="3680046"/>
              <a:ext cx="723168" cy="947208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6" name="Oval 5"/>
          <p:cNvSpPr/>
          <p:nvPr/>
        </p:nvSpPr>
        <p:spPr>
          <a:xfrm flipV="1">
            <a:off x="4114344" y="2397849"/>
            <a:ext cx="207935" cy="198331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92522" tIns="46260" rIns="92522" bIns="46260" rtlCol="0" anchor="ctr"/>
          <a:lstStyle/>
          <a:p>
            <a:pPr algn="ctr" defTabSz="925207">
              <a:defRPr/>
            </a:pPr>
            <a:endParaRPr lang="en-US" kern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677915" y="526905"/>
            <a:ext cx="4410587" cy="932346"/>
            <a:chOff x="-1034732" y="2822638"/>
            <a:chExt cx="4344672" cy="920261"/>
          </a:xfrm>
        </p:grpSpPr>
        <p:sp>
          <p:nvSpPr>
            <p:cNvPr id="8" name="Rounded Rectangle 7"/>
            <p:cNvSpPr/>
            <p:nvPr/>
          </p:nvSpPr>
          <p:spPr>
            <a:xfrm>
              <a:off x="213596" y="2822638"/>
              <a:ext cx="3096344" cy="792088"/>
            </a:xfrm>
            <a:prstGeom prst="roundRect">
              <a:avLst/>
            </a:prstGeom>
            <a:solidFill>
              <a:srgbClr val="ED7D31">
                <a:lumMod val="20000"/>
                <a:lumOff val="8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25207">
                <a:defRPr/>
              </a:pPr>
              <a:r>
                <a:rPr lang="en-US" sz="3600" b="1" kern="0">
                  <a:solidFill>
                    <a:prstClr val="black"/>
                  </a:solidFill>
                  <a:latin typeface="VNI-Avo" pitchFamily="2" charset="0"/>
                </a:rPr>
                <a:t>t</a:t>
              </a:r>
              <a:r>
                <a:rPr lang="en-US" sz="3600" b="1" kern="0">
                  <a:solidFill>
                    <a:srgbClr val="FF0000"/>
                  </a:solidFill>
                  <a:latin typeface="VNI-Avo" pitchFamily="2" charset="0"/>
                </a:rPr>
                <a:t>eâm</a:t>
              </a:r>
              <a:r>
                <a:rPr lang="en-US" sz="3600" b="1" kern="0">
                  <a:solidFill>
                    <a:prstClr val="black"/>
                  </a:solidFill>
                  <a:latin typeface="VNI-Avo" pitchFamily="2" charset="0"/>
                </a:rPr>
                <a:t> traàu</a:t>
              </a:r>
              <a:endParaRPr lang="en-US" sz="3600" b="1" kern="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H="1">
              <a:off x="-1034732" y="3614726"/>
              <a:ext cx="1248328" cy="128173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10" name="Oval 9"/>
          <p:cNvSpPr/>
          <p:nvPr/>
        </p:nvSpPr>
        <p:spPr>
          <a:xfrm flipV="1">
            <a:off x="8241377" y="1589223"/>
            <a:ext cx="207935" cy="198331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92522" tIns="46260" rIns="92522" bIns="46260" rtlCol="0" anchor="ctr"/>
          <a:lstStyle/>
          <a:p>
            <a:pPr algn="ctr" defTabSz="925207">
              <a:defRPr/>
            </a:pPr>
            <a:endParaRPr lang="en-US" kern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0" y="2228045"/>
            <a:ext cx="2955022" cy="1287500"/>
            <a:chOff x="453023" y="2446704"/>
            <a:chExt cx="3317685" cy="1270810"/>
          </a:xfrm>
        </p:grpSpPr>
        <p:sp>
          <p:nvSpPr>
            <p:cNvPr id="16" name="Rounded Rectangle 15"/>
            <p:cNvSpPr/>
            <p:nvPr/>
          </p:nvSpPr>
          <p:spPr>
            <a:xfrm>
              <a:off x="453023" y="2925426"/>
              <a:ext cx="2456961" cy="792088"/>
            </a:xfrm>
            <a:prstGeom prst="roundRect">
              <a:avLst/>
            </a:prstGeom>
            <a:solidFill>
              <a:srgbClr val="ED7D31">
                <a:lumMod val="20000"/>
                <a:lumOff val="8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25207">
                <a:defRPr/>
              </a:pPr>
              <a:r>
                <a:rPr lang="en-US" sz="3200" b="1" kern="0">
                  <a:solidFill>
                    <a:prstClr val="black"/>
                  </a:solidFill>
                  <a:latin typeface="VNI-Avo" pitchFamily="2" charset="0"/>
                </a:rPr>
                <a:t>gioû ñ</a:t>
              </a:r>
              <a:r>
                <a:rPr lang="en-US" sz="3200" b="1" kern="0">
                  <a:solidFill>
                    <a:srgbClr val="FF0000"/>
                  </a:solidFill>
                  <a:latin typeface="VNI-Avo" pitchFamily="2" charset="0"/>
                </a:rPr>
                <a:t>eäm</a:t>
              </a:r>
              <a:endParaRPr lang="en-US" sz="3200" b="1" kern="0" dirty="0">
                <a:solidFill>
                  <a:srgbClr val="FF0000"/>
                </a:solidFill>
                <a:latin typeface="Calibri" panose="020F0502020204030204"/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V="1">
              <a:off x="1649519" y="2446704"/>
              <a:ext cx="2121189" cy="441254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22" name="Oval 21"/>
          <p:cNvSpPr/>
          <p:nvPr/>
        </p:nvSpPr>
        <p:spPr>
          <a:xfrm flipV="1">
            <a:off x="2472267" y="2397849"/>
            <a:ext cx="207935" cy="198331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92522" tIns="46260" rIns="92522" bIns="46260" rtlCol="0" anchor="ctr"/>
          <a:lstStyle/>
          <a:p>
            <a:pPr algn="ctr" defTabSz="925207">
              <a:defRPr/>
            </a:pPr>
            <a:endParaRPr lang="en-US" kern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5728065" y="5511378"/>
            <a:ext cx="3237192" cy="1492045"/>
            <a:chOff x="-196430" y="2244810"/>
            <a:chExt cx="3634486" cy="1472704"/>
          </a:xfrm>
        </p:grpSpPr>
        <p:sp>
          <p:nvSpPr>
            <p:cNvPr id="24" name="Rounded Rectangle 23"/>
            <p:cNvSpPr/>
            <p:nvPr/>
          </p:nvSpPr>
          <p:spPr>
            <a:xfrm>
              <a:off x="453023" y="2925426"/>
              <a:ext cx="2985033" cy="792088"/>
            </a:xfrm>
            <a:prstGeom prst="roundRect">
              <a:avLst/>
            </a:prstGeom>
            <a:solidFill>
              <a:srgbClr val="ED7D31">
                <a:lumMod val="20000"/>
                <a:lumOff val="8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25207">
                <a:defRPr/>
              </a:pPr>
              <a:r>
                <a:rPr lang="en-US" sz="3600" kern="0">
                  <a:solidFill>
                    <a:prstClr val="black"/>
                  </a:solidFill>
                  <a:latin typeface="VNI-Avo" pitchFamily="2" charset="0"/>
                </a:rPr>
                <a:t>taám n</a:t>
              </a:r>
              <a:r>
                <a:rPr lang="en-US" sz="3600" kern="0">
                  <a:solidFill>
                    <a:srgbClr val="FF0000"/>
                  </a:solidFill>
                  <a:latin typeface="VNI-Avo" pitchFamily="2" charset="0"/>
                </a:rPr>
                <a:t>eäm</a:t>
              </a:r>
              <a:endParaRPr lang="en-US" sz="3600" kern="0" dirty="0">
                <a:solidFill>
                  <a:srgbClr val="FF0000"/>
                </a:solidFill>
                <a:latin typeface="Calibri" panose="020F0502020204030204"/>
              </a:endParaRP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flipH="1" flipV="1">
              <a:off x="-196430" y="2244810"/>
              <a:ext cx="1395221" cy="724732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27" name="Oval 26"/>
          <p:cNvSpPr/>
          <p:nvPr/>
        </p:nvSpPr>
        <p:spPr>
          <a:xfrm flipV="1">
            <a:off x="5258396" y="5778697"/>
            <a:ext cx="207935" cy="198331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92522" tIns="46260" rIns="92522" bIns="46260" rtlCol="0" anchor="ctr"/>
          <a:lstStyle/>
          <a:p>
            <a:pPr algn="ctr" defTabSz="925207">
              <a:defRPr/>
            </a:pPr>
            <a:endParaRPr lang="en-US" kern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0" y="1291497"/>
            <a:ext cx="4606738" cy="2211574"/>
            <a:chOff x="453023" y="2925426"/>
            <a:chExt cx="4947127" cy="1330260"/>
          </a:xfrm>
        </p:grpSpPr>
        <p:sp>
          <p:nvSpPr>
            <p:cNvPr id="29" name="Rounded Rectangle 28"/>
            <p:cNvSpPr/>
            <p:nvPr/>
          </p:nvSpPr>
          <p:spPr>
            <a:xfrm>
              <a:off x="453023" y="2925426"/>
              <a:ext cx="2766590" cy="423904"/>
            </a:xfrm>
            <a:prstGeom prst="roundRect">
              <a:avLst/>
            </a:prstGeom>
            <a:solidFill>
              <a:srgbClr val="ED7D31">
                <a:lumMod val="20000"/>
                <a:lumOff val="8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25207">
                <a:defRPr/>
              </a:pPr>
              <a:r>
                <a:rPr lang="en-US" sz="3600" kern="0">
                  <a:solidFill>
                    <a:prstClr val="black"/>
                  </a:solidFill>
                  <a:latin typeface="VNI-Avo" pitchFamily="2" charset="0"/>
                </a:rPr>
                <a:t>th</a:t>
              </a:r>
              <a:r>
                <a:rPr lang="en-US" sz="3600" kern="0">
                  <a:solidFill>
                    <a:srgbClr val="FF0000"/>
                  </a:solidFill>
                  <a:latin typeface="VNI-Avo" pitchFamily="2" charset="0"/>
                </a:rPr>
                <a:t>eàm</a:t>
              </a:r>
              <a:r>
                <a:rPr lang="en-US" sz="3600" kern="0">
                  <a:solidFill>
                    <a:prstClr val="black"/>
                  </a:solidFill>
                  <a:latin typeface="VNI-Avo" pitchFamily="2" charset="0"/>
                </a:rPr>
                <a:t> nhaø</a:t>
              </a:r>
              <a:endParaRPr lang="en-US" sz="3600" kern="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30" name="Straight Arrow Connector 29"/>
            <p:cNvCxnSpPr>
              <a:stCxn id="29" idx="3"/>
            </p:cNvCxnSpPr>
            <p:nvPr/>
          </p:nvCxnSpPr>
          <p:spPr>
            <a:xfrm>
              <a:off x="3219613" y="3137378"/>
              <a:ext cx="2180537" cy="1118308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33" name="Oval 32"/>
          <p:cNvSpPr/>
          <p:nvPr/>
        </p:nvSpPr>
        <p:spPr>
          <a:xfrm flipV="1">
            <a:off x="4143671" y="3482153"/>
            <a:ext cx="207935" cy="198331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92522" tIns="46260" rIns="92522" bIns="46260" rtlCol="0" anchor="ctr"/>
          <a:lstStyle/>
          <a:p>
            <a:pPr algn="ctr" defTabSz="925207">
              <a:defRPr/>
            </a:pPr>
            <a:endParaRPr lang="en-US" kern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2832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35835-9A16-4801-B879-6555C6F39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A643A72-D198-4710-BFCD-DDEF39B5DD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" y="0"/>
            <a:ext cx="12191743" cy="6754971"/>
          </a:xfr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2C60E74-C856-45C9-8E32-934FDF3057F1}"/>
              </a:ext>
            </a:extLst>
          </p:cNvPr>
          <p:cNvSpPr txBox="1"/>
          <p:nvPr/>
        </p:nvSpPr>
        <p:spPr>
          <a:xfrm>
            <a:off x="1080546" y="4285243"/>
            <a:ext cx="9513680" cy="1041283"/>
          </a:xfrm>
          <a:prstGeom prst="rect">
            <a:avLst/>
          </a:prstGeom>
          <a:noFill/>
        </p:spPr>
        <p:txBody>
          <a:bodyPr wrap="square" lIns="92750" tIns="46375" rIns="92750" bIns="46375">
            <a:spAutoFit/>
          </a:bodyPr>
          <a:lstStyle/>
          <a:p>
            <a:endParaRPr lang="en-US" sz="6100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B0FBA29-0306-460A-9261-6FCD0B11B455}"/>
              </a:ext>
            </a:extLst>
          </p:cNvPr>
          <p:cNvSpPr txBox="1"/>
          <p:nvPr/>
        </p:nvSpPr>
        <p:spPr>
          <a:xfrm>
            <a:off x="363580" y="4070838"/>
            <a:ext cx="12666621" cy="1037388"/>
          </a:xfrm>
          <a:prstGeom prst="rect">
            <a:avLst/>
          </a:prstGeom>
          <a:noFill/>
        </p:spPr>
        <p:txBody>
          <a:bodyPr wrap="square" lIns="92750" tIns="46375" rIns="92750" bIns="46375" rtlCol="0">
            <a:spAutoFit/>
          </a:bodyPr>
          <a:lstStyle/>
          <a:p>
            <a:r>
              <a:rPr lang="en-US" sz="6100" b="1" dirty="0">
                <a:solidFill>
                  <a:schemeClr val="bg1"/>
                </a:solidFill>
                <a:latin typeface="HP001 4 hàng" panose="020B0603050302020204" pitchFamily="34" charset="0"/>
              </a:rPr>
              <a:t>  </a:t>
            </a:r>
            <a:r>
              <a:rPr lang="en-US" sz="61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Cả</a:t>
            </a:r>
            <a:r>
              <a:rPr lang="en-US" sz="61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61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nhà</a:t>
            </a:r>
            <a:r>
              <a:rPr lang="en-US" sz="61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61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bé</a:t>
            </a:r>
            <a:r>
              <a:rPr lang="en-US" sz="61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61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Thêm</a:t>
            </a:r>
            <a:r>
              <a:rPr lang="en-US" sz="61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61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đi</a:t>
            </a:r>
            <a:r>
              <a:rPr lang="en-US" sz="61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61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ăn</a:t>
            </a:r>
            <a:r>
              <a:rPr lang="en-US" sz="61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61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kem</a:t>
            </a:r>
            <a:r>
              <a:rPr lang="en-US" sz="6100" b="1" dirty="0">
                <a:solidFill>
                  <a:schemeClr val="bg1"/>
                </a:solidFill>
                <a:latin typeface="HP001 4 hàng" panose="020B0603050302020204" pitchFamily="34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1A4460-5E35-4785-BC65-97CBC0710E1E}"/>
              </a:ext>
            </a:extLst>
          </p:cNvPr>
          <p:cNvSpPr txBox="1"/>
          <p:nvPr/>
        </p:nvSpPr>
        <p:spPr>
          <a:xfrm>
            <a:off x="937027" y="1362550"/>
            <a:ext cx="11904632" cy="1037388"/>
          </a:xfrm>
          <a:prstGeom prst="rect">
            <a:avLst/>
          </a:prstGeom>
          <a:noFill/>
        </p:spPr>
        <p:txBody>
          <a:bodyPr wrap="square" lIns="92750" tIns="46375" rIns="92750" bIns="46375" rtlCol="0">
            <a:spAutoFit/>
          </a:bodyPr>
          <a:lstStyle/>
          <a:p>
            <a:r>
              <a:rPr lang="en-US" sz="61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em</a:t>
            </a:r>
            <a:r>
              <a:rPr lang="en-US" sz="6100" b="1" dirty="0">
                <a:solidFill>
                  <a:schemeClr val="bg1"/>
                </a:solidFill>
                <a:latin typeface="HP001 4 hàng" panose="020B0603050302020204" pitchFamily="34" charset="0"/>
              </a:rPr>
              <a:t>: </a:t>
            </a:r>
            <a:r>
              <a:rPr lang="en-US" sz="61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xem</a:t>
            </a:r>
            <a:r>
              <a:rPr lang="en-US" sz="61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61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hài</a:t>
            </a:r>
            <a:r>
              <a:rPr lang="en-US" sz="6100" b="1" dirty="0">
                <a:solidFill>
                  <a:schemeClr val="bg1"/>
                </a:solidFill>
                <a:latin typeface="HP001 4 hàng" panose="020B0603050302020204" pitchFamily="34" charset="0"/>
              </a:rPr>
              <a:t>, </a:t>
            </a:r>
            <a:r>
              <a:rPr lang="en-US" sz="61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gói</a:t>
            </a:r>
            <a:r>
              <a:rPr lang="en-US" sz="61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61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nem</a:t>
            </a:r>
            <a:r>
              <a:rPr lang="en-US" sz="6100" b="1" dirty="0">
                <a:solidFill>
                  <a:schemeClr val="bg1"/>
                </a:solidFill>
                <a:latin typeface="HP001 4 hàng" panose="020B0603050302020204" pitchFamily="34" charset="0"/>
              </a:rPr>
              <a:t>, </a:t>
            </a:r>
            <a:r>
              <a:rPr lang="en-US" sz="61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ăn</a:t>
            </a:r>
            <a:r>
              <a:rPr lang="en-US" sz="61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61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kem</a:t>
            </a:r>
            <a:endParaRPr lang="en-US" sz="61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6922A0F-2EF8-4D1E-B52B-14E03F1A68E2}"/>
              </a:ext>
            </a:extLst>
          </p:cNvPr>
          <p:cNvSpPr txBox="1"/>
          <p:nvPr/>
        </p:nvSpPr>
        <p:spPr>
          <a:xfrm>
            <a:off x="360339" y="2699465"/>
            <a:ext cx="11904632" cy="1032374"/>
          </a:xfrm>
          <a:prstGeom prst="rect">
            <a:avLst/>
          </a:prstGeom>
          <a:noFill/>
        </p:spPr>
        <p:txBody>
          <a:bodyPr wrap="square" lIns="92750" tIns="46375" rIns="92750" bIns="46375" rtlCol="0">
            <a:spAutoFit/>
          </a:bodyPr>
          <a:lstStyle/>
          <a:p>
            <a:r>
              <a:rPr lang="en-US" sz="6100" b="1" dirty="0">
                <a:solidFill>
                  <a:schemeClr val="bg1"/>
                </a:solidFill>
                <a:latin typeface="HP001 4 hàng" panose="020B0603050302020204" pitchFamily="34" charset="0"/>
              </a:rPr>
              <a:t>  </a:t>
            </a:r>
            <a:r>
              <a:rPr lang="en-US" sz="61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êm</a:t>
            </a:r>
            <a:r>
              <a:rPr lang="en-US" sz="6100" b="1" dirty="0">
                <a:solidFill>
                  <a:schemeClr val="bg1"/>
                </a:solidFill>
                <a:latin typeface="HP001 4 hàng" panose="020B0603050302020204" pitchFamily="34" charset="0"/>
              </a:rPr>
              <a:t>: </a:t>
            </a:r>
            <a:r>
              <a:rPr lang="en-US" sz="61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đêm</a:t>
            </a:r>
            <a:r>
              <a:rPr lang="en-US" sz="61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61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tối</a:t>
            </a:r>
            <a:r>
              <a:rPr lang="en-US" sz="6100" b="1" dirty="0">
                <a:solidFill>
                  <a:schemeClr val="bg1"/>
                </a:solidFill>
                <a:latin typeface="HP001 4 hàng" panose="020B0603050302020204" pitchFamily="34" charset="0"/>
              </a:rPr>
              <a:t>, </a:t>
            </a:r>
            <a:r>
              <a:rPr lang="en-US" sz="61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êm</a:t>
            </a:r>
            <a:r>
              <a:rPr lang="en-US" sz="61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61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đềm</a:t>
            </a:r>
            <a:r>
              <a:rPr lang="en-US" sz="6100" b="1" dirty="0">
                <a:solidFill>
                  <a:schemeClr val="bg1"/>
                </a:solidFill>
                <a:latin typeface="HP001 4 hàng" panose="020B0603050302020204" pitchFamily="34" charset="0"/>
              </a:rPr>
              <a:t>, </a:t>
            </a:r>
            <a:r>
              <a:rPr lang="en-US" sz="61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ghế</a:t>
            </a:r>
            <a:r>
              <a:rPr lang="en-US" sz="61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61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nệm</a:t>
            </a:r>
            <a:endParaRPr lang="en-US" sz="61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0FBA29-0306-460A-9261-6FCD0B11B455}"/>
              </a:ext>
            </a:extLst>
          </p:cNvPr>
          <p:cNvSpPr txBox="1"/>
          <p:nvPr/>
        </p:nvSpPr>
        <p:spPr>
          <a:xfrm>
            <a:off x="64197" y="5363375"/>
            <a:ext cx="12165057" cy="1124707"/>
          </a:xfrm>
          <a:prstGeom prst="rect">
            <a:avLst/>
          </a:prstGeom>
          <a:noFill/>
        </p:spPr>
        <p:txBody>
          <a:bodyPr wrap="square" lIns="92750" tIns="46375" rIns="92750" bIns="46375" rtlCol="0">
            <a:spAutoFit/>
          </a:bodyPr>
          <a:lstStyle/>
          <a:p>
            <a:r>
              <a:rPr lang="en-US" sz="6100" b="1" dirty="0">
                <a:solidFill>
                  <a:schemeClr val="bg1"/>
                </a:solidFill>
                <a:latin typeface="HP001 4 hàng" panose="020B0603050302020204" pitchFamily="34" charset="0"/>
              </a:rPr>
              <a:t>   N</a:t>
            </a:r>
            <a:r>
              <a:rPr lang="en-US" sz="6700" b="1" dirty="0">
                <a:solidFill>
                  <a:schemeClr val="bg1"/>
                </a:solidFill>
                <a:latin typeface="HP001 4 hàng" panose="020B0603050302020204" pitchFamily="34" charset="0"/>
              </a:rPr>
              <a:t>    </a:t>
            </a:r>
            <a:r>
              <a:rPr lang="en-US" sz="67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N</a:t>
            </a:r>
            <a:r>
              <a:rPr lang="en-US" sz="6700" b="1" dirty="0">
                <a:solidFill>
                  <a:schemeClr val="bg1"/>
                </a:solidFill>
                <a:latin typeface="HP001 4 hàng" panose="020B0603050302020204" pitchFamily="34" charset="0"/>
              </a:rPr>
              <a:t>   </a:t>
            </a:r>
            <a:r>
              <a:rPr lang="en-US" sz="67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N</a:t>
            </a:r>
            <a:r>
              <a:rPr lang="en-US" sz="6700" b="1" dirty="0">
                <a:solidFill>
                  <a:schemeClr val="bg1"/>
                </a:solidFill>
                <a:latin typeface="HP001 4 hàng" panose="020B0603050302020204" pitchFamily="34" charset="0"/>
              </a:rPr>
              <a:t>    </a:t>
            </a:r>
            <a:r>
              <a:rPr lang="en-US" sz="67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N</a:t>
            </a:r>
            <a:r>
              <a:rPr lang="en-US" sz="6700" b="1" dirty="0">
                <a:solidFill>
                  <a:schemeClr val="bg1"/>
                </a:solidFill>
                <a:latin typeface="HP001 4 hàng" panose="020B0603050302020204" pitchFamily="34" charset="0"/>
              </a:rPr>
              <a:t>   </a:t>
            </a:r>
            <a:r>
              <a:rPr lang="en-US" sz="67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N</a:t>
            </a:r>
            <a:r>
              <a:rPr lang="en-US" sz="6700" b="1" dirty="0">
                <a:solidFill>
                  <a:schemeClr val="bg1"/>
                </a:solidFill>
                <a:latin typeface="HP001 4 hàng" panose="020B0603050302020204" pitchFamily="34" charset="0"/>
              </a:rPr>
              <a:t>   	N	                  </a:t>
            </a:r>
            <a:endParaRPr lang="en-US" sz="61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06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é Mầm Non Tập Thể Dục Buổi Sáng - Nhạc Thiếu Nhi - Music for kid (online-video-cutter.com)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813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726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53951" y="255674"/>
            <a:ext cx="2392750" cy="1631216"/>
          </a:xfrm>
          <a:prstGeom prst="rect">
            <a:avLst/>
          </a:prstGeom>
          <a:noFill/>
        </p:spPr>
        <p:txBody>
          <a:bodyPr wrap="square" lIns="91330" tIns="45669" rIns="91330" bIns="45669">
            <a:spAutoFit/>
          </a:bodyPr>
          <a:lstStyle/>
          <a:p>
            <a:pPr algn="ctr"/>
            <a:r>
              <a:rPr lang="en-US" sz="6000" b="1" err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latin typeface="VNI-Avo" pitchFamily="2" charset="0"/>
              </a:rPr>
              <a:t>Baøi</a:t>
            </a:r>
            <a:r>
              <a:rPr lang="en-US" sz="6000" b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latin typeface="VNI-Avo" pitchFamily="2" charset="0"/>
              </a:rPr>
              <a:t> 2</a:t>
            </a:r>
            <a:r>
              <a:rPr lang="en-US" sz="10000" b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latin typeface="VNI-Avo" pitchFamily="2" charset="0"/>
              </a:rPr>
              <a:t> </a:t>
            </a:r>
            <a:endParaRPr lang="en-US" sz="10000" b="1" dirty="0">
              <a:ln w="12700">
                <a:solidFill>
                  <a:schemeClr val="accent5"/>
                </a:solidFill>
                <a:prstDash val="solid"/>
              </a:ln>
              <a:solidFill>
                <a:srgbClr val="7030A0"/>
              </a:solidFill>
              <a:latin typeface="VNI-Avo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75128" y="1353461"/>
            <a:ext cx="9595673" cy="2662164"/>
          </a:xfrm>
          <a:prstGeom prst="rect">
            <a:avLst/>
          </a:prstGeom>
          <a:noFill/>
        </p:spPr>
        <p:txBody>
          <a:bodyPr wrap="none" lIns="91330" tIns="45669" rIns="91330" bIns="45669">
            <a:spAutoFit/>
          </a:bodyPr>
          <a:lstStyle/>
          <a:p>
            <a:pPr algn="ctr"/>
            <a:r>
              <a:rPr lang="en-US" sz="167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VNI-Avo" pitchFamily="2" charset="0"/>
              </a:rPr>
              <a:t>em</a:t>
            </a:r>
            <a:r>
              <a:rPr lang="en-US" sz="167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VNI-Avo" pitchFamily="2" charset="0"/>
              </a:rPr>
              <a:t>    </a:t>
            </a:r>
            <a:r>
              <a:rPr lang="en-US" sz="167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VNI-Avo" pitchFamily="2" charset="0"/>
              </a:rPr>
              <a:t>eâm</a:t>
            </a:r>
            <a:endParaRPr lang="en-US" sz="167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824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4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>
            <a:extLst>
              <a:ext uri="{FF2B5EF4-FFF2-40B4-BE49-F238E27FC236}">
                <a16:creationId xmlns:a16="http://schemas.microsoft.com/office/drawing/2014/main" id="{F2CC65A7-BE2A-4787-B5E5-1C91F1C58D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0175" y="360484"/>
            <a:ext cx="9764404" cy="6366568"/>
          </a:xfrm>
          <a:prstGeom prst="rect">
            <a:avLst/>
          </a:prstGeom>
        </p:spPr>
      </p:pic>
      <p:sp>
        <p:nvSpPr>
          <p:cNvPr id="23" name="Viết thường">
            <a:extLst>
              <a:ext uri="{FF2B5EF4-FFF2-40B4-BE49-F238E27FC236}">
                <a16:creationId xmlns:a16="http://schemas.microsoft.com/office/drawing/2014/main" id="{3BA5A5FA-0CBB-46A8-8C8F-F75B73756396}"/>
              </a:ext>
            </a:extLst>
          </p:cNvPr>
          <p:cNvSpPr txBox="1"/>
          <p:nvPr/>
        </p:nvSpPr>
        <p:spPr>
          <a:xfrm>
            <a:off x="3079247" y="1015204"/>
            <a:ext cx="5664703" cy="3448200"/>
          </a:xfrm>
          <a:prstGeom prst="rect">
            <a:avLst/>
          </a:prstGeom>
          <a:noFill/>
          <a:ln>
            <a:noFill/>
          </a:ln>
        </p:spPr>
        <p:txBody>
          <a:bodyPr wrap="square" lIns="92536" tIns="46266" rIns="92536" bIns="46266" rtlCol="0">
            <a:spAutoFit/>
          </a:bodyPr>
          <a:lstStyle/>
          <a:p>
            <a:pPr algn="ctr" defTabSz="1217783">
              <a:buClr>
                <a:srgbClr val="000000"/>
              </a:buClr>
              <a:defRPr/>
            </a:pPr>
            <a:r>
              <a:rPr lang="en-GB" sz="21800" b="1" kern="0" dirty="0" err="1">
                <a:solidFill>
                  <a:srgbClr val="FF0000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em</a:t>
            </a:r>
            <a:endParaRPr lang="en-GB" sz="21800" b="1" kern="0" dirty="0">
              <a:solidFill>
                <a:srgbClr val="FF0000"/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  <p:pic>
        <p:nvPicPr>
          <p:cNvPr id="27" name="Kí hiệu sách - đọc">
            <a:extLst>
              <a:ext uri="{FF2B5EF4-FFF2-40B4-BE49-F238E27FC236}">
                <a16:creationId xmlns:a16="http://schemas.microsoft.com/office/drawing/2014/main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778" y="78625"/>
            <a:ext cx="1242708" cy="122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510521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342838" y="5038615"/>
            <a:ext cx="7104398" cy="1216093"/>
          </a:xfrm>
          <a:prstGeom prst="rect">
            <a:avLst/>
          </a:prstGeom>
          <a:noFill/>
        </p:spPr>
        <p:txBody>
          <a:bodyPr wrap="square" lIns="92548" tIns="46273" rIns="92548" bIns="46273" rtlCol="0">
            <a:spAutoFit/>
          </a:bodyPr>
          <a:lstStyle/>
          <a:p>
            <a:pPr marL="483927" lvl="1" defTabSz="967853"/>
            <a:r>
              <a:rPr lang="en-US" sz="7300" b="1" dirty="0" err="1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n</a:t>
            </a:r>
            <a:r>
              <a:rPr lang="en-US" sz="73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em</a:t>
            </a:r>
            <a:r>
              <a:rPr lang="en-US" sz="7300" b="1" dirty="0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7300" b="1" dirty="0" err="1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chua</a:t>
            </a:r>
            <a:endParaRPr lang="en-US" sz="73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80040" y="2626510"/>
            <a:ext cx="5685575" cy="3720638"/>
            <a:chOff x="6679345" y="2634855"/>
            <a:chExt cx="3931921" cy="2268583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9" name="Rectangle 8"/>
            <p:cNvSpPr/>
            <p:nvPr/>
          </p:nvSpPr>
          <p:spPr>
            <a:xfrm>
              <a:off x="6679346" y="2634855"/>
              <a:ext cx="1933303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7853"/>
              <a:r>
                <a:rPr lang="en-US" sz="9700" b="1" dirty="0">
                  <a:solidFill>
                    <a:prstClr val="black"/>
                  </a:solidFill>
                  <a:latin typeface="VNI-Avo" pitchFamily="2" charset="0"/>
                </a:rPr>
                <a:t>n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8677963" y="2634855"/>
              <a:ext cx="1933303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7853"/>
              <a:r>
                <a:rPr lang="en-US" sz="9700" b="1" dirty="0" err="1">
                  <a:solidFill>
                    <a:srgbClr val="FF0000"/>
                  </a:solidFill>
                  <a:latin typeface="VNI-Avo" pitchFamily="2" charset="0"/>
                </a:rPr>
                <a:t>em</a:t>
              </a:r>
              <a:endParaRPr lang="en-US" sz="97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679345" y="3819221"/>
              <a:ext cx="3931921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7853"/>
              <a:r>
                <a:rPr lang="en-US" sz="9700" b="1">
                  <a:solidFill>
                    <a:prstClr val="black"/>
                  </a:solidFill>
                  <a:latin typeface="VNI-Avo" pitchFamily="2" charset="0"/>
                </a:rPr>
                <a:t>n</a:t>
              </a:r>
              <a:r>
                <a:rPr lang="en-US" sz="9700" b="1">
                  <a:solidFill>
                    <a:srgbClr val="FF0000"/>
                  </a:solidFill>
                  <a:latin typeface="VNI-Avo" pitchFamily="2" charset="0"/>
                </a:rPr>
                <a:t>em</a:t>
              </a:r>
              <a:endParaRPr lang="en-US" sz="97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</p:grpSp>
      <p:pic>
        <p:nvPicPr>
          <p:cNvPr id="12" name="Kí hiệu sách - đọc">
            <a:extLst>
              <a:ext uri="{FF2B5EF4-FFF2-40B4-BE49-F238E27FC236}">
                <a16:creationId xmlns:a16="http://schemas.microsoft.com/office/drawing/2014/main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660" y="218683"/>
            <a:ext cx="1188981" cy="1167614"/>
          </a:xfrm>
          <a:prstGeom prst="rect">
            <a:avLst/>
          </a:prstGeom>
        </p:spPr>
      </p:pic>
      <p:sp>
        <p:nvSpPr>
          <p:cNvPr id="13" name="Viết thường">
            <a:extLst>
              <a:ext uri="{FF2B5EF4-FFF2-40B4-BE49-F238E27FC236}">
                <a16:creationId xmlns:a16="http://schemas.microsoft.com/office/drawing/2014/main" id="{3BA5A5FA-0CBB-46A8-8C8F-F75B73756396}"/>
              </a:ext>
            </a:extLst>
          </p:cNvPr>
          <p:cNvSpPr txBox="1"/>
          <p:nvPr/>
        </p:nvSpPr>
        <p:spPr>
          <a:xfrm>
            <a:off x="350150" y="356297"/>
            <a:ext cx="5250890" cy="2120367"/>
          </a:xfrm>
          <a:prstGeom prst="rect">
            <a:avLst/>
          </a:prstGeom>
          <a:noFill/>
          <a:ln>
            <a:noFill/>
          </a:ln>
        </p:spPr>
        <p:txBody>
          <a:bodyPr wrap="square" lIns="92548" tIns="46273" rIns="92548" bIns="46273" rtlCol="0">
            <a:spAutoFit/>
          </a:bodyPr>
          <a:lstStyle/>
          <a:p>
            <a:pPr algn="ctr" defTabSz="1217953">
              <a:buClr>
                <a:srgbClr val="000000"/>
              </a:buClr>
              <a:defRPr/>
            </a:pPr>
            <a:r>
              <a:rPr lang="en-GB" sz="13200" b="1" kern="0">
                <a:solidFill>
                  <a:srgbClr val="FF0000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em</a:t>
            </a:r>
            <a:endParaRPr lang="en-GB" sz="13200" b="1" kern="0" dirty="0">
              <a:solidFill>
                <a:srgbClr val="FF0000"/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8" t="64413" r="61421" b="20939"/>
          <a:stretch/>
        </p:blipFill>
        <p:spPr>
          <a:xfrm>
            <a:off x="6342838" y="477934"/>
            <a:ext cx="5722438" cy="4221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789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>
            <a:extLst>
              <a:ext uri="{FF2B5EF4-FFF2-40B4-BE49-F238E27FC236}">
                <a16:creationId xmlns:a16="http://schemas.microsoft.com/office/drawing/2014/main" id="{F2CC65A7-BE2A-4787-B5E5-1C91F1C58D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14136" y="203313"/>
            <a:ext cx="9260442" cy="6366568"/>
          </a:xfrm>
          <a:prstGeom prst="rect">
            <a:avLst/>
          </a:prstGeom>
        </p:spPr>
      </p:pic>
      <p:sp>
        <p:nvSpPr>
          <p:cNvPr id="23" name="Viết thường">
            <a:extLst>
              <a:ext uri="{FF2B5EF4-FFF2-40B4-BE49-F238E27FC236}">
                <a16:creationId xmlns:a16="http://schemas.microsoft.com/office/drawing/2014/main" id="{3BA5A5FA-0CBB-46A8-8C8F-F75B73756396}"/>
              </a:ext>
            </a:extLst>
          </p:cNvPr>
          <p:cNvSpPr txBox="1"/>
          <p:nvPr/>
        </p:nvSpPr>
        <p:spPr>
          <a:xfrm>
            <a:off x="3610833" y="1627659"/>
            <a:ext cx="5030615" cy="2894216"/>
          </a:xfrm>
          <a:prstGeom prst="rect">
            <a:avLst/>
          </a:prstGeom>
          <a:noFill/>
          <a:ln>
            <a:noFill/>
          </a:ln>
        </p:spPr>
        <p:txBody>
          <a:bodyPr wrap="square" lIns="92548" tIns="46273" rIns="92548" bIns="46273" rtlCol="0">
            <a:spAutoFit/>
          </a:bodyPr>
          <a:lstStyle/>
          <a:p>
            <a:pPr algn="ctr" defTabSz="1217953">
              <a:buClr>
                <a:srgbClr val="000000"/>
              </a:buClr>
              <a:defRPr/>
            </a:pPr>
            <a:r>
              <a:rPr lang="en-GB" sz="18200" b="1" kern="0" dirty="0" err="1">
                <a:solidFill>
                  <a:srgbClr val="FF0000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eâm</a:t>
            </a:r>
            <a:endParaRPr lang="en-GB" sz="18200" b="1" kern="0" dirty="0">
              <a:solidFill>
                <a:srgbClr val="FF0000"/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  <p:pic>
        <p:nvPicPr>
          <p:cNvPr id="27" name="Kí hiệu sách - đọc">
            <a:extLst>
              <a:ext uri="{FF2B5EF4-FFF2-40B4-BE49-F238E27FC236}">
                <a16:creationId xmlns:a16="http://schemas.microsoft.com/office/drawing/2014/main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668" y="203329"/>
            <a:ext cx="1296090" cy="1272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412199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942018" y="4482545"/>
            <a:ext cx="5867741" cy="1601555"/>
          </a:xfrm>
          <a:prstGeom prst="rect">
            <a:avLst/>
          </a:prstGeom>
          <a:noFill/>
        </p:spPr>
        <p:txBody>
          <a:bodyPr wrap="square" lIns="92548" tIns="46273" rIns="92548" bIns="46273" rtlCol="0">
            <a:spAutoFit/>
          </a:bodyPr>
          <a:lstStyle/>
          <a:p>
            <a:pPr marL="483927" lvl="1" defTabSz="967853">
              <a:defRPr/>
            </a:pPr>
            <a:r>
              <a:rPr lang="en-US" sz="9800" b="1" dirty="0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8100" b="1" dirty="0" err="1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taám</a:t>
            </a:r>
            <a:r>
              <a:rPr lang="en-US" sz="8100" b="1" dirty="0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8100" b="1" dirty="0" err="1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n</a:t>
            </a:r>
            <a:r>
              <a:rPr lang="en-US" sz="81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eäm</a:t>
            </a:r>
            <a:endParaRPr lang="en-US" sz="81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07547" y="2503310"/>
            <a:ext cx="5921138" cy="3720638"/>
            <a:chOff x="6679345" y="2634855"/>
            <a:chExt cx="3931921" cy="2268583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9" name="Rectangle 8"/>
            <p:cNvSpPr/>
            <p:nvPr/>
          </p:nvSpPr>
          <p:spPr>
            <a:xfrm>
              <a:off x="6679346" y="2634855"/>
              <a:ext cx="1933303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7853">
                <a:defRPr/>
              </a:pPr>
              <a:r>
                <a:rPr lang="en-US" sz="10800" b="1" dirty="0">
                  <a:solidFill>
                    <a:prstClr val="black"/>
                  </a:solidFill>
                  <a:latin typeface="VNI-Avo" pitchFamily="2" charset="0"/>
                </a:rPr>
                <a:t>n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8677963" y="2634855"/>
              <a:ext cx="1933303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7853">
                <a:defRPr/>
              </a:pPr>
              <a:r>
                <a:rPr lang="en-US" sz="10800" b="1">
                  <a:solidFill>
                    <a:srgbClr val="FF0000"/>
                  </a:solidFill>
                  <a:latin typeface="VNI-Avo" pitchFamily="2" charset="0"/>
                </a:rPr>
                <a:t>eâm</a:t>
              </a:r>
              <a:endParaRPr lang="en-US" sz="108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679345" y="3819221"/>
              <a:ext cx="3931921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7853">
                <a:defRPr/>
              </a:pPr>
              <a:r>
                <a:rPr lang="en-US" sz="10800" b="1" dirty="0" err="1">
                  <a:solidFill>
                    <a:prstClr val="black"/>
                  </a:solidFill>
                  <a:latin typeface="VNI-Avo" pitchFamily="2" charset="0"/>
                </a:rPr>
                <a:t>n</a:t>
              </a:r>
              <a:r>
                <a:rPr lang="en-US" sz="10800" b="1" dirty="0" err="1">
                  <a:solidFill>
                    <a:srgbClr val="FF0000"/>
                  </a:solidFill>
                  <a:latin typeface="VNI-Avo" pitchFamily="2" charset="0"/>
                </a:rPr>
                <a:t>eäm</a:t>
              </a:r>
              <a:endParaRPr lang="en-US" sz="108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</p:grpSp>
      <p:pic>
        <p:nvPicPr>
          <p:cNvPr id="12" name="Kí hiệu sách - đọc">
            <a:extLst>
              <a:ext uri="{FF2B5EF4-FFF2-40B4-BE49-F238E27FC236}">
                <a16:creationId xmlns:a16="http://schemas.microsoft.com/office/drawing/2014/main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660" y="218683"/>
            <a:ext cx="1188981" cy="1167614"/>
          </a:xfrm>
          <a:prstGeom prst="rect">
            <a:avLst/>
          </a:prstGeom>
        </p:spPr>
      </p:pic>
      <p:sp>
        <p:nvSpPr>
          <p:cNvPr id="13" name="Viết thường">
            <a:extLst>
              <a:ext uri="{FF2B5EF4-FFF2-40B4-BE49-F238E27FC236}">
                <a16:creationId xmlns:a16="http://schemas.microsoft.com/office/drawing/2014/main" id="{3BA5A5FA-0CBB-46A8-8C8F-F75B73756396}"/>
              </a:ext>
            </a:extLst>
          </p:cNvPr>
          <p:cNvSpPr txBox="1"/>
          <p:nvPr/>
        </p:nvSpPr>
        <p:spPr>
          <a:xfrm>
            <a:off x="698472" y="218699"/>
            <a:ext cx="5250890" cy="2120367"/>
          </a:xfrm>
          <a:prstGeom prst="rect">
            <a:avLst/>
          </a:prstGeom>
          <a:noFill/>
          <a:ln>
            <a:noFill/>
          </a:ln>
        </p:spPr>
        <p:txBody>
          <a:bodyPr wrap="square" lIns="92548" tIns="46273" rIns="92548" bIns="46273" rtlCol="0">
            <a:spAutoFit/>
          </a:bodyPr>
          <a:lstStyle/>
          <a:p>
            <a:pPr algn="ctr" defTabSz="1217953">
              <a:buClr>
                <a:srgbClr val="000000"/>
              </a:buClr>
              <a:defRPr/>
            </a:pPr>
            <a:r>
              <a:rPr lang="en-GB" sz="13200" b="1" kern="0">
                <a:solidFill>
                  <a:srgbClr val="FF0000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eâm</a:t>
            </a:r>
            <a:endParaRPr lang="en-GB" sz="13200" b="1" kern="0" dirty="0">
              <a:solidFill>
                <a:srgbClr val="FF0000"/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82" t="67418" r="5809" b="21477"/>
          <a:stretch/>
        </p:blipFill>
        <p:spPr>
          <a:xfrm>
            <a:off x="6386766" y="673609"/>
            <a:ext cx="5681062" cy="402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73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矩形 2123"/>
          <p:cNvSpPr/>
          <p:nvPr/>
        </p:nvSpPr>
        <p:spPr>
          <a:xfrm>
            <a:off x="6046464" y="1916843"/>
            <a:ext cx="3282501" cy="2782951"/>
          </a:xfrm>
          <a:prstGeom prst="rect">
            <a:avLst/>
          </a:prstGeom>
        </p:spPr>
        <p:txBody>
          <a:bodyPr wrap="square" lIns="92542" tIns="46269" rIns="92542" bIns="46269">
            <a:spAutoFit/>
          </a:bodyPr>
          <a:lstStyle/>
          <a:p>
            <a:pPr defTabSz="913371">
              <a:lnSpc>
                <a:spcPct val="150000"/>
              </a:lnSpc>
              <a:defRPr/>
            </a:pPr>
            <a:r>
              <a:rPr lang="en-US" altLang="zh-CN" sz="11700" b="1" kern="0">
                <a:solidFill>
                  <a:srgbClr val="F79646">
                    <a:lumMod val="60000"/>
                    <a:lumOff val="40000"/>
                  </a:srgbClr>
                </a:solidFill>
                <a:latin typeface="VNI-Avo" pitchFamily="2" charset="0"/>
              </a:rPr>
              <a:t>eâm</a:t>
            </a:r>
            <a:endParaRPr lang="en-US" altLang="zh-CN" sz="11700" b="1" kern="0" dirty="0">
              <a:solidFill>
                <a:srgbClr val="F79646">
                  <a:lumMod val="60000"/>
                  <a:lumOff val="40000"/>
                </a:srgbClr>
              </a:solidFill>
              <a:latin typeface="VNI-Avo" pitchFamily="2" charset="0"/>
            </a:endParaRPr>
          </a:p>
        </p:txBody>
      </p:sp>
      <p:sp>
        <p:nvSpPr>
          <p:cNvPr id="2124" name="矩形 2123"/>
          <p:cNvSpPr/>
          <p:nvPr/>
        </p:nvSpPr>
        <p:spPr>
          <a:xfrm>
            <a:off x="2464361" y="1916843"/>
            <a:ext cx="3314122" cy="2782951"/>
          </a:xfrm>
          <a:prstGeom prst="rect">
            <a:avLst/>
          </a:prstGeom>
        </p:spPr>
        <p:txBody>
          <a:bodyPr wrap="square" lIns="92542" tIns="46269" rIns="92542" bIns="46269">
            <a:spAutoFit/>
          </a:bodyPr>
          <a:lstStyle/>
          <a:p>
            <a:pPr defTabSz="913371">
              <a:lnSpc>
                <a:spcPct val="150000"/>
              </a:lnSpc>
              <a:defRPr/>
            </a:pPr>
            <a:r>
              <a:rPr lang="en-US" altLang="zh-CN" sz="11700" b="1" kern="0">
                <a:solidFill>
                  <a:srgbClr val="F79646">
                    <a:lumMod val="60000"/>
                    <a:lumOff val="40000"/>
                  </a:srgbClr>
                </a:solidFill>
                <a:latin typeface="VNI-Avo" pitchFamily="2" charset="0"/>
              </a:rPr>
              <a:t>em</a:t>
            </a:r>
            <a:endParaRPr lang="en-US" altLang="zh-CN" sz="11700" b="1" kern="0" dirty="0">
              <a:solidFill>
                <a:prstClr val="white"/>
              </a:solidFill>
              <a:latin typeface="VNI-Avo" pitchFamily="2" charset="0"/>
            </a:endParaRPr>
          </a:p>
        </p:txBody>
      </p:sp>
      <p:grpSp>
        <p:nvGrpSpPr>
          <p:cNvPr id="2130" name="组合 2129"/>
          <p:cNvGrpSpPr/>
          <p:nvPr/>
        </p:nvGrpSpPr>
        <p:grpSpPr>
          <a:xfrm>
            <a:off x="2923655" y="4852181"/>
            <a:ext cx="224174" cy="326126"/>
            <a:chOff x="2528974" y="2863357"/>
            <a:chExt cx="246811" cy="359779"/>
          </a:xfrm>
          <a:solidFill>
            <a:schemeClr val="bg1"/>
          </a:solidFill>
        </p:grpSpPr>
        <p:sp>
          <p:nvSpPr>
            <p:cNvPr id="2131" name="AutoShape 113"/>
            <p:cNvSpPr>
              <a:spLocks/>
            </p:cNvSpPr>
            <p:nvPr/>
          </p:nvSpPr>
          <p:spPr bwMode="auto">
            <a:xfrm>
              <a:off x="2528974" y="2863357"/>
              <a:ext cx="246811" cy="35977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5386" y="14175"/>
                  </a:moveTo>
                  <a:lnTo>
                    <a:pt x="6223" y="14175"/>
                  </a:lnTo>
                  <a:cubicBezTo>
                    <a:pt x="5734" y="13446"/>
                    <a:pt x="5147" y="12716"/>
                    <a:pt x="4568" y="12003"/>
                  </a:cubicBezTo>
                  <a:cubicBezTo>
                    <a:pt x="3287" y="10427"/>
                    <a:pt x="1963" y="8797"/>
                    <a:pt x="1963" y="7425"/>
                  </a:cubicBezTo>
                  <a:cubicBezTo>
                    <a:pt x="1963" y="4075"/>
                    <a:pt x="5927" y="1350"/>
                    <a:pt x="10800" y="1350"/>
                  </a:cubicBezTo>
                  <a:cubicBezTo>
                    <a:pt x="15672" y="1350"/>
                    <a:pt x="19636" y="4075"/>
                    <a:pt x="19636" y="7425"/>
                  </a:cubicBezTo>
                  <a:cubicBezTo>
                    <a:pt x="19636" y="8787"/>
                    <a:pt x="18312" y="10425"/>
                    <a:pt x="17029" y="12011"/>
                  </a:cubicBezTo>
                  <a:cubicBezTo>
                    <a:pt x="16455" y="12723"/>
                    <a:pt x="15873" y="13449"/>
                    <a:pt x="15386" y="14175"/>
                  </a:cubicBezTo>
                  <a:moveTo>
                    <a:pt x="10800" y="20249"/>
                  </a:moveTo>
                  <a:cubicBezTo>
                    <a:pt x="9805" y="20249"/>
                    <a:pt x="9347" y="20171"/>
                    <a:pt x="8839" y="19406"/>
                  </a:cubicBezTo>
                  <a:lnTo>
                    <a:pt x="13000" y="19048"/>
                  </a:lnTo>
                  <a:cubicBezTo>
                    <a:pt x="12398" y="20164"/>
                    <a:pt x="11959" y="20249"/>
                    <a:pt x="10800" y="20249"/>
                  </a:cubicBezTo>
                  <a:moveTo>
                    <a:pt x="7595" y="16813"/>
                  </a:moveTo>
                  <a:cubicBezTo>
                    <a:pt x="7417" y="16407"/>
                    <a:pt x="7215" y="15978"/>
                    <a:pt x="6991" y="15525"/>
                  </a:cubicBezTo>
                  <a:lnTo>
                    <a:pt x="14616" y="15525"/>
                  </a:lnTo>
                  <a:cubicBezTo>
                    <a:pt x="14496" y="15767"/>
                    <a:pt x="14375" y="16010"/>
                    <a:pt x="14270" y="16239"/>
                  </a:cubicBezTo>
                  <a:cubicBezTo>
                    <a:pt x="14270" y="16239"/>
                    <a:pt x="7595" y="16813"/>
                    <a:pt x="7595" y="16813"/>
                  </a:cubicBezTo>
                  <a:close/>
                  <a:moveTo>
                    <a:pt x="13345" y="18343"/>
                  </a:moveTo>
                  <a:lnTo>
                    <a:pt x="8476" y="18762"/>
                  </a:lnTo>
                  <a:cubicBezTo>
                    <a:pt x="8303" y="18416"/>
                    <a:pt x="8116" y="18011"/>
                    <a:pt x="7890" y="17483"/>
                  </a:cubicBezTo>
                  <a:cubicBezTo>
                    <a:pt x="7887" y="17477"/>
                    <a:pt x="7883" y="17469"/>
                    <a:pt x="7881" y="17462"/>
                  </a:cubicBezTo>
                  <a:lnTo>
                    <a:pt x="13957" y="16941"/>
                  </a:lnTo>
                  <a:cubicBezTo>
                    <a:pt x="13871" y="17140"/>
                    <a:pt x="13778" y="17350"/>
                    <a:pt x="13698" y="17537"/>
                  </a:cubicBezTo>
                  <a:cubicBezTo>
                    <a:pt x="13569" y="17841"/>
                    <a:pt x="13453" y="18104"/>
                    <a:pt x="13345" y="18343"/>
                  </a:cubicBezTo>
                  <a:moveTo>
                    <a:pt x="10800" y="0"/>
                  </a:moveTo>
                  <a:cubicBezTo>
                    <a:pt x="4835" y="0"/>
                    <a:pt x="0" y="3324"/>
                    <a:pt x="0" y="7425"/>
                  </a:cubicBezTo>
                  <a:cubicBezTo>
                    <a:pt x="0" y="10146"/>
                    <a:pt x="3621" y="13029"/>
                    <a:pt x="4939" y="15562"/>
                  </a:cubicBezTo>
                  <a:cubicBezTo>
                    <a:pt x="6906" y="19339"/>
                    <a:pt x="6688" y="21599"/>
                    <a:pt x="10800" y="21599"/>
                  </a:cubicBezTo>
                  <a:cubicBezTo>
                    <a:pt x="14972" y="21599"/>
                    <a:pt x="14692" y="19349"/>
                    <a:pt x="16660" y="15577"/>
                  </a:cubicBezTo>
                  <a:cubicBezTo>
                    <a:pt x="17983" y="13039"/>
                    <a:pt x="21600" y="10124"/>
                    <a:pt x="21600" y="7425"/>
                  </a:cubicBezTo>
                  <a:cubicBezTo>
                    <a:pt x="21600" y="3324"/>
                    <a:pt x="16764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8804" tIns="18804" rIns="18804" bIns="18804" anchor="ctr"/>
            <a:lstStyle/>
            <a:p>
              <a:pPr algn="ctr" defTabSz="228343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2132" name="AutoShape 114"/>
            <p:cNvSpPr>
              <a:spLocks/>
            </p:cNvSpPr>
            <p:nvPr/>
          </p:nvSpPr>
          <p:spPr bwMode="auto">
            <a:xfrm>
              <a:off x="2584843" y="2919841"/>
              <a:ext cx="73061" cy="7306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938" y="0"/>
                  </a:moveTo>
                  <a:cubicBezTo>
                    <a:pt x="8943" y="0"/>
                    <a:pt x="0" y="8942"/>
                    <a:pt x="0" y="19938"/>
                  </a:cubicBezTo>
                  <a:cubicBezTo>
                    <a:pt x="0" y="20855"/>
                    <a:pt x="743" y="21600"/>
                    <a:pt x="1661" y="21600"/>
                  </a:cubicBezTo>
                  <a:cubicBezTo>
                    <a:pt x="2579" y="21600"/>
                    <a:pt x="3323" y="20855"/>
                    <a:pt x="3323" y="19938"/>
                  </a:cubicBezTo>
                  <a:cubicBezTo>
                    <a:pt x="3323" y="10777"/>
                    <a:pt x="10777" y="3323"/>
                    <a:pt x="19938" y="3323"/>
                  </a:cubicBezTo>
                  <a:cubicBezTo>
                    <a:pt x="20856" y="3323"/>
                    <a:pt x="21600" y="2578"/>
                    <a:pt x="21600" y="1661"/>
                  </a:cubicBezTo>
                  <a:cubicBezTo>
                    <a:pt x="21600" y="744"/>
                    <a:pt x="20856" y="0"/>
                    <a:pt x="19938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8804" tIns="18804" rIns="18804" bIns="18804" anchor="ctr"/>
            <a:lstStyle/>
            <a:p>
              <a:pPr algn="ctr" defTabSz="228343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sp>
        <p:nvSpPr>
          <p:cNvPr id="1080" name="矩形 2123"/>
          <p:cNvSpPr/>
          <p:nvPr/>
        </p:nvSpPr>
        <p:spPr>
          <a:xfrm>
            <a:off x="2463788" y="1915370"/>
            <a:ext cx="2630725" cy="2782951"/>
          </a:xfrm>
          <a:prstGeom prst="rect">
            <a:avLst/>
          </a:prstGeom>
        </p:spPr>
        <p:txBody>
          <a:bodyPr wrap="square" lIns="92542" tIns="46269" rIns="92542" bIns="46269">
            <a:spAutoFit/>
          </a:bodyPr>
          <a:lstStyle/>
          <a:p>
            <a:pPr defTabSz="913371">
              <a:lnSpc>
                <a:spcPct val="150000"/>
              </a:lnSpc>
              <a:defRPr/>
            </a:pPr>
            <a:r>
              <a:rPr lang="en-US" altLang="zh-CN" sz="11700" b="1" kern="0" dirty="0">
                <a:solidFill>
                  <a:srgbClr val="E60044"/>
                </a:solidFill>
                <a:latin typeface="VNI-Avo" pitchFamily="2" charset="0"/>
              </a:rPr>
              <a:t>e</a:t>
            </a:r>
          </a:p>
        </p:txBody>
      </p:sp>
      <p:sp>
        <p:nvSpPr>
          <p:cNvPr id="1083" name="矩形 2123"/>
          <p:cNvSpPr/>
          <p:nvPr/>
        </p:nvSpPr>
        <p:spPr>
          <a:xfrm>
            <a:off x="3426664" y="1898255"/>
            <a:ext cx="2133250" cy="2782951"/>
          </a:xfrm>
          <a:prstGeom prst="rect">
            <a:avLst/>
          </a:prstGeom>
        </p:spPr>
        <p:txBody>
          <a:bodyPr wrap="square" lIns="92542" tIns="46269" rIns="92542" bIns="46269">
            <a:spAutoFit/>
          </a:bodyPr>
          <a:lstStyle/>
          <a:p>
            <a:pPr defTabSz="913371">
              <a:lnSpc>
                <a:spcPct val="150000"/>
              </a:lnSpc>
              <a:defRPr/>
            </a:pPr>
            <a:r>
              <a:rPr lang="en-US" altLang="zh-CN" sz="11700" b="1" kern="0" dirty="0">
                <a:solidFill>
                  <a:srgbClr val="0070C0"/>
                </a:solidFill>
                <a:latin typeface="VNI-Avo" pitchFamily="2" charset="0"/>
              </a:rPr>
              <a:t>m</a:t>
            </a:r>
          </a:p>
        </p:txBody>
      </p:sp>
      <p:sp>
        <p:nvSpPr>
          <p:cNvPr id="1081" name="矩形 2123"/>
          <p:cNvSpPr/>
          <p:nvPr/>
        </p:nvSpPr>
        <p:spPr>
          <a:xfrm>
            <a:off x="6055713" y="1928628"/>
            <a:ext cx="3064535" cy="2782951"/>
          </a:xfrm>
          <a:prstGeom prst="rect">
            <a:avLst/>
          </a:prstGeom>
        </p:spPr>
        <p:txBody>
          <a:bodyPr wrap="square" lIns="92542" tIns="46269" rIns="92542" bIns="46269">
            <a:spAutoFit/>
          </a:bodyPr>
          <a:lstStyle/>
          <a:p>
            <a:pPr defTabSz="913371">
              <a:lnSpc>
                <a:spcPct val="150000"/>
              </a:lnSpc>
              <a:defRPr/>
            </a:pPr>
            <a:r>
              <a:rPr lang="en-US" altLang="zh-CN" sz="11700" b="1" kern="0" dirty="0" err="1">
                <a:solidFill>
                  <a:srgbClr val="FF0000"/>
                </a:solidFill>
                <a:latin typeface="VNI-Avo" pitchFamily="2" charset="0"/>
              </a:rPr>
              <a:t>e</a:t>
            </a:r>
            <a:r>
              <a:rPr lang="en-US" altLang="zh-CN" sz="11700" b="1" kern="0" dirty="0" err="1">
                <a:solidFill>
                  <a:srgbClr val="E60044"/>
                </a:solidFill>
                <a:latin typeface="VNI-Avo" pitchFamily="2" charset="0"/>
              </a:rPr>
              <a:t>â</a:t>
            </a:r>
            <a:endParaRPr lang="en-US" altLang="zh-CN" sz="11700" b="1" kern="0" dirty="0">
              <a:solidFill>
                <a:srgbClr val="E60044"/>
              </a:solidFill>
              <a:latin typeface="VNI-Avo" pitchFamily="2" charset="0"/>
            </a:endParaRPr>
          </a:p>
        </p:txBody>
      </p:sp>
      <p:sp>
        <p:nvSpPr>
          <p:cNvPr id="1089" name="矩形 2123"/>
          <p:cNvSpPr/>
          <p:nvPr/>
        </p:nvSpPr>
        <p:spPr>
          <a:xfrm>
            <a:off x="7057611" y="1919572"/>
            <a:ext cx="2643134" cy="2419912"/>
          </a:xfrm>
          <a:prstGeom prst="rect">
            <a:avLst/>
          </a:prstGeom>
        </p:spPr>
        <p:txBody>
          <a:bodyPr wrap="square" lIns="92542" tIns="46269" rIns="92542" bIns="46269">
            <a:spAutoFit/>
          </a:bodyPr>
          <a:lstStyle/>
          <a:p>
            <a:pPr defTabSz="913371">
              <a:lnSpc>
                <a:spcPct val="150000"/>
              </a:lnSpc>
              <a:defRPr/>
            </a:pPr>
            <a:r>
              <a:rPr lang="en-US" altLang="zh-CN" sz="11700" b="1" kern="0" dirty="0">
                <a:solidFill>
                  <a:srgbClr val="0070C0"/>
                </a:solidFill>
                <a:latin typeface="VNI-Avo" pitchFamily="2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2976681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0" grpId="0"/>
      <p:bldP spid="1083" grpId="0"/>
      <p:bldP spid="1081" grpId="0"/>
      <p:bldP spid="108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26956" y="949921"/>
            <a:ext cx="3720387" cy="1763485"/>
            <a:chOff x="6679344" y="2634855"/>
            <a:chExt cx="3931922" cy="2268583"/>
          </a:xfrm>
        </p:grpSpPr>
        <p:sp>
          <p:nvSpPr>
            <p:cNvPr id="3" name="Rectangle 2"/>
            <p:cNvSpPr/>
            <p:nvPr/>
          </p:nvSpPr>
          <p:spPr>
            <a:xfrm>
              <a:off x="6679345" y="2634855"/>
              <a:ext cx="1933303" cy="108421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0" b="1">
                  <a:solidFill>
                    <a:schemeClr val="tx1"/>
                  </a:solidFill>
                  <a:latin typeface="VNI-Avo" pitchFamily="2" charset="0"/>
                </a:rPr>
                <a:t>n</a:t>
              </a:r>
              <a:endParaRPr lang="en-US" sz="7000" b="1" dirty="0">
                <a:solidFill>
                  <a:schemeClr val="tx1"/>
                </a:solidFill>
                <a:latin typeface="VNI-Avo" pitchFamily="2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8677963" y="2634855"/>
              <a:ext cx="1933303" cy="108421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0" b="1">
                  <a:solidFill>
                    <a:srgbClr val="FF0000"/>
                  </a:solidFill>
                  <a:latin typeface="VNI-Avo" pitchFamily="2" charset="0"/>
                </a:rPr>
                <a:t>em</a:t>
              </a:r>
              <a:endParaRPr lang="en-US" sz="70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6679344" y="3819221"/>
              <a:ext cx="3931921" cy="108421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0" b="1">
                  <a:solidFill>
                    <a:schemeClr val="tx1"/>
                  </a:solidFill>
                  <a:latin typeface="VNI-Avo" pitchFamily="2" charset="0"/>
                </a:rPr>
                <a:t>n</a:t>
              </a:r>
              <a:r>
                <a:rPr lang="en-US" sz="7000" b="1">
                  <a:solidFill>
                    <a:srgbClr val="FF0000"/>
                  </a:solidFill>
                  <a:latin typeface="VNI-Avo" pitchFamily="2" charset="0"/>
                </a:rPr>
                <a:t>em</a:t>
              </a:r>
              <a:endParaRPr lang="en-US" sz="70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8" y="5387339"/>
            <a:ext cx="5820796" cy="1169551"/>
          </a:xfrm>
          <a:prstGeom prst="rect">
            <a:avLst/>
          </a:prstGeom>
          <a:noFill/>
        </p:spPr>
        <p:txBody>
          <a:bodyPr wrap="square" lIns="91330" tIns="45669" rIns="91330" bIns="45669" rtlCol="0">
            <a:spAutoFit/>
          </a:bodyPr>
          <a:lstStyle/>
          <a:p>
            <a:pPr lvl="1"/>
            <a:r>
              <a:rPr lang="en-US" sz="7000" b="1">
                <a:latin typeface="VNI-Avo" pitchFamily="2" charset="0"/>
                <a:cs typeface="Times New Roman" panose="02020603050405020304" pitchFamily="18" charset="0"/>
              </a:rPr>
              <a:t>n</a:t>
            </a:r>
            <a:r>
              <a:rPr lang="en-US" sz="7000" b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em</a:t>
            </a:r>
            <a:r>
              <a:rPr lang="en-US" sz="7000" b="1">
                <a:latin typeface="VNI-Avo" pitchFamily="2" charset="0"/>
                <a:cs typeface="Times New Roman" panose="02020603050405020304" pitchFamily="18" charset="0"/>
              </a:rPr>
              <a:t> chua</a:t>
            </a:r>
            <a:endParaRPr lang="en-US" sz="70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15133" y="-165438"/>
            <a:ext cx="5820796" cy="1169551"/>
          </a:xfrm>
          <a:prstGeom prst="rect">
            <a:avLst/>
          </a:prstGeom>
          <a:noFill/>
        </p:spPr>
        <p:txBody>
          <a:bodyPr wrap="square" lIns="91330" tIns="45669" rIns="91330" bIns="45669" rtlCol="0">
            <a:spAutoFit/>
          </a:bodyPr>
          <a:lstStyle/>
          <a:p>
            <a:pPr lvl="1"/>
            <a:r>
              <a:rPr lang="en-US" sz="7000" b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em</a:t>
            </a:r>
            <a:endParaRPr lang="en-US" sz="70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11154" y="5387338"/>
            <a:ext cx="5284078" cy="1169551"/>
          </a:xfrm>
          <a:prstGeom prst="rect">
            <a:avLst/>
          </a:prstGeom>
          <a:noFill/>
        </p:spPr>
        <p:txBody>
          <a:bodyPr wrap="square" lIns="91330" tIns="45669" rIns="91330" bIns="45669" rtlCol="0">
            <a:spAutoFit/>
          </a:bodyPr>
          <a:lstStyle/>
          <a:p>
            <a:pPr lvl="1"/>
            <a:r>
              <a:rPr lang="en-US" sz="7000" b="1" dirty="0" err="1">
                <a:latin typeface="VNI-Avo" pitchFamily="2" charset="0"/>
                <a:cs typeface="Times New Roman" panose="02020603050405020304" pitchFamily="18" charset="0"/>
              </a:rPr>
              <a:t>taám</a:t>
            </a:r>
            <a:r>
              <a:rPr lang="en-US" sz="7000" b="1" dirty="0"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latin typeface="VNI-Avo" pitchFamily="2" charset="0"/>
                <a:cs typeface="Times New Roman" panose="02020603050405020304" pitchFamily="18" charset="0"/>
              </a:rPr>
              <a:t>n</a:t>
            </a:r>
            <a:r>
              <a:rPr lang="en-US" sz="70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eäm</a:t>
            </a:r>
            <a:endParaRPr lang="en-US" sz="70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38444" y="-133122"/>
            <a:ext cx="5284078" cy="1169551"/>
          </a:xfrm>
          <a:prstGeom prst="rect">
            <a:avLst/>
          </a:prstGeom>
          <a:noFill/>
        </p:spPr>
        <p:txBody>
          <a:bodyPr wrap="square" lIns="91330" tIns="45669" rIns="91330" bIns="45669" rtlCol="0">
            <a:spAutoFit/>
          </a:bodyPr>
          <a:lstStyle/>
          <a:p>
            <a:pPr lvl="1"/>
            <a:r>
              <a:rPr lang="en-US" sz="7000" b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eâm</a:t>
            </a:r>
            <a:endParaRPr lang="en-US" sz="70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8" t="64413" r="61421" b="20939"/>
          <a:stretch/>
        </p:blipFill>
        <p:spPr>
          <a:xfrm>
            <a:off x="319087" y="2862480"/>
            <a:ext cx="3542297" cy="261305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82" t="67418" r="5809" b="21477"/>
          <a:stretch/>
        </p:blipFill>
        <p:spPr>
          <a:xfrm>
            <a:off x="8126182" y="2875549"/>
            <a:ext cx="3543315" cy="251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76212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7&quot;/&gt;&lt;/object&gt;&lt;object type=&quot;3&quot; unique_id=&quot;10004&quot;&gt;&lt;property id=&quot;20148&quot; value=&quot;5&quot;/&gt;&lt;property id=&quot;20300&quot; value=&quot;Slide 2&quot;/&gt;&lt;property id=&quot;20307&quot; value=&quot;259&quot;/&gt;&lt;/object&gt;&lt;object type=&quot;3&quot; unique_id=&quot;10013&quot;&gt;&lt;property id=&quot;20148&quot; value=&quot;5&quot;/&gt;&lt;property id=&quot;20300&quot; value=&quot;Slide 5&quot;/&gt;&lt;property id=&quot;20307&quot; value=&quot;261&quot;/&gt;&lt;/object&gt;&lt;object type=&quot;3&quot; unique_id=&quot;10019&quot;&gt;&lt;property id=&quot;20148&quot; value=&quot;5&quot;/&gt;&lt;property id=&quot;20300&quot; value=&quot;Slide 13&quot;/&gt;&lt;property id=&quot;20307&quot; value=&quot;267&quot;/&gt;&lt;/object&gt;&lt;object type=&quot;3&quot; unique_id=&quot;10020&quot;&gt;&lt;property id=&quot;20148&quot; value=&quot;5&quot;/&gt;&lt;property id=&quot;20300&quot; value=&quot;Slide 14&quot;/&gt;&lt;property id=&quot;20307&quot; value=&quot;268&quot;/&gt;&lt;/object&gt;&lt;object type=&quot;3&quot; unique_id=&quot;10021&quot;&gt;&lt;property id=&quot;20148&quot; value=&quot;5&quot;/&gt;&lt;property id=&quot;20300&quot; value=&quot;Slide 15&quot;/&gt;&lt;property id=&quot;20307&quot; value=&quot;269&quot;/&gt;&lt;/object&gt;&lt;object type=&quot;3&quot; unique_id=&quot;10526&quot;&gt;&lt;property id=&quot;20148&quot; value=&quot;5&quot;/&gt;&lt;property id=&quot;20300&quot; value=&quot;Slide 4&quot;/&gt;&lt;property id=&quot;20307&quot; value=&quot;293&quot;/&gt;&lt;/object&gt;&lt;object type=&quot;3&quot; unique_id=&quot;10771&quot;&gt;&lt;property id=&quot;20148&quot; value=&quot;5&quot;/&gt;&lt;property id=&quot;20300&quot; value=&quot;Slide 7&quot;/&gt;&lt;property id=&quot;20307&quot; value=&quot;295&quot;/&gt;&lt;/object&gt;&lt;object type=&quot;3&quot; unique_id=&quot;10772&quot;&gt;&lt;property id=&quot;20148&quot; value=&quot;5&quot;/&gt;&lt;property id=&quot;20300&quot; value=&quot;Slide 8&quot;/&gt;&lt;property id=&quot;20307&quot; value=&quot;296&quot;/&gt;&lt;/object&gt;&lt;object type=&quot;3&quot; unique_id=&quot;10774&quot;&gt;&lt;property id=&quot;20148&quot; value=&quot;5&quot;/&gt;&lt;property id=&quot;20300&quot; value=&quot;Slide 10&quot;/&gt;&lt;property id=&quot;20307&quot; value=&quot;298&quot;/&gt;&lt;/object&gt;&lt;object type=&quot;3&quot; unique_id=&quot;10775&quot;&gt;&lt;property id=&quot;20148&quot; value=&quot;5&quot;/&gt;&lt;property id=&quot;20300&quot; value=&quot;Slide 11&quot;/&gt;&lt;property id=&quot;20307&quot; value=&quot;299&quot;/&gt;&lt;/object&gt;&lt;object type=&quot;3&quot; unique_id=&quot;10776&quot;&gt;&lt;property id=&quot;20148&quot; value=&quot;5&quot;/&gt;&lt;property id=&quot;20300&quot; value=&quot;Slide 12&quot;/&gt;&lt;property id=&quot;20307&quot; value=&quot;300&quot;/&gt;&lt;/object&gt;&lt;object type=&quot;3&quot; unique_id=&quot;10942&quot;&gt;&lt;property id=&quot;20148&quot; value=&quot;5&quot;/&gt;&lt;property id=&quot;20300&quot; value=&quot;Slide 6&quot;/&gt;&lt;property id=&quot;20307&quot; value=&quot;301&quot;/&gt;&lt;/object&gt;&lt;object type=&quot;3&quot; unique_id=&quot;10943&quot;&gt;&lt;property id=&quot;20148&quot; value=&quot;5&quot;/&gt;&lt;property id=&quot;20300&quot; value=&quot;Slide 9&quot;/&gt;&lt;property id=&quot;20307&quot; value=&quot;302&quot;/&gt;&lt;/object&gt;&lt;object type=&quot;3&quot; unique_id=&quot;11711&quot;&gt;&lt;property id=&quot;20148&quot; value=&quot;5&quot;/&gt;&lt;property id=&quot;20300&quot; value=&quot;Slide 16&quot;/&gt;&lt;property id=&quot;20307&quot; value=&quot;303&quot;/&gt;&lt;/object&gt;&lt;object type=&quot;3&quot; unique_id=&quot;11712&quot;&gt;&lt;property id=&quot;20148&quot; value=&quot;5&quot;/&gt;&lt;property id=&quot;20300&quot; value=&quot;Slide 17&quot;/&gt;&lt;property id=&quot;20307&quot; value=&quot;310&quot;/&gt;&lt;/object&gt;&lt;object type=&quot;3&quot; unique_id=&quot;11713&quot;&gt;&lt;property id=&quot;20148&quot; value=&quot;5&quot;/&gt;&lt;property id=&quot;20300&quot; value=&quot;Slide 18&quot;/&gt;&lt;property id=&quot;20307&quot; value=&quot;305&quot;/&gt;&lt;/object&gt;&lt;object type=&quot;3&quot; unique_id=&quot;11714&quot;&gt;&lt;property id=&quot;20148&quot; value=&quot;5&quot;/&gt;&lt;property id=&quot;20300&quot; value=&quot;Slide 19&quot;/&gt;&lt;property id=&quot;20307&quot; value=&quot;311&quot;/&gt;&lt;/object&gt;&lt;object type=&quot;3&quot; unique_id=&quot;11715&quot;&gt;&lt;property id=&quot;20148&quot; value=&quot;5&quot;/&gt;&lt;property id=&quot;20300&quot; value=&quot;Slide 20&quot;/&gt;&lt;property id=&quot;20307&quot; value=&quot;307&quot;/&gt;&lt;/object&gt;&lt;object type=&quot;3&quot; unique_id=&quot;11716&quot;&gt;&lt;property id=&quot;20148&quot; value=&quot;5&quot;/&gt;&lt;property id=&quot;20300&quot; value=&quot;Slide 21&quot;/&gt;&lt;property id=&quot;20307&quot; value=&quot;308&quot;/&gt;&lt;/object&gt;&lt;object type=&quot;3&quot; unique_id=&quot;11956&quot;&gt;&lt;property id=&quot;20148&quot; value=&quot;5&quot;/&gt;&lt;property id=&quot;20300&quot; value=&quot;Slide 22&quot;/&gt;&lt;property id=&quot;20307&quot; value=&quot;312&quot;/&gt;&lt;/object&gt;&lt;object type=&quot;3&quot; unique_id=&quot;12056&quot;&gt;&lt;property id=&quot;20148&quot; value=&quot;5&quot;/&gt;&lt;property id=&quot;20300&quot; value=&quot;Slide 23&quot;/&gt;&lt;property id=&quot;20307&quot; value=&quot;313&quot;/&gt;&lt;/object&gt;&lt;object type=&quot;3&quot; unique_id=&quot;434851&quot;&gt;&lt;property id=&quot;20148&quot; value=&quot;5&quot;/&gt;&lt;property id=&quot;20300&quot; value=&quot;Slide 3&quot;/&gt;&lt;property id=&quot;20307&quot; value=&quot;314&quot;/&gt;&lt;/object&gt;&lt;/object&gt;&lt;object type=&quot;8&quot; unique_id=&quot;10054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李旭科漫画体v1.0"/>
        <a:ea typeface="李旭科漫画体v1.0"/>
        <a:cs typeface=""/>
      </a:majorFont>
      <a:minorFont>
        <a:latin typeface="李旭科漫画体v1.0"/>
        <a:ea typeface="李旭科漫画体v1.0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</TotalTime>
  <Words>220</Words>
  <Application>Microsoft Office PowerPoint</Application>
  <PresentationFormat>Tùy chỉnh</PresentationFormat>
  <Paragraphs>73</Paragraphs>
  <Slides>21</Slides>
  <Notes>5</Notes>
  <HiddenSlides>0</HiddenSlides>
  <MMClips>6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8</vt:i4>
      </vt:variant>
      <vt:variant>
        <vt:lpstr>Tiêu đề Bản chiếu</vt:lpstr>
      </vt:variant>
      <vt:variant>
        <vt:i4>21</vt:i4>
      </vt:variant>
    </vt:vector>
  </HeadingPairs>
  <TitlesOfParts>
    <vt:vector size="38" baseType="lpstr">
      <vt:lpstr>Arial</vt:lpstr>
      <vt:lpstr>Calibri</vt:lpstr>
      <vt:lpstr>Calibri Light</vt:lpstr>
      <vt:lpstr>Gill Sans</vt:lpstr>
      <vt:lpstr>HP001</vt:lpstr>
      <vt:lpstr>HP001 4 hàng</vt:lpstr>
      <vt:lpstr>HP001 4H</vt:lpstr>
      <vt:lpstr>Times New Roman</vt:lpstr>
      <vt:lpstr>VNI-Avo</vt:lpstr>
      <vt:lpstr>Office Theme</vt:lpstr>
      <vt:lpstr>Office 主题</vt:lpstr>
      <vt:lpstr>1_Office Theme</vt:lpstr>
      <vt:lpstr>2_Office Theme</vt:lpstr>
      <vt:lpstr>6_Office Theme</vt:lpstr>
      <vt:lpstr>4_Office Theme</vt:lpstr>
      <vt:lpstr>1_Default Design</vt:lpstr>
      <vt:lpstr>5_Office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PC</cp:lastModifiedBy>
  <cp:revision>80</cp:revision>
  <dcterms:created xsi:type="dcterms:W3CDTF">2020-10-29T15:25:04Z</dcterms:created>
  <dcterms:modified xsi:type="dcterms:W3CDTF">2024-11-30T00:06:31Z</dcterms:modified>
</cp:coreProperties>
</file>