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402" r:id="rId3"/>
    <p:sldId id="328" r:id="rId4"/>
    <p:sldId id="258" r:id="rId5"/>
    <p:sldId id="403" r:id="rId6"/>
    <p:sldId id="260" r:id="rId7"/>
    <p:sldId id="404" r:id="rId8"/>
    <p:sldId id="405" r:id="rId9"/>
    <p:sldId id="345" r:id="rId10"/>
    <p:sldId id="341" r:id="rId11"/>
    <p:sldId id="406" r:id="rId12"/>
    <p:sldId id="346" r:id="rId13"/>
    <p:sldId id="352" r:id="rId14"/>
    <p:sldId id="353" r:id="rId15"/>
  </p:sldIdLst>
  <p:sldSz cx="9144000" cy="5143500" type="screen16x9"/>
  <p:notesSz cx="6858000" cy="9144000"/>
  <p:embeddedFontLst>
    <p:embeddedFont>
      <p:font typeface=".VnVogue" panose="020B7200000000000000" pitchFamily="34" charset="0"/>
      <p:regular r:id="rId17"/>
    </p:embeddedFont>
    <p:embeddedFont>
      <p:font typeface="Lato" panose="020F0502020204030203" pitchFamily="34" charset="0"/>
      <p:regular r:id="rId18"/>
      <p:bold r:id="rId19"/>
      <p:italic r:id="rId20"/>
      <p:boldItalic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Ranchers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A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36" y="2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0ff5ca009_7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0ff5ca009_7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play the recording again for students to do the actions without stopping.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8665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70f1f795cd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70f1f795cd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The student who says the number first is the winner.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113dd2a15d5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8" name="Google Shape;2408;g113dd2a15d5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 Rules</a:t>
            </a:r>
          </a:p>
        </p:txBody>
      </p:sp>
    </p:spTree>
    <p:extLst>
      <p:ext uri="{BB962C8B-B14F-4D97-AF65-F5344CB8AC3E}">
        <p14:creationId xmlns:p14="http://schemas.microsoft.com/office/powerpoint/2010/main" val="4039786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70f1f795c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70f1f795c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Boy the hear the song.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70f1f795c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70f1f795c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Boy the hear the song.</a:t>
            </a:r>
          </a:p>
        </p:txBody>
      </p:sp>
    </p:spTree>
    <p:extLst>
      <p:ext uri="{BB962C8B-B14F-4D97-AF65-F5344CB8AC3E}">
        <p14:creationId xmlns:p14="http://schemas.microsoft.com/office/powerpoint/2010/main" val="249586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3839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206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87200" y="1588308"/>
            <a:ext cx="3244800" cy="17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87200" y="3305593"/>
            <a:ext cx="32448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">
    <p:bg>
      <p:bgPr>
        <a:solidFill>
          <a:schemeClr val="accent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1037275" y="1832700"/>
            <a:ext cx="1890900" cy="10173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2"/>
          </p:nvPr>
        </p:nvSpPr>
        <p:spPr>
          <a:xfrm>
            <a:off x="3626555" y="1832700"/>
            <a:ext cx="1890900" cy="1017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3"/>
          </p:nvPr>
        </p:nvSpPr>
        <p:spPr>
          <a:xfrm>
            <a:off x="6215825" y="1832700"/>
            <a:ext cx="1890900" cy="1017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4"/>
          </p:nvPr>
        </p:nvSpPr>
        <p:spPr>
          <a:xfrm>
            <a:off x="1037275" y="3231275"/>
            <a:ext cx="1890900" cy="1017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5"/>
          </p:nvPr>
        </p:nvSpPr>
        <p:spPr>
          <a:xfrm>
            <a:off x="3626555" y="3231275"/>
            <a:ext cx="1890900" cy="1017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6"/>
          </p:nvPr>
        </p:nvSpPr>
        <p:spPr>
          <a:xfrm>
            <a:off x="6215825" y="3231275"/>
            <a:ext cx="1890900" cy="10173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713225" y="74587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844400" y="1919708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3433643" y="1919708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/>
          </p:nvPr>
        </p:nvSpPr>
        <p:spPr>
          <a:xfrm>
            <a:off x="6022897" y="1919708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/>
          </p:nvPr>
        </p:nvSpPr>
        <p:spPr>
          <a:xfrm>
            <a:off x="844400" y="3318133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/>
          </p:nvPr>
        </p:nvSpPr>
        <p:spPr>
          <a:xfrm>
            <a:off x="3433643" y="3318133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/>
          </p:nvPr>
        </p:nvSpPr>
        <p:spPr>
          <a:xfrm>
            <a:off x="6022897" y="3318133"/>
            <a:ext cx="2276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5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787200" y="830295"/>
            <a:ext cx="3784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2"/>
          </p:nvPr>
        </p:nvSpPr>
        <p:spPr>
          <a:xfrm>
            <a:off x="1278065" y="1782736"/>
            <a:ext cx="2531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1"/>
          </p:nvPr>
        </p:nvSpPr>
        <p:spPr>
          <a:xfrm>
            <a:off x="1278050" y="2203031"/>
            <a:ext cx="2836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3"/>
          </p:nvPr>
        </p:nvSpPr>
        <p:spPr>
          <a:xfrm>
            <a:off x="1278055" y="2684585"/>
            <a:ext cx="2531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4"/>
          </p:nvPr>
        </p:nvSpPr>
        <p:spPr>
          <a:xfrm>
            <a:off x="1278050" y="3082875"/>
            <a:ext cx="2836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5"/>
          </p:nvPr>
        </p:nvSpPr>
        <p:spPr>
          <a:xfrm>
            <a:off x="1278065" y="3564437"/>
            <a:ext cx="2531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6"/>
          </p:nvPr>
        </p:nvSpPr>
        <p:spPr>
          <a:xfrm>
            <a:off x="1278050" y="3984731"/>
            <a:ext cx="2836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CUSTOM_6">
    <p:bg>
      <p:bgPr>
        <a:solidFill>
          <a:schemeClr val="accent6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1278625" y="2773059"/>
            <a:ext cx="272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title" idx="2"/>
          </p:nvPr>
        </p:nvSpPr>
        <p:spPr>
          <a:xfrm>
            <a:off x="5144725" y="2773066"/>
            <a:ext cx="278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1"/>
          </p:nvPr>
        </p:nvSpPr>
        <p:spPr>
          <a:xfrm>
            <a:off x="1236975" y="2592559"/>
            <a:ext cx="2784900" cy="16530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3"/>
          </p:nvPr>
        </p:nvSpPr>
        <p:spPr>
          <a:xfrm>
            <a:off x="5130375" y="2592566"/>
            <a:ext cx="2784900" cy="16530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 idx="4"/>
          </p:nvPr>
        </p:nvSpPr>
        <p:spPr>
          <a:xfrm>
            <a:off x="774000" y="828175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solidFill>
          <a:schemeClr val="accent4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3032925" y="3873337"/>
            <a:ext cx="3078300" cy="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300" b="0"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2271225" y="1713691"/>
            <a:ext cx="4601700" cy="16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solidFill>
          <a:schemeClr val="accent6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2392100" y="746469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1"/>
          </p:nvPr>
        </p:nvSpPr>
        <p:spPr>
          <a:xfrm>
            <a:off x="4644935" y="3432753"/>
            <a:ext cx="1754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2"/>
          </p:nvPr>
        </p:nvSpPr>
        <p:spPr>
          <a:xfrm>
            <a:off x="6563530" y="3432753"/>
            <a:ext cx="1754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title" idx="3" hasCustomPrompt="1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 idx="4" hasCustomPrompt="1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20"/>
          <p:cNvSpPr txBox="1">
            <a:spLocks noGrp="1"/>
          </p:cNvSpPr>
          <p:nvPr>
            <p:ph type="title" idx="5" hasCustomPrompt="1"/>
          </p:nvPr>
        </p:nvSpPr>
        <p:spPr>
          <a:xfrm>
            <a:off x="4733228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20"/>
          <p:cNvSpPr txBox="1">
            <a:spLocks noGrp="1"/>
          </p:cNvSpPr>
          <p:nvPr>
            <p:ph type="title" idx="6" hasCustomPrompt="1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20"/>
          <p:cNvSpPr txBox="1">
            <a:spLocks noGrp="1"/>
          </p:cNvSpPr>
          <p:nvPr>
            <p:ph type="subTitle" idx="7"/>
          </p:nvPr>
        </p:nvSpPr>
        <p:spPr>
          <a:xfrm>
            <a:off x="787197" y="3026340"/>
            <a:ext cx="18852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8"/>
          </p:nvPr>
        </p:nvSpPr>
        <p:spPr>
          <a:xfrm>
            <a:off x="2705791" y="3026340"/>
            <a:ext cx="18402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9"/>
          </p:nvPr>
        </p:nvSpPr>
        <p:spPr>
          <a:xfrm>
            <a:off x="6497980" y="3030949"/>
            <a:ext cx="18852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13"/>
          </p:nvPr>
        </p:nvSpPr>
        <p:spPr>
          <a:xfrm>
            <a:off x="852747" y="3439146"/>
            <a:ext cx="1754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14"/>
          </p:nvPr>
        </p:nvSpPr>
        <p:spPr>
          <a:xfrm>
            <a:off x="2748841" y="3439146"/>
            <a:ext cx="17541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15"/>
          </p:nvPr>
        </p:nvSpPr>
        <p:spPr>
          <a:xfrm>
            <a:off x="4579385" y="3030949"/>
            <a:ext cx="18852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9pPr>
          </a:lstStyle>
          <a:p>
            <a:endParaRPr/>
          </a:p>
        </p:txBody>
      </p:sp>
      <p:grpSp>
        <p:nvGrpSpPr>
          <p:cNvPr id="133" name="Google Shape;133;p20"/>
          <p:cNvGrpSpPr/>
          <p:nvPr/>
        </p:nvGrpSpPr>
        <p:grpSpPr>
          <a:xfrm>
            <a:off x="578802" y="793500"/>
            <a:ext cx="750223" cy="600349"/>
            <a:chOff x="578802" y="793500"/>
            <a:chExt cx="750223" cy="600349"/>
          </a:xfrm>
        </p:grpSpPr>
        <p:sp>
          <p:nvSpPr>
            <p:cNvPr id="134" name="Google Shape;134;p20"/>
            <p:cNvSpPr/>
            <p:nvPr/>
          </p:nvSpPr>
          <p:spPr>
            <a:xfrm>
              <a:off x="578802" y="821152"/>
              <a:ext cx="572560" cy="572698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0"/>
            <p:cNvSpPr/>
            <p:nvPr/>
          </p:nvSpPr>
          <p:spPr>
            <a:xfrm>
              <a:off x="1086325" y="793500"/>
              <a:ext cx="242700" cy="2427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20"/>
          <p:cNvGrpSpPr/>
          <p:nvPr/>
        </p:nvGrpSpPr>
        <p:grpSpPr>
          <a:xfrm rot="10800000">
            <a:off x="7841477" y="732650"/>
            <a:ext cx="750223" cy="600349"/>
            <a:chOff x="578802" y="793500"/>
            <a:chExt cx="750223" cy="600349"/>
          </a:xfrm>
        </p:grpSpPr>
        <p:sp>
          <p:nvSpPr>
            <p:cNvPr id="137" name="Google Shape;137;p20"/>
            <p:cNvSpPr/>
            <p:nvPr/>
          </p:nvSpPr>
          <p:spPr>
            <a:xfrm>
              <a:off x="578802" y="821152"/>
              <a:ext cx="572560" cy="572698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0"/>
            <p:cNvSpPr/>
            <p:nvPr/>
          </p:nvSpPr>
          <p:spPr>
            <a:xfrm>
              <a:off x="1086325" y="793500"/>
              <a:ext cx="242700" cy="2427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CUSTOM_10">
    <p:bg>
      <p:bgPr>
        <a:solidFill>
          <a:schemeClr val="accent6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>
            <a:spLocks noGrp="1"/>
          </p:cNvSpPr>
          <p:nvPr>
            <p:ph type="title" hasCustomPrompt="1"/>
          </p:nvPr>
        </p:nvSpPr>
        <p:spPr>
          <a:xfrm>
            <a:off x="1277589" y="891562"/>
            <a:ext cx="3008100" cy="69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1"/>
          </p:nvPr>
        </p:nvSpPr>
        <p:spPr>
          <a:xfrm>
            <a:off x="1277597" y="1404791"/>
            <a:ext cx="30081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title" idx="2" hasCustomPrompt="1"/>
          </p:nvPr>
        </p:nvSpPr>
        <p:spPr>
          <a:xfrm>
            <a:off x="3257963" y="2096675"/>
            <a:ext cx="3008100" cy="69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3"/>
          </p:nvPr>
        </p:nvSpPr>
        <p:spPr>
          <a:xfrm>
            <a:off x="3257935" y="2609803"/>
            <a:ext cx="30081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title" idx="4" hasCustomPrompt="1"/>
          </p:nvPr>
        </p:nvSpPr>
        <p:spPr>
          <a:xfrm>
            <a:off x="5080612" y="3359625"/>
            <a:ext cx="3008100" cy="69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21"/>
          <p:cNvSpPr txBox="1">
            <a:spLocks noGrp="1"/>
          </p:cNvSpPr>
          <p:nvPr>
            <p:ph type="subTitle" idx="5"/>
          </p:nvPr>
        </p:nvSpPr>
        <p:spPr>
          <a:xfrm>
            <a:off x="5080610" y="3872750"/>
            <a:ext cx="30081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of Text 1">
  <p:cSld name="CUSTOM_11">
    <p:bg>
      <p:bgPr>
        <a:solidFill>
          <a:schemeClr val="accen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787200" y="1661289"/>
            <a:ext cx="3029700" cy="12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body" idx="1"/>
          </p:nvPr>
        </p:nvSpPr>
        <p:spPr>
          <a:xfrm>
            <a:off x="787200" y="2852507"/>
            <a:ext cx="30297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CUSTOM_1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789425" y="844372"/>
            <a:ext cx="3503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1"/>
          </p:nvPr>
        </p:nvSpPr>
        <p:spPr>
          <a:xfrm>
            <a:off x="787200" y="1686168"/>
            <a:ext cx="28764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23"/>
          <p:cNvSpPr txBox="1"/>
          <p:nvPr/>
        </p:nvSpPr>
        <p:spPr>
          <a:xfrm>
            <a:off x="791784" y="3485700"/>
            <a:ext cx="31488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-GB" sz="1000" b="1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/>
              </a:rPr>
              <a:t>Slidesgo</a:t>
            </a:r>
            <a:r>
              <a:rPr lang="en-GB" sz="1000"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-GB" sz="1000" b="1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Flaticon</a:t>
            </a:r>
            <a:r>
              <a:rPr lang="en-GB" sz="1000"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-GB" sz="1000" b="1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/>
              </a:rPr>
              <a:t>Freepik</a:t>
            </a:r>
            <a:r>
              <a:rPr lang="en-GB" sz="1000"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CUSTOM_13">
    <p:bg>
      <p:bgPr>
        <a:solidFill>
          <a:schemeClr val="accent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2414250" y="2368484"/>
            <a:ext cx="4315500" cy="13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1"/>
          </p:nvPr>
        </p:nvSpPr>
        <p:spPr>
          <a:xfrm>
            <a:off x="2500400" y="3618384"/>
            <a:ext cx="41433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56" name="Google Shape;156;p24"/>
          <p:cNvGrpSpPr/>
          <p:nvPr/>
        </p:nvGrpSpPr>
        <p:grpSpPr>
          <a:xfrm>
            <a:off x="603289" y="562457"/>
            <a:ext cx="8022032" cy="3804345"/>
            <a:chOff x="603289" y="562457"/>
            <a:chExt cx="8022032" cy="3804345"/>
          </a:xfrm>
        </p:grpSpPr>
        <p:sp>
          <p:nvSpPr>
            <p:cNvPr id="157" name="Google Shape;157;p24"/>
            <p:cNvSpPr/>
            <p:nvPr/>
          </p:nvSpPr>
          <p:spPr>
            <a:xfrm>
              <a:off x="6562317" y="763432"/>
              <a:ext cx="416806" cy="416906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4"/>
            <p:cNvSpPr/>
            <p:nvPr/>
          </p:nvSpPr>
          <p:spPr>
            <a:xfrm>
              <a:off x="7992950" y="2287350"/>
              <a:ext cx="252000" cy="25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603289" y="562457"/>
              <a:ext cx="294000" cy="2940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4"/>
            <p:cNvSpPr/>
            <p:nvPr/>
          </p:nvSpPr>
          <p:spPr>
            <a:xfrm rot="5400000">
              <a:off x="2065925" y="1193400"/>
              <a:ext cx="194700" cy="1686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8358595" y="562462"/>
              <a:ext cx="226800" cy="226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1200125" y="1893728"/>
              <a:ext cx="137100" cy="137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867867" y="1926857"/>
              <a:ext cx="416806" cy="416906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8244950" y="2657428"/>
              <a:ext cx="137100" cy="137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3511200" y="674248"/>
              <a:ext cx="226800" cy="226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8431521" y="4173002"/>
              <a:ext cx="193800" cy="1938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4"/>
            <p:cNvSpPr/>
            <p:nvPr/>
          </p:nvSpPr>
          <p:spPr>
            <a:xfrm rot="5400000">
              <a:off x="777875" y="3740675"/>
              <a:ext cx="148500" cy="1284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4966369" y="893654"/>
              <a:ext cx="145500" cy="1455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8">
    <p:bg>
      <p:bgPr>
        <a:solidFill>
          <a:schemeClr val="accen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title"/>
          </p:nvPr>
        </p:nvSpPr>
        <p:spPr>
          <a:xfrm>
            <a:off x="2930825" y="2952750"/>
            <a:ext cx="3282600" cy="8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1"/>
          </p:nvPr>
        </p:nvSpPr>
        <p:spPr>
          <a:xfrm>
            <a:off x="3431325" y="3775977"/>
            <a:ext cx="22812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5"/>
          <p:cNvSpPr/>
          <p:nvPr/>
        </p:nvSpPr>
        <p:spPr>
          <a:xfrm>
            <a:off x="889525" y="1158100"/>
            <a:ext cx="731100" cy="731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5"/>
          <p:cNvSpPr/>
          <p:nvPr/>
        </p:nvSpPr>
        <p:spPr>
          <a:xfrm>
            <a:off x="7854350" y="700350"/>
            <a:ext cx="401400" cy="401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5"/>
          <p:cNvSpPr/>
          <p:nvPr/>
        </p:nvSpPr>
        <p:spPr>
          <a:xfrm>
            <a:off x="7071525" y="2170350"/>
            <a:ext cx="258900" cy="25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691991" y="4103250"/>
            <a:ext cx="285000" cy="28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1729800" y="2759100"/>
            <a:ext cx="511500" cy="51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7652100" y="3791950"/>
            <a:ext cx="731100" cy="731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3625900" y="642150"/>
            <a:ext cx="258900" cy="25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title" idx="2" hasCustomPrompt="1"/>
          </p:nvPr>
        </p:nvSpPr>
        <p:spPr>
          <a:xfrm>
            <a:off x="3770175" y="1795950"/>
            <a:ext cx="16035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80" name="Google Shape;180;p25"/>
          <p:cNvGrpSpPr/>
          <p:nvPr/>
        </p:nvGrpSpPr>
        <p:grpSpPr>
          <a:xfrm>
            <a:off x="759975" y="595778"/>
            <a:ext cx="7450925" cy="3540534"/>
            <a:chOff x="759975" y="595778"/>
            <a:chExt cx="7450925" cy="3540534"/>
          </a:xfrm>
        </p:grpSpPr>
        <p:sp>
          <p:nvSpPr>
            <p:cNvPr id="181" name="Google Shape;181;p25"/>
            <p:cNvSpPr/>
            <p:nvPr/>
          </p:nvSpPr>
          <p:spPr>
            <a:xfrm>
              <a:off x="1115120" y="2595653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5"/>
            <p:cNvSpPr/>
            <p:nvPr/>
          </p:nvSpPr>
          <p:spPr>
            <a:xfrm rot="5400000">
              <a:off x="7061550" y="3688287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5"/>
            <p:cNvSpPr/>
            <p:nvPr/>
          </p:nvSpPr>
          <p:spPr>
            <a:xfrm rot="5400000">
              <a:off x="2037600" y="1730737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5"/>
            <p:cNvSpPr/>
            <p:nvPr/>
          </p:nvSpPr>
          <p:spPr>
            <a:xfrm>
              <a:off x="2930820" y="595778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5"/>
            <p:cNvSpPr/>
            <p:nvPr/>
          </p:nvSpPr>
          <p:spPr>
            <a:xfrm>
              <a:off x="759975" y="792129"/>
              <a:ext cx="121500" cy="121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5"/>
            <p:cNvSpPr/>
            <p:nvPr/>
          </p:nvSpPr>
          <p:spPr>
            <a:xfrm>
              <a:off x="8089400" y="2799404"/>
              <a:ext cx="121500" cy="121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5"/>
            <p:cNvSpPr/>
            <p:nvPr/>
          </p:nvSpPr>
          <p:spPr>
            <a:xfrm>
              <a:off x="7440670" y="1322403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5"/>
            <p:cNvSpPr/>
            <p:nvPr/>
          </p:nvSpPr>
          <p:spPr>
            <a:xfrm>
              <a:off x="5642250" y="814654"/>
              <a:ext cx="121500" cy="121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5"/>
            <p:cNvSpPr/>
            <p:nvPr/>
          </p:nvSpPr>
          <p:spPr>
            <a:xfrm rot="5400000">
              <a:off x="1641775" y="3997562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4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788325" y="750831"/>
            <a:ext cx="756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788325" y="1485095"/>
            <a:ext cx="7717500" cy="29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05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8" name="Google Shape;38;p4"/>
          <p:cNvGrpSpPr/>
          <p:nvPr/>
        </p:nvGrpSpPr>
        <p:grpSpPr>
          <a:xfrm>
            <a:off x="7376300" y="680125"/>
            <a:ext cx="1006897" cy="699158"/>
            <a:chOff x="7376300" y="680125"/>
            <a:chExt cx="1006897" cy="699158"/>
          </a:xfrm>
        </p:grpSpPr>
        <p:sp>
          <p:nvSpPr>
            <p:cNvPr id="39" name="Google Shape;39;p4"/>
            <p:cNvSpPr/>
            <p:nvPr/>
          </p:nvSpPr>
          <p:spPr>
            <a:xfrm>
              <a:off x="7684228" y="680125"/>
              <a:ext cx="698969" cy="699158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7376300" y="680128"/>
              <a:ext cx="413142" cy="413262"/>
            </a:xfrm>
            <a:custGeom>
              <a:avLst/>
              <a:gdLst/>
              <a:ahLst/>
              <a:cxnLst/>
              <a:rect l="l" t="t" r="r" b="b"/>
              <a:pathLst>
                <a:path w="4164" h="4165" extrusionOk="0">
                  <a:moveTo>
                    <a:pt x="2082" y="1"/>
                  </a:moveTo>
                  <a:cubicBezTo>
                    <a:pt x="1941" y="1801"/>
                    <a:pt x="1801" y="1942"/>
                    <a:pt x="0" y="2082"/>
                  </a:cubicBezTo>
                  <a:cubicBezTo>
                    <a:pt x="1801" y="2251"/>
                    <a:pt x="1941" y="2364"/>
                    <a:pt x="2082" y="4164"/>
                  </a:cubicBezTo>
                  <a:cubicBezTo>
                    <a:pt x="2251" y="2364"/>
                    <a:pt x="2363" y="2251"/>
                    <a:pt x="4164" y="2082"/>
                  </a:cubicBezTo>
                  <a:cubicBezTo>
                    <a:pt x="2363" y="1942"/>
                    <a:pt x="2251" y="180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4"/>
          <p:cNvSpPr/>
          <p:nvPr/>
        </p:nvSpPr>
        <p:spPr>
          <a:xfrm>
            <a:off x="8278400" y="4338404"/>
            <a:ext cx="134100" cy="134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9">
    <p:bg>
      <p:bgPr>
        <a:solidFill>
          <a:schemeClr val="accen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26"/>
          <p:cNvGrpSpPr/>
          <p:nvPr/>
        </p:nvGrpSpPr>
        <p:grpSpPr>
          <a:xfrm>
            <a:off x="787200" y="569100"/>
            <a:ext cx="7475375" cy="3711175"/>
            <a:chOff x="787200" y="569100"/>
            <a:chExt cx="7475375" cy="3711175"/>
          </a:xfrm>
        </p:grpSpPr>
        <p:sp>
          <p:nvSpPr>
            <p:cNvPr id="192" name="Google Shape;192;p26"/>
            <p:cNvSpPr/>
            <p:nvPr/>
          </p:nvSpPr>
          <p:spPr>
            <a:xfrm>
              <a:off x="787200" y="775125"/>
              <a:ext cx="942600" cy="9426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6"/>
            <p:cNvSpPr/>
            <p:nvPr/>
          </p:nvSpPr>
          <p:spPr>
            <a:xfrm>
              <a:off x="787200" y="3586800"/>
              <a:ext cx="411000" cy="4110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7168950" y="2053625"/>
              <a:ext cx="942600" cy="9426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6"/>
            <p:cNvSpPr/>
            <p:nvPr/>
          </p:nvSpPr>
          <p:spPr>
            <a:xfrm>
              <a:off x="5554825" y="569100"/>
              <a:ext cx="666600" cy="6666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6"/>
            <p:cNvSpPr/>
            <p:nvPr/>
          </p:nvSpPr>
          <p:spPr>
            <a:xfrm>
              <a:off x="7851575" y="3869275"/>
              <a:ext cx="411000" cy="4110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6"/>
            <p:cNvSpPr/>
            <p:nvPr/>
          </p:nvSpPr>
          <p:spPr>
            <a:xfrm>
              <a:off x="7638050" y="937050"/>
              <a:ext cx="411000" cy="4110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6"/>
            <p:cNvSpPr/>
            <p:nvPr/>
          </p:nvSpPr>
          <p:spPr>
            <a:xfrm>
              <a:off x="1313350" y="2532400"/>
              <a:ext cx="608700" cy="6087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6"/>
            <p:cNvSpPr/>
            <p:nvPr/>
          </p:nvSpPr>
          <p:spPr>
            <a:xfrm>
              <a:off x="2581450" y="1306725"/>
              <a:ext cx="411000" cy="4110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26"/>
          <p:cNvSpPr txBox="1">
            <a:spLocks noGrp="1"/>
          </p:cNvSpPr>
          <p:nvPr>
            <p:ph type="title"/>
          </p:nvPr>
        </p:nvSpPr>
        <p:spPr>
          <a:xfrm>
            <a:off x="3043125" y="2952750"/>
            <a:ext cx="3057900" cy="8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6"/>
          <p:cNvSpPr txBox="1">
            <a:spLocks noGrp="1"/>
          </p:cNvSpPr>
          <p:nvPr>
            <p:ph type="subTitle" idx="1"/>
          </p:nvPr>
        </p:nvSpPr>
        <p:spPr>
          <a:xfrm>
            <a:off x="3431325" y="3775977"/>
            <a:ext cx="22812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title" idx="2" hasCustomPrompt="1"/>
          </p:nvPr>
        </p:nvSpPr>
        <p:spPr>
          <a:xfrm>
            <a:off x="3770175" y="1795950"/>
            <a:ext cx="16035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03" name="Google Shape;203;p26"/>
          <p:cNvGrpSpPr/>
          <p:nvPr/>
        </p:nvGrpSpPr>
        <p:grpSpPr>
          <a:xfrm>
            <a:off x="1022475" y="768737"/>
            <a:ext cx="7373450" cy="3473742"/>
            <a:chOff x="1022475" y="768737"/>
            <a:chExt cx="7373450" cy="3473742"/>
          </a:xfrm>
        </p:grpSpPr>
        <p:sp>
          <p:nvSpPr>
            <p:cNvPr id="204" name="Google Shape;204;p26"/>
            <p:cNvSpPr/>
            <p:nvPr/>
          </p:nvSpPr>
          <p:spPr>
            <a:xfrm rot="5400000">
              <a:off x="8257175" y="3383562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6"/>
            <p:cNvSpPr/>
            <p:nvPr/>
          </p:nvSpPr>
          <p:spPr>
            <a:xfrm>
              <a:off x="7115925" y="1938125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6"/>
            <p:cNvSpPr/>
            <p:nvPr/>
          </p:nvSpPr>
          <p:spPr>
            <a:xfrm rot="5400000">
              <a:off x="2340900" y="778787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6"/>
            <p:cNvSpPr/>
            <p:nvPr/>
          </p:nvSpPr>
          <p:spPr>
            <a:xfrm>
              <a:off x="1598800" y="4088725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6"/>
            <p:cNvSpPr/>
            <p:nvPr/>
          </p:nvSpPr>
          <p:spPr>
            <a:xfrm>
              <a:off x="1022475" y="2357704"/>
              <a:ext cx="109500" cy="1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6"/>
            <p:cNvSpPr/>
            <p:nvPr/>
          </p:nvSpPr>
          <p:spPr>
            <a:xfrm>
              <a:off x="5495625" y="1323004"/>
              <a:ext cx="109500" cy="1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6"/>
            <p:cNvSpPr/>
            <p:nvPr/>
          </p:nvSpPr>
          <p:spPr>
            <a:xfrm>
              <a:off x="7289450" y="4132979"/>
              <a:ext cx="109500" cy="109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6"/>
            <p:cNvSpPr/>
            <p:nvPr/>
          </p:nvSpPr>
          <p:spPr>
            <a:xfrm>
              <a:off x="2456425" y="2178625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6"/>
            <p:cNvSpPr/>
            <p:nvPr/>
          </p:nvSpPr>
          <p:spPr>
            <a:xfrm rot="5400000">
              <a:off x="7158900" y="882462"/>
              <a:ext cx="148800" cy="1287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20">
    <p:bg>
      <p:bgPr>
        <a:solidFill>
          <a:schemeClr val="accen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27"/>
          <p:cNvGrpSpPr/>
          <p:nvPr/>
        </p:nvGrpSpPr>
        <p:grpSpPr>
          <a:xfrm>
            <a:off x="1113950" y="661175"/>
            <a:ext cx="7196800" cy="3861775"/>
            <a:chOff x="1113950" y="661175"/>
            <a:chExt cx="7196800" cy="3861775"/>
          </a:xfrm>
        </p:grpSpPr>
        <p:sp>
          <p:nvSpPr>
            <p:cNvPr id="215" name="Google Shape;215;p27"/>
            <p:cNvSpPr/>
            <p:nvPr/>
          </p:nvSpPr>
          <p:spPr>
            <a:xfrm rot="5400000">
              <a:off x="1041500" y="733625"/>
              <a:ext cx="1072200" cy="9273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 rot="5400000">
              <a:off x="2043900" y="2083900"/>
              <a:ext cx="762300" cy="6594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 rot="5400000">
              <a:off x="7055250" y="733625"/>
              <a:ext cx="762300" cy="6594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 rot="5400000">
              <a:off x="6773700" y="2056450"/>
              <a:ext cx="357000" cy="3090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 rot="5400000">
              <a:off x="7505700" y="3717900"/>
              <a:ext cx="863400" cy="7467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 rot="5400000">
              <a:off x="1272475" y="2944900"/>
              <a:ext cx="357000" cy="3090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 rot="5400000">
              <a:off x="4319488" y="734900"/>
              <a:ext cx="357000" cy="3090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2557875" y="2952750"/>
            <a:ext cx="4028400" cy="8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7"/>
          <p:cNvSpPr txBox="1">
            <a:spLocks noGrp="1"/>
          </p:cNvSpPr>
          <p:nvPr>
            <p:ph type="subTitle" idx="1"/>
          </p:nvPr>
        </p:nvSpPr>
        <p:spPr>
          <a:xfrm>
            <a:off x="3431325" y="3781009"/>
            <a:ext cx="22812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27"/>
          <p:cNvSpPr txBox="1">
            <a:spLocks noGrp="1"/>
          </p:cNvSpPr>
          <p:nvPr>
            <p:ph type="title" idx="2" hasCustomPrompt="1"/>
          </p:nvPr>
        </p:nvSpPr>
        <p:spPr>
          <a:xfrm>
            <a:off x="3770175" y="1795950"/>
            <a:ext cx="1603500" cy="12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" name="Google Shape;225;p27"/>
          <p:cNvSpPr/>
          <p:nvPr/>
        </p:nvSpPr>
        <p:spPr>
          <a:xfrm rot="5400000">
            <a:off x="5484825" y="1210875"/>
            <a:ext cx="762300" cy="6594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7"/>
          <p:cNvSpPr/>
          <p:nvPr/>
        </p:nvSpPr>
        <p:spPr>
          <a:xfrm rot="5400000">
            <a:off x="735750" y="3534900"/>
            <a:ext cx="762300" cy="6594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7"/>
          <p:cNvSpPr/>
          <p:nvPr/>
        </p:nvSpPr>
        <p:spPr>
          <a:xfrm rot="5400000">
            <a:off x="7977750" y="2695950"/>
            <a:ext cx="357000" cy="3090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" name="Google Shape;228;p27"/>
          <p:cNvGrpSpPr/>
          <p:nvPr/>
        </p:nvGrpSpPr>
        <p:grpSpPr>
          <a:xfrm>
            <a:off x="906150" y="613803"/>
            <a:ext cx="7440225" cy="3674875"/>
            <a:chOff x="906150" y="613803"/>
            <a:chExt cx="7440225" cy="3674875"/>
          </a:xfrm>
        </p:grpSpPr>
        <p:sp>
          <p:nvSpPr>
            <p:cNvPr id="229" name="Google Shape;229;p27"/>
            <p:cNvSpPr/>
            <p:nvPr/>
          </p:nvSpPr>
          <p:spPr>
            <a:xfrm>
              <a:off x="2402270" y="3321878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7685125" y="1795950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5275770" y="613803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1580750" y="4016575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2402275" y="1159425"/>
              <a:ext cx="116400" cy="116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8229975" y="882050"/>
              <a:ext cx="116400" cy="116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6430570" y="4132978"/>
              <a:ext cx="155700" cy="155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906150" y="2245150"/>
              <a:ext cx="116400" cy="11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f section + Description 1">
  <p:cSld name="CUSTOM_14">
    <p:bg>
      <p:bgPr>
        <a:solidFill>
          <a:schemeClr val="accent2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"/>
          <p:cNvSpPr txBox="1">
            <a:spLocks noGrp="1"/>
          </p:cNvSpPr>
          <p:nvPr>
            <p:ph type="title"/>
          </p:nvPr>
        </p:nvSpPr>
        <p:spPr>
          <a:xfrm>
            <a:off x="792125" y="2406782"/>
            <a:ext cx="2850600" cy="12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1"/>
          </p:nvPr>
        </p:nvSpPr>
        <p:spPr>
          <a:xfrm>
            <a:off x="796372" y="3562473"/>
            <a:ext cx="2850600" cy="8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17">
    <p:bg>
      <p:bgPr>
        <a:solidFill>
          <a:schemeClr val="accent2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787200" y="745837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USTOM_17_1">
    <p:bg>
      <p:bgPr>
        <a:solidFill>
          <a:schemeClr val="accent6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>
            <a:spLocks noGrp="1"/>
          </p:cNvSpPr>
          <p:nvPr>
            <p:ph type="title"/>
          </p:nvPr>
        </p:nvSpPr>
        <p:spPr>
          <a:xfrm>
            <a:off x="787200" y="789881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">
    <p:bg>
      <p:bgPr>
        <a:solidFill>
          <a:schemeClr val="accent2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3">
    <p:bg>
      <p:bgPr>
        <a:solidFill>
          <a:schemeClr val="accent6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4572000" y="2114075"/>
            <a:ext cx="3784800" cy="23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050"/>
            </a:lvl1pPr>
            <a:lvl2pPr marL="914400" lvl="1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2"/>
          </p:nvPr>
        </p:nvSpPr>
        <p:spPr>
          <a:xfrm>
            <a:off x="787200" y="2951025"/>
            <a:ext cx="3595800" cy="15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596850" y="495434"/>
            <a:ext cx="794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4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787200" y="745626"/>
            <a:ext cx="759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4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5353500" y="1669251"/>
            <a:ext cx="3029700" cy="12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5353500" y="2860469"/>
            <a:ext cx="30297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708950" y="0"/>
            <a:ext cx="2563800" cy="3341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 sz="33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6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1737291" y="1976437"/>
            <a:ext cx="5669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2679714" y="2806888"/>
            <a:ext cx="3820500" cy="3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6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019300" y="1082038"/>
            <a:ext cx="5529600" cy="171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0" y="2811213"/>
            <a:ext cx="9145200" cy="478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/>
          <p:nvPr/>
        </p:nvSpPr>
        <p:spPr>
          <a:xfrm>
            <a:off x="-16800" y="-1200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55200" y="353250"/>
            <a:ext cx="8433600" cy="443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87200" y="541025"/>
            <a:ext cx="759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nchers" panose="020B0903030202050004"/>
              <a:buNone/>
              <a:defRPr sz="350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Ranchers" panose="020B0903030202050004"/>
              <a:buNone/>
              <a:defRPr sz="3800" b="1">
                <a:solidFill>
                  <a:schemeClr val="dk1"/>
                </a:solidFill>
                <a:latin typeface="Ranchers" panose="020B0903030202050004"/>
                <a:ea typeface="Ranchers" panose="020B0903030202050004"/>
                <a:cs typeface="Ranchers" panose="020B0903030202050004"/>
                <a:sym typeface="Ranchers" panose="020B090303020205000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7200" y="1152475"/>
            <a:ext cx="768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 panose="020F0502020204030203"/>
              <a:buChar char="●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○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■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●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○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■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●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 panose="020F0502020204030203"/>
              <a:buChar char="○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 panose="020F0502020204030203"/>
              <a:buChar char="■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3" r:id="rId11"/>
    <p:sldLayoutId id="214748366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7" r:id="rId23"/>
    <p:sldLayoutId id="2147483678" r:id="rId24"/>
    <p:sldLayoutId id="2147483679" r:id="rId25"/>
    <p:sldLayoutId id="2147483680" r:id="rId26"/>
    <p:sldLayoutId id="2147483681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audio" Target="../media/audio1.wav"/><Relationship Id="rId18" Type="http://schemas.openxmlformats.org/officeDocument/2006/relationships/image" Target="../media/image22.png"/><Relationship Id="rId26" Type="http://schemas.openxmlformats.org/officeDocument/2006/relationships/image" Target="../media/image40.svg"/><Relationship Id="rId3" Type="http://schemas.microsoft.com/office/2007/relationships/media" Target="../media/media4.wav"/><Relationship Id="rId21" Type="http://schemas.openxmlformats.org/officeDocument/2006/relationships/image" Target="../media/image35.png"/><Relationship Id="rId7" Type="http://schemas.microsoft.com/office/2007/relationships/media" Target="../media/media6.wav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32.svg"/><Relationship Id="rId25" Type="http://schemas.openxmlformats.org/officeDocument/2006/relationships/image" Target="../media/image39.png"/><Relationship Id="rId2" Type="http://schemas.openxmlformats.org/officeDocument/2006/relationships/audio" Target="../media/media3.wav"/><Relationship Id="rId16" Type="http://schemas.openxmlformats.org/officeDocument/2006/relationships/image" Target="../media/image31.png"/><Relationship Id="rId20" Type="http://schemas.openxmlformats.org/officeDocument/2006/relationships/image" Target="../media/image34.svg"/><Relationship Id="rId29" Type="http://schemas.openxmlformats.org/officeDocument/2006/relationships/image" Target="../media/image25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38.svg"/><Relationship Id="rId5" Type="http://schemas.microsoft.com/office/2007/relationships/media" Target="../media/media5.wav"/><Relationship Id="rId15" Type="http://schemas.openxmlformats.org/officeDocument/2006/relationships/image" Target="../media/image19.png"/><Relationship Id="rId23" Type="http://schemas.openxmlformats.org/officeDocument/2006/relationships/image" Target="../media/image37.png"/><Relationship Id="rId28" Type="http://schemas.openxmlformats.org/officeDocument/2006/relationships/image" Target="../media/image23.png"/><Relationship Id="rId10" Type="http://schemas.openxmlformats.org/officeDocument/2006/relationships/audio" Target="../media/media7.wav"/><Relationship Id="rId19" Type="http://schemas.openxmlformats.org/officeDocument/2006/relationships/image" Target="../media/image33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image" Target="../media/image17.png"/><Relationship Id="rId22" Type="http://schemas.openxmlformats.org/officeDocument/2006/relationships/image" Target="../media/image36.svg"/><Relationship Id="rId27" Type="http://schemas.openxmlformats.org/officeDocument/2006/relationships/image" Target="../media/image24.png"/><Relationship Id="rId30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12" Type="http://schemas.openxmlformats.org/officeDocument/2006/relationships/audio" Target="../media/audio1.wav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audio" Target="../media/audio1.wav"/><Relationship Id="rId5" Type="http://schemas.openxmlformats.org/officeDocument/2006/relationships/image" Target="../media/image45.bin"/><Relationship Id="rId4" Type="http://schemas.openxmlformats.org/officeDocument/2006/relationships/hyperlink" Target="https://www.youtube.com/watch?v=E7BRrNU25l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jpe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21.jpe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21.jpe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1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0"/>
          <p:cNvGrpSpPr/>
          <p:nvPr/>
        </p:nvGrpSpPr>
        <p:grpSpPr>
          <a:xfrm>
            <a:off x="467144" y="800593"/>
            <a:ext cx="410638" cy="327985"/>
            <a:chOff x="986304" y="3905918"/>
            <a:chExt cx="410638" cy="327985"/>
          </a:xfrm>
        </p:grpSpPr>
        <p:sp>
          <p:nvSpPr>
            <p:cNvPr id="268" name="Google Shape;268;p40"/>
            <p:cNvSpPr/>
            <p:nvPr/>
          </p:nvSpPr>
          <p:spPr>
            <a:xfrm>
              <a:off x="986304" y="4021204"/>
              <a:ext cx="212700" cy="212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1263742" y="3905918"/>
              <a:ext cx="133200" cy="133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" name="Google Shape;264;p40"/>
          <p:cNvSpPr txBox="1">
            <a:spLocks noGrp="1"/>
          </p:cNvSpPr>
          <p:nvPr>
            <p:ph type="ctrTitle"/>
          </p:nvPr>
        </p:nvSpPr>
        <p:spPr>
          <a:xfrm>
            <a:off x="1004249" y="481330"/>
            <a:ext cx="4050117" cy="11283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>
                <a:solidFill>
                  <a:schemeClr val="accent1"/>
                </a:solidFill>
              </a:rPr>
              <a:t>Unit Starter</a:t>
            </a:r>
          </a:p>
        </p:txBody>
      </p:sp>
      <p:sp>
        <p:nvSpPr>
          <p:cNvPr id="266" name="Google Shape;266;p40"/>
          <p:cNvSpPr/>
          <p:nvPr/>
        </p:nvSpPr>
        <p:spPr>
          <a:xfrm>
            <a:off x="-1239575" y="4194300"/>
            <a:ext cx="140250" cy="39700"/>
          </a:xfrm>
          <a:custGeom>
            <a:avLst/>
            <a:gdLst/>
            <a:ahLst/>
            <a:cxnLst/>
            <a:rect l="l" t="t" r="r" b="b"/>
            <a:pathLst>
              <a:path w="5610" h="1588" extrusionOk="0">
                <a:moveTo>
                  <a:pt x="1" y="1352"/>
                </a:moveTo>
                <a:cubicBezTo>
                  <a:pt x="1" y="1415"/>
                  <a:pt x="16" y="1477"/>
                  <a:pt x="63" y="1525"/>
                </a:cubicBezTo>
                <a:cubicBezTo>
                  <a:pt x="110" y="1572"/>
                  <a:pt x="173" y="1587"/>
                  <a:pt x="236" y="1587"/>
                </a:cubicBezTo>
                <a:lnTo>
                  <a:pt x="5358" y="1587"/>
                </a:lnTo>
                <a:cubicBezTo>
                  <a:pt x="5499" y="1587"/>
                  <a:pt x="5609" y="1477"/>
                  <a:pt x="5609" y="1352"/>
                </a:cubicBezTo>
                <a:cubicBezTo>
                  <a:pt x="5609" y="1289"/>
                  <a:pt x="5578" y="1226"/>
                  <a:pt x="5531" y="1179"/>
                </a:cubicBezTo>
                <a:cubicBezTo>
                  <a:pt x="5484" y="1148"/>
                  <a:pt x="5436" y="1116"/>
                  <a:pt x="5358" y="1116"/>
                </a:cubicBezTo>
                <a:lnTo>
                  <a:pt x="5122" y="1116"/>
                </a:lnTo>
                <a:cubicBezTo>
                  <a:pt x="5028" y="896"/>
                  <a:pt x="4808" y="739"/>
                  <a:pt x="4541" y="739"/>
                </a:cubicBezTo>
                <a:cubicBezTo>
                  <a:pt x="4368" y="739"/>
                  <a:pt x="4211" y="802"/>
                  <a:pt x="4101" y="912"/>
                </a:cubicBezTo>
                <a:cubicBezTo>
                  <a:pt x="3944" y="660"/>
                  <a:pt x="3677" y="488"/>
                  <a:pt x="3347" y="488"/>
                </a:cubicBezTo>
                <a:cubicBezTo>
                  <a:pt x="3268" y="488"/>
                  <a:pt x="3174" y="503"/>
                  <a:pt x="3096" y="535"/>
                </a:cubicBezTo>
                <a:cubicBezTo>
                  <a:pt x="2938" y="221"/>
                  <a:pt x="2609" y="1"/>
                  <a:pt x="2216" y="1"/>
                </a:cubicBezTo>
                <a:cubicBezTo>
                  <a:pt x="1760" y="1"/>
                  <a:pt x="1383" y="315"/>
                  <a:pt x="1273" y="723"/>
                </a:cubicBezTo>
                <a:cubicBezTo>
                  <a:pt x="1179" y="692"/>
                  <a:pt x="1085" y="660"/>
                  <a:pt x="990" y="660"/>
                </a:cubicBezTo>
                <a:cubicBezTo>
                  <a:pt x="708" y="660"/>
                  <a:pt x="456" y="849"/>
                  <a:pt x="378" y="1116"/>
                </a:cubicBezTo>
                <a:lnTo>
                  <a:pt x="236" y="1116"/>
                </a:lnTo>
                <a:cubicBezTo>
                  <a:pt x="95" y="1116"/>
                  <a:pt x="1" y="1226"/>
                  <a:pt x="1" y="13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little-school-children-studying-and-learning-vector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6104" y="2792822"/>
            <a:ext cx="4468646" cy="1869348"/>
          </a:xfrm>
          <a:prstGeom prst="rect">
            <a:avLst/>
          </a:prstGeom>
        </p:spPr>
      </p:pic>
      <p:pic>
        <p:nvPicPr>
          <p:cNvPr id="6" name="Picture 5" descr="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4366" y="481330"/>
            <a:ext cx="2237740" cy="148717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054798" y="1432064"/>
            <a:ext cx="43845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Ranchers" panose="020B0903030202050004"/>
                <a:ea typeface="Ranchers" panose="020B0903030202050004"/>
                <a:cs typeface="Ranchers" panose="020B0903030202050004"/>
              </a:rPr>
              <a:t>Lesson 6</a:t>
            </a:r>
          </a:p>
          <a:p>
            <a:pPr algn="ctr"/>
            <a:r>
              <a:rPr lang="en-GB" sz="4000" dirty="0">
                <a:solidFill>
                  <a:srgbClr val="0BAFDD"/>
                </a:solidFill>
                <a:latin typeface="Ranchers" panose="020B0903030202050004"/>
                <a:ea typeface="Ranchers" panose="020B0903030202050004"/>
                <a:cs typeface="Ranchers" panose="020B0903030202050004"/>
              </a:rPr>
              <a:t> Classroom Language</a:t>
            </a:r>
            <a:endParaRPr lang="en-GB" sz="4000" b="1" dirty="0">
              <a:solidFill>
                <a:srgbClr val="0BAFDD"/>
              </a:solidFill>
              <a:latin typeface="Ranchers" panose="020B0903030202050004"/>
              <a:ea typeface="Ranchers" panose="020B0903030202050004"/>
              <a:cs typeface="Ranchers" panose="020B0903030202050004"/>
            </a:endParaRPr>
          </a:p>
        </p:txBody>
      </p:sp>
      <p:pic>
        <p:nvPicPr>
          <p:cNvPr id="10" name="Picture 9" descr="Capture">
            <a:extLst>
              <a:ext uri="{FF2B5EF4-FFF2-40B4-BE49-F238E27FC236}">
                <a16:creationId xmlns:a16="http://schemas.microsoft.com/office/drawing/2014/main" id="{B19E3C0A-8C10-9B91-F2D1-78C13D026B9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7434718" y="580989"/>
            <a:ext cx="1067745" cy="1423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pen your book, please!">
            <a:hlinkClick r:id="" action="ppaction://media"/>
            <a:extLst>
              <a:ext uri="{FF2B5EF4-FFF2-40B4-BE49-F238E27FC236}">
                <a16:creationId xmlns:a16="http://schemas.microsoft.com/office/drawing/2014/main" id="{168DC253-9A87-05F3-B8EC-CA5BCA024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35821" y="1714449"/>
            <a:ext cx="244475" cy="244475"/>
          </a:xfrm>
          <a:prstGeom prst="rect">
            <a:avLst/>
          </a:prstGeom>
        </p:spPr>
      </p:pic>
      <p:pic>
        <p:nvPicPr>
          <p:cNvPr id="26" name="Close your book, please!">
            <a:hlinkClick r:id="" action="ppaction://media"/>
            <a:extLst>
              <a:ext uri="{FF2B5EF4-FFF2-40B4-BE49-F238E27FC236}">
                <a16:creationId xmlns:a16="http://schemas.microsoft.com/office/drawing/2014/main" id="{156C69A3-83B2-79E9-F504-690845591C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8553" y="1876382"/>
            <a:ext cx="244475" cy="244475"/>
          </a:xfrm>
          <a:prstGeom prst="rect">
            <a:avLst/>
          </a:prstGeom>
        </p:spPr>
      </p:pic>
      <p:pic>
        <p:nvPicPr>
          <p:cNvPr id="25" name="Stand up, please!">
            <a:hlinkClick r:id="" action="ppaction://media"/>
            <a:extLst>
              <a:ext uri="{FF2B5EF4-FFF2-40B4-BE49-F238E27FC236}">
                <a16:creationId xmlns:a16="http://schemas.microsoft.com/office/drawing/2014/main" id="{E59CA559-7083-8F69-E2AD-26FD4A3E77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6176" y="1836686"/>
            <a:ext cx="244475" cy="244475"/>
          </a:xfrm>
          <a:prstGeom prst="rect">
            <a:avLst/>
          </a:prstGeom>
        </p:spPr>
      </p:pic>
      <p:pic>
        <p:nvPicPr>
          <p:cNvPr id="24" name="Don't talk, please!">
            <a:hlinkClick r:id="" action="ppaction://media"/>
            <a:extLst>
              <a:ext uri="{FF2B5EF4-FFF2-40B4-BE49-F238E27FC236}">
                <a16:creationId xmlns:a16="http://schemas.microsoft.com/office/drawing/2014/main" id="{77D00647-9BBD-73B3-527B-886DC971F4A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06821" y="1765467"/>
            <a:ext cx="244475" cy="244475"/>
          </a:xfrm>
          <a:prstGeom prst="rect">
            <a:avLst/>
          </a:prstGeom>
        </p:spPr>
      </p:pic>
      <p:pic>
        <p:nvPicPr>
          <p:cNvPr id="10" name="Sit down, please!">
            <a:hlinkClick r:id="" action="ppaction://media"/>
            <a:extLst>
              <a:ext uri="{FF2B5EF4-FFF2-40B4-BE49-F238E27FC236}">
                <a16:creationId xmlns:a16="http://schemas.microsoft.com/office/drawing/2014/main" id="{CF535755-23E6-B12B-5A2E-514103854C1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3557" y="1733027"/>
            <a:ext cx="244475" cy="244475"/>
          </a:xfrm>
          <a:prstGeom prst="rect">
            <a:avLst/>
          </a:prstGeom>
        </p:spPr>
      </p:pic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346928" y="309616"/>
            <a:ext cx="4386300" cy="7624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Listen and Do. </a:t>
            </a:r>
            <a:endParaRPr lang="en-US" altLang="en-GB" sz="4000" dirty="0"/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6" name="Google Shape;436;p44"/>
          <p:cNvSpPr txBox="1">
            <a:spLocks noGrp="1"/>
          </p:cNvSpPr>
          <p:nvPr>
            <p:ph type="title" idx="5"/>
          </p:nvPr>
        </p:nvSpPr>
        <p:spPr>
          <a:xfrm>
            <a:off x="4733228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 idx="3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" name="Picture 15" descr="dew6hrg-0b8ce665-ed65-484e-8758-4973d6350899">
            <a:extLst>
              <a:ext uri="{FF2B5EF4-FFF2-40B4-BE49-F238E27FC236}">
                <a16:creationId xmlns:a16="http://schemas.microsoft.com/office/drawing/2014/main" id="{27520E20-2DE2-259B-0355-E1AF636F56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90" y="250954"/>
            <a:ext cx="1069209" cy="830511"/>
          </a:xfrm>
          <a:prstGeom prst="rect">
            <a:avLst/>
          </a:prstGeom>
        </p:spPr>
      </p:pic>
      <p:pic>
        <p:nvPicPr>
          <p:cNvPr id="8" name="Graphic 7" descr="Badge 1 with solid fill">
            <a:extLst>
              <a:ext uri="{FF2B5EF4-FFF2-40B4-BE49-F238E27FC236}">
                <a16:creationId xmlns:a16="http://schemas.microsoft.com/office/drawing/2014/main" id="{9D24EA10-8200-7A0F-7766-78211DE497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3267" y="1430505"/>
            <a:ext cx="914400" cy="914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9BA393-FE48-9375-1D6B-B6C80FDFFC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5755" y="2303046"/>
            <a:ext cx="1571963" cy="22965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phic 12" descr="Badge with solid fill">
            <a:extLst>
              <a:ext uri="{FF2B5EF4-FFF2-40B4-BE49-F238E27FC236}">
                <a16:creationId xmlns:a16="http://schemas.microsoft.com/office/drawing/2014/main" id="{6CD7DFE5-9700-98EB-BC53-DA816775C56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560277" y="1427375"/>
            <a:ext cx="914400" cy="914400"/>
          </a:xfrm>
          <a:prstGeom prst="rect">
            <a:avLst/>
          </a:prstGeom>
        </p:spPr>
      </p:pic>
      <p:pic>
        <p:nvPicPr>
          <p:cNvPr id="18" name="Graphic 17" descr="Badge 3 with solid fill">
            <a:extLst>
              <a:ext uri="{FF2B5EF4-FFF2-40B4-BE49-F238E27FC236}">
                <a16:creationId xmlns:a16="http://schemas.microsoft.com/office/drawing/2014/main" id="{E55DFA93-1A0F-0F12-8CD6-0A88D912A8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103339" y="1427375"/>
            <a:ext cx="914400" cy="914400"/>
          </a:xfrm>
          <a:prstGeom prst="rect">
            <a:avLst/>
          </a:prstGeom>
        </p:spPr>
      </p:pic>
      <p:pic>
        <p:nvPicPr>
          <p:cNvPr id="21" name="Graphic 20" descr="Badge 4 with solid fill">
            <a:extLst>
              <a:ext uri="{FF2B5EF4-FFF2-40B4-BE49-F238E27FC236}">
                <a16:creationId xmlns:a16="http://schemas.microsoft.com/office/drawing/2014/main" id="{823D2955-B326-F635-1069-40EAB2E2CE9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876116" y="1427375"/>
            <a:ext cx="914400" cy="914400"/>
          </a:xfrm>
          <a:prstGeom prst="rect">
            <a:avLst/>
          </a:prstGeom>
        </p:spPr>
      </p:pic>
      <p:pic>
        <p:nvPicPr>
          <p:cNvPr id="23" name="Graphic 22" descr="Badge 5 with solid fill">
            <a:extLst>
              <a:ext uri="{FF2B5EF4-FFF2-40B4-BE49-F238E27FC236}">
                <a16:creationId xmlns:a16="http://schemas.microsoft.com/office/drawing/2014/main" id="{A8FEA8B1-C422-25F5-A7BE-EE9EE7BAA51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566472" y="1398065"/>
            <a:ext cx="914400" cy="914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3DBC9D1-AD07-A00A-1DC3-C8D0C141FF6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58004" y="2317174"/>
            <a:ext cx="1593909" cy="22965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BCDD979-107E-A20C-5F4D-AD16D7B3EC7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34361" y="2321884"/>
            <a:ext cx="1653583" cy="22870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68B6C40-14CF-901C-7A92-8B9BCF0AA1A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449494" y="2341775"/>
            <a:ext cx="1686501" cy="22776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210493F-33F3-EE2A-E174-DF3C06C25D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02731" y="2341775"/>
            <a:ext cx="1549800" cy="23258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3" name="chimes.wav"/>
          </p:stSnd>
        </p:sndAc>
      </p:transition>
    </mc:Choice>
    <mc:Fallback xmlns="">
      <p:transition spd="slow">
        <p:random/>
        <p:sndAc>
          <p:stSnd>
            <p:snd r:embed="rId3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4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30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0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3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3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346928" y="309616"/>
            <a:ext cx="4386300" cy="7624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Listen and Do. </a:t>
            </a:r>
            <a:endParaRPr lang="en-US" altLang="en-GB" sz="4000" dirty="0"/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6" name="Google Shape;436;p44"/>
          <p:cNvSpPr txBox="1">
            <a:spLocks noGrp="1"/>
          </p:cNvSpPr>
          <p:nvPr>
            <p:ph type="title" idx="5"/>
          </p:nvPr>
        </p:nvSpPr>
        <p:spPr>
          <a:xfrm>
            <a:off x="4733228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 idx="3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" name="Picture 15" descr="dew6hrg-0b8ce665-ed65-484e-8758-4973d6350899">
            <a:extLst>
              <a:ext uri="{FF2B5EF4-FFF2-40B4-BE49-F238E27FC236}">
                <a16:creationId xmlns:a16="http://schemas.microsoft.com/office/drawing/2014/main" id="{27520E20-2DE2-259B-0355-E1AF636F5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0" y="250954"/>
            <a:ext cx="1069209" cy="8305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9BA393-FE48-9375-1D6B-B6C80FDFF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813" y="1278136"/>
            <a:ext cx="1571963" cy="22965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3DBC9D1-AD07-A00A-1DC3-C8D0C141FF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749" y="1287555"/>
            <a:ext cx="1593909" cy="22965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BCDD979-107E-A20C-5F4D-AD16D7B3EC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1583" y="1287555"/>
            <a:ext cx="1653583" cy="22870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68B6C40-14CF-901C-7A92-8B9BCF0AA1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9091" y="1287554"/>
            <a:ext cx="1686501" cy="22776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210493F-33F3-EE2A-E174-DF3C06C25D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5387" y="1278133"/>
            <a:ext cx="1523993" cy="22870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FAFSE National 3 SB Track 011 05">
            <a:hlinkClick r:id="" action="ppaction://media"/>
            <a:extLst>
              <a:ext uri="{FF2B5EF4-FFF2-40B4-BE49-F238E27FC236}">
                <a16:creationId xmlns:a16="http://schemas.microsoft.com/office/drawing/2014/main" id="{05109E3C-EFE9-14F1-9846-3E2CB7CDC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9645" y="3901134"/>
            <a:ext cx="644629" cy="64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8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p45"/>
          <p:cNvSpPr txBox="1">
            <a:spLocks noGrp="1"/>
          </p:cNvSpPr>
          <p:nvPr>
            <p:ph type="title"/>
          </p:nvPr>
        </p:nvSpPr>
        <p:spPr>
          <a:xfrm>
            <a:off x="1003300" y="195580"/>
            <a:ext cx="7137400" cy="1125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W</a:t>
            </a:r>
            <a:r>
              <a:rPr lang="vi-VN" altLang="en-GB" sz="4000"/>
              <a:t>elcome on stage</a:t>
            </a:r>
            <a:r>
              <a:rPr lang="en-US" altLang="en-GB" sz="4000"/>
              <a:t>!!!</a:t>
            </a:r>
          </a:p>
        </p:txBody>
      </p:sp>
      <p:pic>
        <p:nvPicPr>
          <p:cNvPr id="4" name="Picture 3" descr="children-play-drama-on-stage-vector-230834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3210"/>
          <a:stretch>
            <a:fillRect/>
          </a:stretch>
        </p:blipFill>
        <p:spPr>
          <a:xfrm>
            <a:off x="1475740" y="987425"/>
            <a:ext cx="6409055" cy="4070985"/>
          </a:xfrm>
          <a:prstGeom prst="rect">
            <a:avLst/>
          </a:prstGeom>
        </p:spPr>
      </p:pic>
      <p:grpSp>
        <p:nvGrpSpPr>
          <p:cNvPr id="986" name="Google Shape;986;p73"/>
          <p:cNvGrpSpPr/>
          <p:nvPr/>
        </p:nvGrpSpPr>
        <p:grpSpPr>
          <a:xfrm>
            <a:off x="1475540" y="458295"/>
            <a:ext cx="765824" cy="709824"/>
            <a:chOff x="787200" y="863425"/>
            <a:chExt cx="765824" cy="709824"/>
          </a:xfrm>
        </p:grpSpPr>
        <p:sp>
          <p:nvSpPr>
            <p:cNvPr id="987" name="Google Shape;987;p73"/>
            <p:cNvSpPr/>
            <p:nvPr/>
          </p:nvSpPr>
          <p:spPr>
            <a:xfrm rot="-2700000" flipH="1">
              <a:off x="866369" y="1111818"/>
              <a:ext cx="382262" cy="382262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3"/>
            <p:cNvSpPr/>
            <p:nvPr/>
          </p:nvSpPr>
          <p:spPr>
            <a:xfrm>
              <a:off x="1294424" y="897276"/>
              <a:ext cx="258600" cy="2586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3"/>
            <p:cNvSpPr/>
            <p:nvPr/>
          </p:nvSpPr>
          <p:spPr>
            <a:xfrm rot="5400000">
              <a:off x="917050" y="877075"/>
              <a:ext cx="202500" cy="175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986;p73"/>
          <p:cNvGrpSpPr/>
          <p:nvPr/>
        </p:nvGrpSpPr>
        <p:grpSpPr>
          <a:xfrm flipH="1">
            <a:off x="6732070" y="530685"/>
            <a:ext cx="765824" cy="709824"/>
            <a:chOff x="787200" y="863425"/>
            <a:chExt cx="765824" cy="709824"/>
          </a:xfrm>
        </p:grpSpPr>
        <p:sp>
          <p:nvSpPr>
            <p:cNvPr id="2" name="Google Shape;987;p73"/>
            <p:cNvSpPr/>
            <p:nvPr/>
          </p:nvSpPr>
          <p:spPr>
            <a:xfrm rot="-2700000" flipH="1">
              <a:off x="866369" y="1111818"/>
              <a:ext cx="382262" cy="382262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Google Shape;988;p73"/>
            <p:cNvSpPr/>
            <p:nvPr/>
          </p:nvSpPr>
          <p:spPr>
            <a:xfrm>
              <a:off x="1294424" y="897276"/>
              <a:ext cx="258600" cy="2586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89;p73"/>
            <p:cNvSpPr/>
            <p:nvPr/>
          </p:nvSpPr>
          <p:spPr>
            <a:xfrm rot="5400000">
              <a:off x="917050" y="877075"/>
              <a:ext cx="202500" cy="175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6"/>
          <p:cNvSpPr txBox="1">
            <a:spLocks noGrp="1"/>
          </p:cNvSpPr>
          <p:nvPr>
            <p:ph type="title"/>
          </p:nvPr>
        </p:nvSpPr>
        <p:spPr>
          <a:xfrm>
            <a:off x="1619250" y="385978"/>
            <a:ext cx="5960110" cy="18739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  <a:scene3d>
              <a:camera prst="orthographicFront"/>
              <a:lightRig rig="threePt" dir="t"/>
            </a:scene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GB" sz="4800" dirty="0">
                <a:ln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Rock, Scissors, Paper?</a:t>
            </a:r>
            <a:br>
              <a:rPr lang="en-US" altLang="en-GB" sz="6000" dirty="0">
                <a:ln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endParaRPr lang="en-US" altLang="en-GB" sz="6000" dirty="0">
              <a:ln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 descr="boy-looking-binoculars-illustration-7852617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2994" y="1420406"/>
            <a:ext cx="1963442" cy="3206879"/>
          </a:xfrm>
          <a:prstGeom prst="rect">
            <a:avLst/>
          </a:prstGeom>
        </p:spPr>
      </p:pic>
      <p:pic>
        <p:nvPicPr>
          <p:cNvPr id="5" name="Picture 4" descr="little-boy-using-binocular-vector-1800829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568"/>
          <a:stretch>
            <a:fillRect/>
          </a:stretch>
        </p:blipFill>
        <p:spPr>
          <a:xfrm flipH="1">
            <a:off x="2698854" y="1571481"/>
            <a:ext cx="1997310" cy="2848850"/>
          </a:xfrm>
          <a:prstGeom prst="rect">
            <a:avLst/>
          </a:prstGeom>
        </p:spPr>
      </p:pic>
      <p:pic>
        <p:nvPicPr>
          <p:cNvPr id="6" name="Picture 5" descr="dew6gyz-427cd6e7-af0b-4447-9dd1-7907ad8c12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015" y="385711"/>
            <a:ext cx="603250" cy="937260"/>
          </a:xfrm>
          <a:prstGeom prst="rect">
            <a:avLst/>
          </a:prstGeom>
        </p:spPr>
      </p:pic>
      <p:pic>
        <p:nvPicPr>
          <p:cNvPr id="7" name="Picture 6" descr="dew6gyz-427cd6e7-af0b-4447-9dd1-7907ad8c12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7735" y="516215"/>
            <a:ext cx="603250" cy="937260"/>
          </a:xfrm>
          <a:prstGeom prst="rect">
            <a:avLst/>
          </a:prstGeom>
        </p:spPr>
      </p:pic>
      <p:grpSp>
        <p:nvGrpSpPr>
          <p:cNvPr id="12" name="Google Shape;2646;p41"/>
          <p:cNvGrpSpPr/>
          <p:nvPr/>
        </p:nvGrpSpPr>
        <p:grpSpPr>
          <a:xfrm>
            <a:off x="580392" y="1764181"/>
            <a:ext cx="605163" cy="613823"/>
            <a:chOff x="8438852" y="1291368"/>
            <a:chExt cx="451176" cy="457599"/>
          </a:xfrm>
        </p:grpSpPr>
        <p:sp>
          <p:nvSpPr>
            <p:cNvPr id="13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646;p41"/>
          <p:cNvGrpSpPr/>
          <p:nvPr/>
        </p:nvGrpSpPr>
        <p:grpSpPr>
          <a:xfrm>
            <a:off x="8053801" y="2069499"/>
            <a:ext cx="605163" cy="613823"/>
            <a:chOff x="8438852" y="1291368"/>
            <a:chExt cx="451176" cy="457599"/>
          </a:xfrm>
        </p:grpSpPr>
        <p:sp>
          <p:nvSpPr>
            <p:cNvPr id="9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646;p41"/>
          <p:cNvGrpSpPr/>
          <p:nvPr/>
        </p:nvGrpSpPr>
        <p:grpSpPr>
          <a:xfrm>
            <a:off x="1806650" y="3942527"/>
            <a:ext cx="605163" cy="613823"/>
            <a:chOff x="8438852" y="1291368"/>
            <a:chExt cx="451176" cy="457599"/>
          </a:xfrm>
        </p:grpSpPr>
        <p:sp>
          <p:nvSpPr>
            <p:cNvPr id="15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2646;p41"/>
          <p:cNvGrpSpPr/>
          <p:nvPr/>
        </p:nvGrpSpPr>
        <p:grpSpPr>
          <a:xfrm>
            <a:off x="6835316" y="4013462"/>
            <a:ext cx="605163" cy="613823"/>
            <a:chOff x="8438852" y="1291368"/>
            <a:chExt cx="451176" cy="457599"/>
          </a:xfrm>
        </p:grpSpPr>
        <p:sp>
          <p:nvSpPr>
            <p:cNvPr id="18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6"/>
          <p:cNvSpPr txBox="1">
            <a:spLocks noGrp="1"/>
          </p:cNvSpPr>
          <p:nvPr>
            <p:ph type="title"/>
          </p:nvPr>
        </p:nvSpPr>
        <p:spPr>
          <a:xfrm>
            <a:off x="467360" y="2355850"/>
            <a:ext cx="3892550" cy="12706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GB" sz="6000" dirty="0"/>
              <a:t>Goodbye!!!</a:t>
            </a:r>
          </a:p>
        </p:txBody>
      </p:sp>
      <p:grpSp>
        <p:nvGrpSpPr>
          <p:cNvPr id="631" name="Google Shape;631;p56"/>
          <p:cNvGrpSpPr/>
          <p:nvPr/>
        </p:nvGrpSpPr>
        <p:grpSpPr>
          <a:xfrm>
            <a:off x="1601055" y="699700"/>
            <a:ext cx="1109330" cy="1254756"/>
            <a:chOff x="786985" y="680650"/>
            <a:chExt cx="1109330" cy="1254756"/>
          </a:xfrm>
        </p:grpSpPr>
        <p:sp>
          <p:nvSpPr>
            <p:cNvPr id="632" name="Google Shape;632;p56"/>
            <p:cNvSpPr/>
            <p:nvPr/>
          </p:nvSpPr>
          <p:spPr>
            <a:xfrm rot="2700000">
              <a:off x="1209745" y="796987"/>
              <a:ext cx="561726" cy="56172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6"/>
            <p:cNvSpPr/>
            <p:nvPr/>
          </p:nvSpPr>
          <p:spPr>
            <a:xfrm rot="2700000">
              <a:off x="847614" y="123790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6"/>
            <p:cNvSpPr/>
            <p:nvPr/>
          </p:nvSpPr>
          <p:spPr>
            <a:xfrm rot="2700000">
              <a:off x="1542944" y="1582035"/>
              <a:ext cx="292742" cy="2927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depositphotos_13604755-stock-photo-stickman-numbers-plane">
            <a:hlinkClick r:id="rId4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760000">
            <a:off x="3698240" y="424815"/>
            <a:ext cx="4704715" cy="3474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/>
      <p:bldP spid="62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37"/>
          <p:cNvSpPr txBox="1">
            <a:spLocks noGrp="1"/>
          </p:cNvSpPr>
          <p:nvPr>
            <p:ph type="title"/>
          </p:nvPr>
        </p:nvSpPr>
        <p:spPr>
          <a:xfrm>
            <a:off x="539820" y="411370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/>
              <a:t>Let’s watch and sing together</a:t>
            </a:r>
          </a:p>
        </p:txBody>
      </p:sp>
      <p:grpSp>
        <p:nvGrpSpPr>
          <p:cNvPr id="2412" name="Google Shape;2412;p37"/>
          <p:cNvGrpSpPr/>
          <p:nvPr/>
        </p:nvGrpSpPr>
        <p:grpSpPr>
          <a:xfrm>
            <a:off x="8138172" y="2500083"/>
            <a:ext cx="838364" cy="1050710"/>
            <a:chOff x="7418666" y="4348250"/>
            <a:chExt cx="601064" cy="753305"/>
          </a:xfrm>
        </p:grpSpPr>
        <p:sp>
          <p:nvSpPr>
            <p:cNvPr id="2413" name="Google Shape;2413;p37"/>
            <p:cNvSpPr/>
            <p:nvPr/>
          </p:nvSpPr>
          <p:spPr>
            <a:xfrm>
              <a:off x="7418666" y="4348250"/>
              <a:ext cx="601064" cy="753305"/>
            </a:xfrm>
            <a:custGeom>
              <a:avLst/>
              <a:gdLst/>
              <a:ahLst/>
              <a:cxnLst/>
              <a:rect l="l" t="t" r="r" b="b"/>
              <a:pathLst>
                <a:path w="9965" h="12489" extrusionOk="0">
                  <a:moveTo>
                    <a:pt x="6628" y="0"/>
                  </a:moveTo>
                  <a:cubicBezTo>
                    <a:pt x="5836" y="0"/>
                    <a:pt x="5216" y="279"/>
                    <a:pt x="5100" y="755"/>
                  </a:cubicBezTo>
                  <a:cubicBezTo>
                    <a:pt x="5012" y="1126"/>
                    <a:pt x="5247" y="1527"/>
                    <a:pt x="5687" y="1859"/>
                  </a:cubicBezTo>
                  <a:lnTo>
                    <a:pt x="5022" y="4614"/>
                  </a:lnTo>
                  <a:lnTo>
                    <a:pt x="684" y="8678"/>
                  </a:lnTo>
                  <a:cubicBezTo>
                    <a:pt x="0" y="9323"/>
                    <a:pt x="264" y="10496"/>
                    <a:pt x="1134" y="10701"/>
                  </a:cubicBezTo>
                  <a:lnTo>
                    <a:pt x="8354" y="12459"/>
                  </a:lnTo>
                  <a:cubicBezTo>
                    <a:pt x="8437" y="12479"/>
                    <a:pt x="8520" y="12489"/>
                    <a:pt x="8601" y="12489"/>
                  </a:cubicBezTo>
                  <a:cubicBezTo>
                    <a:pt x="9362" y="12489"/>
                    <a:pt x="9964" y="11661"/>
                    <a:pt x="9673" y="10857"/>
                  </a:cubicBezTo>
                  <a:lnTo>
                    <a:pt x="7680" y="5259"/>
                  </a:lnTo>
                  <a:lnTo>
                    <a:pt x="8354" y="2504"/>
                  </a:lnTo>
                  <a:cubicBezTo>
                    <a:pt x="8891" y="2406"/>
                    <a:pt x="9282" y="2162"/>
                    <a:pt x="9380" y="1791"/>
                  </a:cubicBezTo>
                  <a:cubicBezTo>
                    <a:pt x="9526" y="1155"/>
                    <a:pt x="8696" y="403"/>
                    <a:pt x="7523" y="110"/>
                  </a:cubicBezTo>
                  <a:cubicBezTo>
                    <a:pt x="7213" y="36"/>
                    <a:pt x="6910" y="0"/>
                    <a:pt x="6628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4" name="Google Shape;2414;p37"/>
            <p:cNvGrpSpPr/>
            <p:nvPr/>
          </p:nvGrpSpPr>
          <p:grpSpPr>
            <a:xfrm>
              <a:off x="7418975" y="4348310"/>
              <a:ext cx="600461" cy="752822"/>
              <a:chOff x="7418975" y="4348310"/>
              <a:chExt cx="600461" cy="752822"/>
            </a:xfrm>
          </p:grpSpPr>
          <p:sp>
            <p:nvSpPr>
              <p:cNvPr id="2415" name="Google Shape;2415;p37"/>
              <p:cNvSpPr/>
              <p:nvPr/>
            </p:nvSpPr>
            <p:spPr>
              <a:xfrm>
                <a:off x="7717183" y="4348310"/>
                <a:ext cx="276435" cy="153508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2545" extrusionOk="0">
                    <a:moveTo>
                      <a:pt x="1694" y="1"/>
                    </a:moveTo>
                    <a:cubicBezTo>
                      <a:pt x="897" y="1"/>
                      <a:pt x="272" y="284"/>
                      <a:pt x="157" y="754"/>
                    </a:cubicBezTo>
                    <a:cubicBezTo>
                      <a:pt x="0" y="1399"/>
                      <a:pt x="831" y="2151"/>
                      <a:pt x="2013" y="2434"/>
                    </a:cubicBezTo>
                    <a:cubicBezTo>
                      <a:pt x="2323" y="2509"/>
                      <a:pt x="2627" y="2544"/>
                      <a:pt x="2909" y="2544"/>
                    </a:cubicBezTo>
                    <a:cubicBezTo>
                      <a:pt x="3701" y="2544"/>
                      <a:pt x="4321" y="2265"/>
                      <a:pt x="4436" y="1790"/>
                    </a:cubicBezTo>
                    <a:cubicBezTo>
                      <a:pt x="4583" y="1154"/>
                      <a:pt x="3752" y="402"/>
                      <a:pt x="2580" y="109"/>
                    </a:cubicBezTo>
                    <a:cubicBezTo>
                      <a:pt x="2273" y="36"/>
                      <a:pt x="1973" y="1"/>
                      <a:pt x="1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37"/>
              <p:cNvSpPr/>
              <p:nvPr/>
            </p:nvSpPr>
            <p:spPr>
              <a:xfrm>
                <a:off x="7779671" y="4372075"/>
                <a:ext cx="164426" cy="6610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096" extrusionOk="0">
                    <a:moveTo>
                      <a:pt x="638" y="1"/>
                    </a:moveTo>
                    <a:cubicBezTo>
                      <a:pt x="290" y="1"/>
                      <a:pt x="45" y="77"/>
                      <a:pt x="10" y="223"/>
                    </a:cubicBezTo>
                    <a:cubicBezTo>
                      <a:pt x="0" y="291"/>
                      <a:pt x="20" y="360"/>
                      <a:pt x="68" y="418"/>
                    </a:cubicBezTo>
                    <a:cubicBezTo>
                      <a:pt x="225" y="624"/>
                      <a:pt x="674" y="858"/>
                      <a:pt x="1231" y="985"/>
                    </a:cubicBezTo>
                    <a:cubicBezTo>
                      <a:pt x="1531" y="1059"/>
                      <a:pt x="1817" y="1096"/>
                      <a:pt x="2053" y="1096"/>
                    </a:cubicBezTo>
                    <a:cubicBezTo>
                      <a:pt x="2256" y="1096"/>
                      <a:pt x="2422" y="1069"/>
                      <a:pt x="2531" y="1014"/>
                    </a:cubicBezTo>
                    <a:cubicBezTo>
                      <a:pt x="2599" y="985"/>
                      <a:pt x="2648" y="936"/>
                      <a:pt x="2667" y="878"/>
                    </a:cubicBezTo>
                    <a:cubicBezTo>
                      <a:pt x="2726" y="633"/>
                      <a:pt x="2179" y="282"/>
                      <a:pt x="1446" y="106"/>
                    </a:cubicBezTo>
                    <a:cubicBezTo>
                      <a:pt x="1152" y="35"/>
                      <a:pt x="871" y="1"/>
                      <a:pt x="6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37"/>
              <p:cNvSpPr/>
              <p:nvPr/>
            </p:nvSpPr>
            <p:spPr>
              <a:xfrm>
                <a:off x="7783773" y="4392101"/>
                <a:ext cx="148562" cy="46083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764" extrusionOk="0">
                    <a:moveTo>
                      <a:pt x="503" y="1"/>
                    </a:moveTo>
                    <a:cubicBezTo>
                      <a:pt x="289" y="1"/>
                      <a:pt x="113" y="30"/>
                      <a:pt x="0" y="86"/>
                    </a:cubicBezTo>
                    <a:cubicBezTo>
                      <a:pt x="157" y="292"/>
                      <a:pt x="606" y="526"/>
                      <a:pt x="1163" y="653"/>
                    </a:cubicBezTo>
                    <a:cubicBezTo>
                      <a:pt x="1463" y="727"/>
                      <a:pt x="1749" y="764"/>
                      <a:pt x="1985" y="764"/>
                    </a:cubicBezTo>
                    <a:cubicBezTo>
                      <a:pt x="2188" y="764"/>
                      <a:pt x="2354" y="737"/>
                      <a:pt x="2463" y="682"/>
                    </a:cubicBezTo>
                    <a:cubicBezTo>
                      <a:pt x="2306" y="477"/>
                      <a:pt x="1857" y="243"/>
                      <a:pt x="1300" y="106"/>
                    </a:cubicBezTo>
                    <a:cubicBezTo>
                      <a:pt x="1011" y="35"/>
                      <a:pt x="735" y="1"/>
                      <a:pt x="5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37"/>
              <p:cNvSpPr/>
              <p:nvPr/>
            </p:nvSpPr>
            <p:spPr>
              <a:xfrm>
                <a:off x="7418975" y="4441500"/>
                <a:ext cx="600461" cy="659632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10936" extrusionOk="0">
                    <a:moveTo>
                      <a:pt x="5765" y="0"/>
                    </a:moveTo>
                    <a:lnTo>
                      <a:pt x="5023" y="3068"/>
                    </a:lnTo>
                    <a:lnTo>
                      <a:pt x="685" y="7132"/>
                    </a:lnTo>
                    <a:cubicBezTo>
                      <a:pt x="1" y="7777"/>
                      <a:pt x="255" y="8950"/>
                      <a:pt x="1124" y="9155"/>
                    </a:cubicBezTo>
                    <a:lnTo>
                      <a:pt x="8354" y="10904"/>
                    </a:lnTo>
                    <a:cubicBezTo>
                      <a:pt x="8441" y="10925"/>
                      <a:pt x="8527" y="10935"/>
                      <a:pt x="8611" y="10935"/>
                    </a:cubicBezTo>
                    <a:cubicBezTo>
                      <a:pt x="9365" y="10935"/>
                      <a:pt x="9955" y="10111"/>
                      <a:pt x="9673" y="9311"/>
                    </a:cubicBezTo>
                    <a:lnTo>
                      <a:pt x="7680" y="3713"/>
                    </a:lnTo>
                    <a:lnTo>
                      <a:pt x="8423" y="645"/>
                    </a:lnTo>
                    <a:lnTo>
                      <a:pt x="57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37"/>
              <p:cNvSpPr/>
              <p:nvPr/>
            </p:nvSpPr>
            <p:spPr>
              <a:xfrm>
                <a:off x="7457276" y="4470332"/>
                <a:ext cx="528683" cy="606975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10063" extrusionOk="0">
                    <a:moveTo>
                      <a:pt x="5423" y="1"/>
                    </a:moveTo>
                    <a:lnTo>
                      <a:pt x="4739" y="2805"/>
                    </a:lnTo>
                    <a:lnTo>
                      <a:pt x="2609" y="4808"/>
                    </a:lnTo>
                    <a:lnTo>
                      <a:pt x="2443" y="4954"/>
                    </a:lnTo>
                    <a:lnTo>
                      <a:pt x="323" y="6948"/>
                    </a:lnTo>
                    <a:cubicBezTo>
                      <a:pt x="98" y="7163"/>
                      <a:pt x="1" y="7475"/>
                      <a:pt x="89" y="7778"/>
                    </a:cubicBezTo>
                    <a:cubicBezTo>
                      <a:pt x="147" y="8032"/>
                      <a:pt x="333" y="8227"/>
                      <a:pt x="587" y="8296"/>
                    </a:cubicBezTo>
                    <a:lnTo>
                      <a:pt x="7817" y="10045"/>
                    </a:lnTo>
                    <a:cubicBezTo>
                      <a:pt x="7869" y="10057"/>
                      <a:pt x="7921" y="10063"/>
                      <a:pt x="7973" y="10063"/>
                    </a:cubicBezTo>
                    <a:cubicBezTo>
                      <a:pt x="8172" y="10063"/>
                      <a:pt x="8359" y="9975"/>
                      <a:pt x="8491" y="9820"/>
                    </a:cubicBezTo>
                    <a:cubicBezTo>
                      <a:pt x="8706" y="9585"/>
                      <a:pt x="8765" y="9253"/>
                      <a:pt x="8657" y="8970"/>
                    </a:cubicBezTo>
                    <a:lnTo>
                      <a:pt x="7680" y="6225"/>
                    </a:lnTo>
                    <a:lnTo>
                      <a:pt x="7612" y="6019"/>
                    </a:lnTo>
                    <a:lnTo>
                      <a:pt x="6635" y="3264"/>
                    </a:lnTo>
                    <a:lnTo>
                      <a:pt x="7309" y="460"/>
                    </a:lnTo>
                    <a:lnTo>
                      <a:pt x="54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37"/>
              <p:cNvSpPr/>
              <p:nvPr/>
            </p:nvSpPr>
            <p:spPr>
              <a:xfrm>
                <a:off x="7457276" y="4769143"/>
                <a:ext cx="528683" cy="308162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5109" extrusionOk="0">
                    <a:moveTo>
                      <a:pt x="2443" y="0"/>
                    </a:moveTo>
                    <a:lnTo>
                      <a:pt x="323" y="1994"/>
                    </a:lnTo>
                    <a:cubicBezTo>
                      <a:pt x="98" y="2209"/>
                      <a:pt x="1" y="2521"/>
                      <a:pt x="89" y="2824"/>
                    </a:cubicBezTo>
                    <a:cubicBezTo>
                      <a:pt x="147" y="3078"/>
                      <a:pt x="333" y="3273"/>
                      <a:pt x="587" y="3342"/>
                    </a:cubicBezTo>
                    <a:lnTo>
                      <a:pt x="7817" y="5091"/>
                    </a:lnTo>
                    <a:cubicBezTo>
                      <a:pt x="7869" y="5103"/>
                      <a:pt x="7921" y="5109"/>
                      <a:pt x="7973" y="5109"/>
                    </a:cubicBezTo>
                    <a:cubicBezTo>
                      <a:pt x="8172" y="5109"/>
                      <a:pt x="8359" y="5021"/>
                      <a:pt x="8491" y="4866"/>
                    </a:cubicBezTo>
                    <a:cubicBezTo>
                      <a:pt x="8706" y="4631"/>
                      <a:pt x="8765" y="4309"/>
                      <a:pt x="8667" y="4016"/>
                    </a:cubicBezTo>
                    <a:lnTo>
                      <a:pt x="7690" y="1271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37"/>
              <p:cNvSpPr/>
              <p:nvPr/>
            </p:nvSpPr>
            <p:spPr>
              <a:xfrm>
                <a:off x="7599323" y="4754486"/>
                <a:ext cx="321794" cy="105918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1756" extrusionOk="0">
                    <a:moveTo>
                      <a:pt x="920" y="1"/>
                    </a:moveTo>
                    <a:cubicBezTo>
                      <a:pt x="626" y="1"/>
                      <a:pt x="392" y="32"/>
                      <a:pt x="245" y="97"/>
                    </a:cubicBezTo>
                    <a:lnTo>
                      <a:pt x="88" y="243"/>
                    </a:lnTo>
                    <a:cubicBezTo>
                      <a:pt x="0" y="576"/>
                      <a:pt x="1124" y="1133"/>
                      <a:pt x="2570" y="1484"/>
                    </a:cubicBezTo>
                    <a:cubicBezTo>
                      <a:pt x="3314" y="1665"/>
                      <a:pt x="4003" y="1756"/>
                      <a:pt x="4508" y="1756"/>
                    </a:cubicBezTo>
                    <a:cubicBezTo>
                      <a:pt x="4985" y="1756"/>
                      <a:pt x="5297" y="1675"/>
                      <a:pt x="5335" y="1514"/>
                    </a:cubicBezTo>
                    <a:lnTo>
                      <a:pt x="5257" y="1308"/>
                    </a:lnTo>
                    <a:cubicBezTo>
                      <a:pt x="4983" y="976"/>
                      <a:pt x="4035" y="556"/>
                      <a:pt x="2853" y="273"/>
                    </a:cubicBezTo>
                    <a:cubicBezTo>
                      <a:pt x="2112" y="94"/>
                      <a:pt x="1426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37"/>
              <p:cNvSpPr/>
              <p:nvPr/>
            </p:nvSpPr>
            <p:spPr>
              <a:xfrm>
                <a:off x="7626405" y="4767635"/>
                <a:ext cx="272937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1323" extrusionOk="0">
                    <a:moveTo>
                      <a:pt x="502" y="1"/>
                    </a:moveTo>
                    <a:cubicBezTo>
                      <a:pt x="235" y="1"/>
                      <a:pt x="69" y="40"/>
                      <a:pt x="50" y="123"/>
                    </a:cubicBezTo>
                    <a:cubicBezTo>
                      <a:pt x="1" y="338"/>
                      <a:pt x="949" y="748"/>
                      <a:pt x="2170" y="1042"/>
                    </a:cubicBezTo>
                    <a:cubicBezTo>
                      <a:pt x="2912" y="1226"/>
                      <a:pt x="3585" y="1323"/>
                      <a:pt x="4010" y="1323"/>
                    </a:cubicBezTo>
                    <a:cubicBezTo>
                      <a:pt x="4285" y="1323"/>
                      <a:pt x="4456" y="1282"/>
                      <a:pt x="4476" y="1198"/>
                    </a:cubicBezTo>
                    <a:cubicBezTo>
                      <a:pt x="4524" y="983"/>
                      <a:pt x="3577" y="573"/>
                      <a:pt x="2355" y="279"/>
                    </a:cubicBezTo>
                    <a:cubicBezTo>
                      <a:pt x="1606" y="100"/>
                      <a:pt x="927" y="1"/>
                      <a:pt x="5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37"/>
              <p:cNvSpPr/>
              <p:nvPr/>
            </p:nvSpPr>
            <p:spPr>
              <a:xfrm>
                <a:off x="7755665" y="4948043"/>
                <a:ext cx="23283" cy="15864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63" extrusionOk="0">
                    <a:moveTo>
                      <a:pt x="188" y="0"/>
                    </a:moveTo>
                    <a:cubicBezTo>
                      <a:pt x="48" y="0"/>
                      <a:pt x="0" y="222"/>
                      <a:pt x="164" y="259"/>
                    </a:cubicBezTo>
                    <a:cubicBezTo>
                      <a:pt x="175" y="261"/>
                      <a:pt x="187" y="263"/>
                      <a:pt x="197" y="263"/>
                    </a:cubicBezTo>
                    <a:cubicBezTo>
                      <a:pt x="338" y="263"/>
                      <a:pt x="386" y="41"/>
                      <a:pt x="222" y="5"/>
                    </a:cubicBezTo>
                    <a:cubicBezTo>
                      <a:pt x="210" y="2"/>
                      <a:pt x="199" y="0"/>
                      <a:pt x="1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37"/>
              <p:cNvSpPr/>
              <p:nvPr/>
            </p:nvSpPr>
            <p:spPr>
              <a:xfrm>
                <a:off x="7789804" y="4922830"/>
                <a:ext cx="55854" cy="39689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58" extrusionOk="0">
                    <a:moveTo>
                      <a:pt x="446" y="0"/>
                    </a:moveTo>
                    <a:cubicBezTo>
                      <a:pt x="105" y="0"/>
                      <a:pt x="0" y="557"/>
                      <a:pt x="379" y="647"/>
                    </a:cubicBezTo>
                    <a:cubicBezTo>
                      <a:pt x="409" y="654"/>
                      <a:pt x="438" y="657"/>
                      <a:pt x="465" y="657"/>
                    </a:cubicBezTo>
                    <a:cubicBezTo>
                      <a:pt x="819" y="657"/>
                      <a:pt x="926" y="103"/>
                      <a:pt x="535" y="12"/>
                    </a:cubicBezTo>
                    <a:cubicBezTo>
                      <a:pt x="504" y="4"/>
                      <a:pt x="474" y="0"/>
                      <a:pt x="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37"/>
              <p:cNvSpPr/>
              <p:nvPr/>
            </p:nvSpPr>
            <p:spPr>
              <a:xfrm>
                <a:off x="7715072" y="4888872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59" y="0"/>
                    </a:moveTo>
                    <a:cubicBezTo>
                      <a:pt x="80" y="0"/>
                      <a:pt x="0" y="445"/>
                      <a:pt x="309" y="526"/>
                    </a:cubicBezTo>
                    <a:cubicBezTo>
                      <a:pt x="332" y="532"/>
                      <a:pt x="354" y="534"/>
                      <a:pt x="375" y="534"/>
                    </a:cubicBezTo>
                    <a:cubicBezTo>
                      <a:pt x="655" y="534"/>
                      <a:pt x="735" y="81"/>
                      <a:pt x="426" y="9"/>
                    </a:cubicBezTo>
                    <a:cubicBezTo>
                      <a:pt x="403" y="3"/>
                      <a:pt x="380" y="0"/>
                      <a:pt x="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37"/>
              <p:cNvSpPr/>
              <p:nvPr/>
            </p:nvSpPr>
            <p:spPr>
              <a:xfrm>
                <a:off x="7562711" y="4911370"/>
                <a:ext cx="34260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96" extrusionOk="0">
                    <a:moveTo>
                      <a:pt x="282" y="1"/>
                    </a:moveTo>
                    <a:cubicBezTo>
                      <a:pt x="68" y="1"/>
                      <a:pt x="0" y="333"/>
                      <a:pt x="236" y="388"/>
                    </a:cubicBezTo>
                    <a:cubicBezTo>
                      <a:pt x="256" y="393"/>
                      <a:pt x="276" y="396"/>
                      <a:pt x="294" y="396"/>
                    </a:cubicBezTo>
                    <a:cubicBezTo>
                      <a:pt x="504" y="396"/>
                      <a:pt x="568" y="61"/>
                      <a:pt x="334" y="7"/>
                    </a:cubicBezTo>
                    <a:cubicBezTo>
                      <a:pt x="316" y="3"/>
                      <a:pt x="299" y="1"/>
                      <a:pt x="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37"/>
              <p:cNvSpPr/>
              <p:nvPr/>
            </p:nvSpPr>
            <p:spPr>
              <a:xfrm>
                <a:off x="7627793" y="4940141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61" y="1"/>
                    </a:moveTo>
                    <a:cubicBezTo>
                      <a:pt x="81" y="1"/>
                      <a:pt x="1" y="454"/>
                      <a:pt x="310" y="526"/>
                    </a:cubicBezTo>
                    <a:cubicBezTo>
                      <a:pt x="334" y="532"/>
                      <a:pt x="356" y="535"/>
                      <a:pt x="377" y="535"/>
                    </a:cubicBezTo>
                    <a:cubicBezTo>
                      <a:pt x="657" y="535"/>
                      <a:pt x="736" y="90"/>
                      <a:pt x="427" y="9"/>
                    </a:cubicBezTo>
                    <a:cubicBezTo>
                      <a:pt x="404" y="3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37"/>
              <p:cNvSpPr/>
              <p:nvPr/>
            </p:nvSpPr>
            <p:spPr>
              <a:xfrm>
                <a:off x="7621278" y="4842548"/>
                <a:ext cx="22740" cy="1646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3" extrusionOk="0">
                    <a:moveTo>
                      <a:pt x="189" y="1"/>
                    </a:moveTo>
                    <a:cubicBezTo>
                      <a:pt x="48" y="1"/>
                      <a:pt x="1" y="223"/>
                      <a:pt x="164" y="269"/>
                    </a:cubicBezTo>
                    <a:cubicBezTo>
                      <a:pt x="176" y="271"/>
                      <a:pt x="187" y="273"/>
                      <a:pt x="198" y="273"/>
                    </a:cubicBezTo>
                    <a:cubicBezTo>
                      <a:pt x="337" y="273"/>
                      <a:pt x="377" y="50"/>
                      <a:pt x="223" y="5"/>
                    </a:cubicBezTo>
                    <a:cubicBezTo>
                      <a:pt x="211" y="2"/>
                      <a:pt x="200" y="1"/>
                      <a:pt x="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37"/>
              <p:cNvSpPr/>
              <p:nvPr/>
            </p:nvSpPr>
            <p:spPr>
              <a:xfrm>
                <a:off x="7637504" y="4871923"/>
                <a:ext cx="34321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9" h="396" extrusionOk="0">
                    <a:moveTo>
                      <a:pt x="281" y="0"/>
                    </a:moveTo>
                    <a:cubicBezTo>
                      <a:pt x="60" y="0"/>
                      <a:pt x="1" y="333"/>
                      <a:pt x="237" y="387"/>
                    </a:cubicBezTo>
                    <a:cubicBezTo>
                      <a:pt x="257" y="393"/>
                      <a:pt x="277" y="395"/>
                      <a:pt x="295" y="395"/>
                    </a:cubicBezTo>
                    <a:cubicBezTo>
                      <a:pt x="504" y="395"/>
                      <a:pt x="568" y="60"/>
                      <a:pt x="335" y="6"/>
                    </a:cubicBezTo>
                    <a:cubicBezTo>
                      <a:pt x="316" y="2"/>
                      <a:pt x="298" y="0"/>
                      <a:pt x="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37"/>
              <p:cNvSpPr/>
              <p:nvPr/>
            </p:nvSpPr>
            <p:spPr>
              <a:xfrm>
                <a:off x="7898134" y="4914808"/>
                <a:ext cx="34140" cy="24006"/>
              </a:xfrm>
              <a:custGeom>
                <a:avLst/>
                <a:gdLst/>
                <a:ahLst/>
                <a:cxnLst/>
                <a:rect l="l" t="t" r="r" b="b"/>
                <a:pathLst>
                  <a:path w="566" h="398" extrusionOk="0">
                    <a:moveTo>
                      <a:pt x="274" y="0"/>
                    </a:moveTo>
                    <a:cubicBezTo>
                      <a:pt x="65" y="0"/>
                      <a:pt x="1" y="336"/>
                      <a:pt x="234" y="389"/>
                    </a:cubicBezTo>
                    <a:cubicBezTo>
                      <a:pt x="255" y="395"/>
                      <a:pt x="275" y="397"/>
                      <a:pt x="294" y="397"/>
                    </a:cubicBezTo>
                    <a:cubicBezTo>
                      <a:pt x="510" y="397"/>
                      <a:pt x="566" y="62"/>
                      <a:pt x="332" y="8"/>
                    </a:cubicBezTo>
                    <a:cubicBezTo>
                      <a:pt x="312" y="3"/>
                      <a:pt x="292" y="0"/>
                      <a:pt x="2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37"/>
              <p:cNvSpPr/>
              <p:nvPr/>
            </p:nvSpPr>
            <p:spPr>
              <a:xfrm>
                <a:off x="7896928" y="4968310"/>
                <a:ext cx="8324" cy="772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88" y="1"/>
                    </a:moveTo>
                    <a:cubicBezTo>
                      <a:pt x="20" y="11"/>
                      <a:pt x="0" y="89"/>
                      <a:pt x="49" y="128"/>
                    </a:cubicBezTo>
                    <a:cubicBezTo>
                      <a:pt x="118" y="118"/>
                      <a:pt x="137" y="40"/>
                      <a:pt x="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37"/>
              <p:cNvSpPr/>
              <p:nvPr/>
            </p:nvSpPr>
            <p:spPr>
              <a:xfrm>
                <a:off x="7925397" y="5011919"/>
                <a:ext cx="11279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30" extrusionOk="0">
                    <a:moveTo>
                      <a:pt x="104" y="0"/>
                    </a:moveTo>
                    <a:cubicBezTo>
                      <a:pt x="24" y="0"/>
                      <a:pt x="0" y="109"/>
                      <a:pt x="75" y="128"/>
                    </a:cubicBezTo>
                    <a:cubicBezTo>
                      <a:pt x="82" y="129"/>
                      <a:pt x="88" y="130"/>
                      <a:pt x="94" y="130"/>
                    </a:cubicBezTo>
                    <a:cubicBezTo>
                      <a:pt x="167" y="130"/>
                      <a:pt x="187" y="28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37"/>
              <p:cNvSpPr/>
              <p:nvPr/>
            </p:nvSpPr>
            <p:spPr>
              <a:xfrm>
                <a:off x="7791192" y="5001786"/>
                <a:ext cx="11159" cy="79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32" extrusionOk="0">
                    <a:moveTo>
                      <a:pt x="94" y="1"/>
                    </a:moveTo>
                    <a:cubicBezTo>
                      <a:pt x="20" y="1"/>
                      <a:pt x="1" y="112"/>
                      <a:pt x="83" y="130"/>
                    </a:cubicBezTo>
                    <a:cubicBezTo>
                      <a:pt x="88" y="131"/>
                      <a:pt x="93" y="132"/>
                      <a:pt x="98" y="132"/>
                    </a:cubicBezTo>
                    <a:cubicBezTo>
                      <a:pt x="164" y="132"/>
                      <a:pt x="185" y="21"/>
                      <a:pt x="112" y="3"/>
                    </a:cubicBezTo>
                    <a:cubicBezTo>
                      <a:pt x="106" y="1"/>
                      <a:pt x="100" y="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37"/>
              <p:cNvSpPr/>
              <p:nvPr/>
            </p:nvSpPr>
            <p:spPr>
              <a:xfrm>
                <a:off x="7669472" y="4665458"/>
                <a:ext cx="100791" cy="84867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407" extrusionOk="0">
                    <a:moveTo>
                      <a:pt x="1328" y="0"/>
                    </a:moveTo>
                    <a:cubicBezTo>
                      <a:pt x="1123" y="0"/>
                      <a:pt x="822" y="149"/>
                      <a:pt x="547" y="410"/>
                    </a:cubicBezTo>
                    <a:cubicBezTo>
                      <a:pt x="176" y="762"/>
                      <a:pt x="0" y="1172"/>
                      <a:pt x="147" y="1338"/>
                    </a:cubicBezTo>
                    <a:cubicBezTo>
                      <a:pt x="190" y="1385"/>
                      <a:pt x="254" y="1407"/>
                      <a:pt x="333" y="1407"/>
                    </a:cubicBezTo>
                    <a:cubicBezTo>
                      <a:pt x="538" y="1407"/>
                      <a:pt x="839" y="1258"/>
                      <a:pt x="1114" y="996"/>
                    </a:cubicBezTo>
                    <a:cubicBezTo>
                      <a:pt x="1485" y="645"/>
                      <a:pt x="1671" y="225"/>
                      <a:pt x="1514" y="68"/>
                    </a:cubicBezTo>
                    <a:cubicBezTo>
                      <a:pt x="1471" y="22"/>
                      <a:pt x="1406" y="0"/>
                      <a:pt x="1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35" name="Google Shape;2435;p37"/>
          <p:cNvGrpSpPr/>
          <p:nvPr/>
        </p:nvGrpSpPr>
        <p:grpSpPr>
          <a:xfrm rot="-2241623">
            <a:off x="507126" y="3729407"/>
            <a:ext cx="392383" cy="339285"/>
            <a:chOff x="114900" y="1099975"/>
            <a:chExt cx="392400" cy="339300"/>
          </a:xfrm>
        </p:grpSpPr>
        <p:sp>
          <p:nvSpPr>
            <p:cNvPr id="2436" name="Google Shape;2436;p37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8" name="Google Shape;2438;p37"/>
          <p:cNvGrpSpPr/>
          <p:nvPr/>
        </p:nvGrpSpPr>
        <p:grpSpPr>
          <a:xfrm>
            <a:off x="117432" y="3152192"/>
            <a:ext cx="262941" cy="262941"/>
            <a:chOff x="-250650" y="2042750"/>
            <a:chExt cx="327000" cy="327000"/>
          </a:xfrm>
        </p:grpSpPr>
        <p:sp>
          <p:nvSpPr>
            <p:cNvPr id="2439" name="Google Shape;2439;p37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 descr="a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040" y="4406900"/>
            <a:ext cx="657860" cy="748665"/>
          </a:xfrm>
          <a:prstGeom prst="rect">
            <a:avLst/>
          </a:prstGeom>
        </p:spPr>
      </p:pic>
      <p:pic>
        <p:nvPicPr>
          <p:cNvPr id="3" name="Picture 2" descr="b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4075" y="4432935"/>
            <a:ext cx="644525" cy="741045"/>
          </a:xfrm>
          <a:prstGeom prst="rect">
            <a:avLst/>
          </a:prstGeom>
        </p:spPr>
      </p:pic>
      <p:pic>
        <p:nvPicPr>
          <p:cNvPr id="4" name="Picture 3" descr="c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1050" y="4392295"/>
            <a:ext cx="699770" cy="763270"/>
          </a:xfrm>
          <a:prstGeom prst="rect">
            <a:avLst/>
          </a:prstGeom>
        </p:spPr>
      </p:pic>
      <p:pic>
        <p:nvPicPr>
          <p:cNvPr id="7" name="Picture 6" descr="d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6445" y="4411980"/>
            <a:ext cx="742950" cy="792480"/>
          </a:xfrm>
          <a:prstGeom prst="rect">
            <a:avLst/>
          </a:prstGeom>
        </p:spPr>
      </p:pic>
      <p:pic>
        <p:nvPicPr>
          <p:cNvPr id="5" name="Picture 4" descr="e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5020" y="4424045"/>
            <a:ext cx="726440" cy="844550"/>
          </a:xfrm>
          <a:prstGeom prst="rect">
            <a:avLst/>
          </a:prstGeom>
        </p:spPr>
      </p:pic>
      <p:pic>
        <p:nvPicPr>
          <p:cNvPr id="6" name="Picture 5" descr="f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4540" y="4419600"/>
            <a:ext cx="680720" cy="784860"/>
          </a:xfrm>
          <a:prstGeom prst="rect">
            <a:avLst/>
          </a:prstGeom>
        </p:spPr>
      </p:pic>
      <p:pic>
        <p:nvPicPr>
          <p:cNvPr id="9" name="What's Your Name- - featuring Noodle &amp; Pals - Super Simple Songs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6325" y="1209675"/>
            <a:ext cx="6870065" cy="3197225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  <p:sndAc>
          <p:stSnd>
            <p:snd r:embed="rId5" name="chimes.wav"/>
          </p:stSnd>
        </p:sndAc>
      </p:transition>
    </mc:Choice>
    <mc:Fallback xmlns="">
      <p:transition spd="med">
        <p:newsflash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196B2-019E-DE29-DB40-A4EB0B48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17" y="463374"/>
            <a:ext cx="7560300" cy="572700"/>
          </a:xfrm>
        </p:spPr>
        <p:txBody>
          <a:bodyPr/>
          <a:lstStyle/>
          <a:p>
            <a:r>
              <a:rPr lang="en-US" dirty="0"/>
              <a:t>Give me Five</a:t>
            </a:r>
          </a:p>
        </p:txBody>
      </p:sp>
      <p:pic>
        <p:nvPicPr>
          <p:cNvPr id="6" name="Picture 5" descr="a">
            <a:extLst>
              <a:ext uri="{FF2B5EF4-FFF2-40B4-BE49-F238E27FC236}">
                <a16:creationId xmlns:a16="http://schemas.microsoft.com/office/drawing/2014/main" id="{6F8291D9-0F8B-F8F1-10AA-7B7B969EF3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040" y="4406900"/>
            <a:ext cx="657860" cy="748665"/>
          </a:xfrm>
          <a:prstGeom prst="rect">
            <a:avLst/>
          </a:prstGeom>
        </p:spPr>
      </p:pic>
      <p:pic>
        <p:nvPicPr>
          <p:cNvPr id="7" name="Picture 6" descr="b">
            <a:extLst>
              <a:ext uri="{FF2B5EF4-FFF2-40B4-BE49-F238E27FC236}">
                <a16:creationId xmlns:a16="http://schemas.microsoft.com/office/drawing/2014/main" id="{BE394E34-913D-5037-07B2-C82AB1CEEF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4075" y="4432935"/>
            <a:ext cx="644525" cy="741045"/>
          </a:xfrm>
          <a:prstGeom prst="rect">
            <a:avLst/>
          </a:prstGeom>
        </p:spPr>
      </p:pic>
      <p:pic>
        <p:nvPicPr>
          <p:cNvPr id="8" name="Picture 7" descr="c">
            <a:extLst>
              <a:ext uri="{FF2B5EF4-FFF2-40B4-BE49-F238E27FC236}">
                <a16:creationId xmlns:a16="http://schemas.microsoft.com/office/drawing/2014/main" id="{EE25DA7E-0424-CBD0-F8AD-E324B1B1B91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1050" y="4392295"/>
            <a:ext cx="699770" cy="763270"/>
          </a:xfrm>
          <a:prstGeom prst="rect">
            <a:avLst/>
          </a:prstGeom>
        </p:spPr>
      </p:pic>
      <p:pic>
        <p:nvPicPr>
          <p:cNvPr id="9" name="Picture 8" descr="d">
            <a:extLst>
              <a:ext uri="{FF2B5EF4-FFF2-40B4-BE49-F238E27FC236}">
                <a16:creationId xmlns:a16="http://schemas.microsoft.com/office/drawing/2014/main" id="{0DB457F8-50C0-7897-7971-5F2309427E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6445" y="4411980"/>
            <a:ext cx="742950" cy="792480"/>
          </a:xfrm>
          <a:prstGeom prst="rect">
            <a:avLst/>
          </a:prstGeom>
        </p:spPr>
      </p:pic>
      <p:pic>
        <p:nvPicPr>
          <p:cNvPr id="10" name="Picture 9" descr="e">
            <a:extLst>
              <a:ext uri="{FF2B5EF4-FFF2-40B4-BE49-F238E27FC236}">
                <a16:creationId xmlns:a16="http://schemas.microsoft.com/office/drawing/2014/main" id="{1E900FB7-C562-2A67-3354-7017270E99D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5020" y="4424045"/>
            <a:ext cx="726440" cy="844550"/>
          </a:xfrm>
          <a:prstGeom prst="rect">
            <a:avLst/>
          </a:prstGeom>
        </p:spPr>
      </p:pic>
      <p:pic>
        <p:nvPicPr>
          <p:cNvPr id="11" name="Picture 10" descr="f">
            <a:extLst>
              <a:ext uri="{FF2B5EF4-FFF2-40B4-BE49-F238E27FC236}">
                <a16:creationId xmlns:a16="http://schemas.microsoft.com/office/drawing/2014/main" id="{861768E5-652A-F3A9-B3E9-306F5AE41B7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4540" y="4419600"/>
            <a:ext cx="680720" cy="784860"/>
          </a:xfrm>
          <a:prstGeom prst="rect">
            <a:avLst/>
          </a:prstGeom>
        </p:spPr>
      </p:pic>
      <p:grpSp>
        <p:nvGrpSpPr>
          <p:cNvPr id="12" name="Google Shape;2412;p37">
            <a:extLst>
              <a:ext uri="{FF2B5EF4-FFF2-40B4-BE49-F238E27FC236}">
                <a16:creationId xmlns:a16="http://schemas.microsoft.com/office/drawing/2014/main" id="{2D2C928B-00E7-9BB6-33E4-B4347DF3F029}"/>
              </a:ext>
            </a:extLst>
          </p:cNvPr>
          <p:cNvGrpSpPr/>
          <p:nvPr/>
        </p:nvGrpSpPr>
        <p:grpSpPr>
          <a:xfrm>
            <a:off x="8138172" y="2500083"/>
            <a:ext cx="838364" cy="1050710"/>
            <a:chOff x="7418666" y="4348250"/>
            <a:chExt cx="601064" cy="753305"/>
          </a:xfrm>
        </p:grpSpPr>
        <p:sp>
          <p:nvSpPr>
            <p:cNvPr id="13" name="Google Shape;2413;p37">
              <a:extLst>
                <a:ext uri="{FF2B5EF4-FFF2-40B4-BE49-F238E27FC236}">
                  <a16:creationId xmlns:a16="http://schemas.microsoft.com/office/drawing/2014/main" id="{4C8F3FC9-49E3-15CC-379E-0E693A1A6A60}"/>
                </a:ext>
              </a:extLst>
            </p:cNvPr>
            <p:cNvSpPr/>
            <p:nvPr/>
          </p:nvSpPr>
          <p:spPr>
            <a:xfrm>
              <a:off x="7418666" y="4348250"/>
              <a:ext cx="601064" cy="753305"/>
            </a:xfrm>
            <a:custGeom>
              <a:avLst/>
              <a:gdLst/>
              <a:ahLst/>
              <a:cxnLst/>
              <a:rect l="l" t="t" r="r" b="b"/>
              <a:pathLst>
                <a:path w="9965" h="12489" extrusionOk="0">
                  <a:moveTo>
                    <a:pt x="6628" y="0"/>
                  </a:moveTo>
                  <a:cubicBezTo>
                    <a:pt x="5836" y="0"/>
                    <a:pt x="5216" y="279"/>
                    <a:pt x="5100" y="755"/>
                  </a:cubicBezTo>
                  <a:cubicBezTo>
                    <a:pt x="5012" y="1126"/>
                    <a:pt x="5247" y="1527"/>
                    <a:pt x="5687" y="1859"/>
                  </a:cubicBezTo>
                  <a:lnTo>
                    <a:pt x="5022" y="4614"/>
                  </a:lnTo>
                  <a:lnTo>
                    <a:pt x="684" y="8678"/>
                  </a:lnTo>
                  <a:cubicBezTo>
                    <a:pt x="0" y="9323"/>
                    <a:pt x="264" y="10496"/>
                    <a:pt x="1134" y="10701"/>
                  </a:cubicBezTo>
                  <a:lnTo>
                    <a:pt x="8354" y="12459"/>
                  </a:lnTo>
                  <a:cubicBezTo>
                    <a:pt x="8437" y="12479"/>
                    <a:pt x="8520" y="12489"/>
                    <a:pt x="8601" y="12489"/>
                  </a:cubicBezTo>
                  <a:cubicBezTo>
                    <a:pt x="9362" y="12489"/>
                    <a:pt x="9964" y="11661"/>
                    <a:pt x="9673" y="10857"/>
                  </a:cubicBezTo>
                  <a:lnTo>
                    <a:pt x="7680" y="5259"/>
                  </a:lnTo>
                  <a:lnTo>
                    <a:pt x="8354" y="2504"/>
                  </a:lnTo>
                  <a:cubicBezTo>
                    <a:pt x="8891" y="2406"/>
                    <a:pt x="9282" y="2162"/>
                    <a:pt x="9380" y="1791"/>
                  </a:cubicBezTo>
                  <a:cubicBezTo>
                    <a:pt x="9526" y="1155"/>
                    <a:pt x="8696" y="403"/>
                    <a:pt x="7523" y="110"/>
                  </a:cubicBezTo>
                  <a:cubicBezTo>
                    <a:pt x="7213" y="36"/>
                    <a:pt x="6910" y="0"/>
                    <a:pt x="6628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414;p37">
              <a:extLst>
                <a:ext uri="{FF2B5EF4-FFF2-40B4-BE49-F238E27FC236}">
                  <a16:creationId xmlns:a16="http://schemas.microsoft.com/office/drawing/2014/main" id="{44948B28-F706-3E45-BA2D-19A70C548D71}"/>
                </a:ext>
              </a:extLst>
            </p:cNvPr>
            <p:cNvGrpSpPr/>
            <p:nvPr/>
          </p:nvGrpSpPr>
          <p:grpSpPr>
            <a:xfrm>
              <a:off x="7418975" y="4348310"/>
              <a:ext cx="600461" cy="752822"/>
              <a:chOff x="7418975" y="4348310"/>
              <a:chExt cx="600461" cy="752822"/>
            </a:xfrm>
          </p:grpSpPr>
          <p:sp>
            <p:nvSpPr>
              <p:cNvPr id="15" name="Google Shape;2415;p37">
                <a:extLst>
                  <a:ext uri="{FF2B5EF4-FFF2-40B4-BE49-F238E27FC236}">
                    <a16:creationId xmlns:a16="http://schemas.microsoft.com/office/drawing/2014/main" id="{232B5099-834E-3D2C-8CED-4C791C5BEBA4}"/>
                  </a:ext>
                </a:extLst>
              </p:cNvPr>
              <p:cNvSpPr/>
              <p:nvPr/>
            </p:nvSpPr>
            <p:spPr>
              <a:xfrm>
                <a:off x="7717183" y="4348310"/>
                <a:ext cx="276435" cy="153508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2545" extrusionOk="0">
                    <a:moveTo>
                      <a:pt x="1694" y="1"/>
                    </a:moveTo>
                    <a:cubicBezTo>
                      <a:pt x="897" y="1"/>
                      <a:pt x="272" y="284"/>
                      <a:pt x="157" y="754"/>
                    </a:cubicBezTo>
                    <a:cubicBezTo>
                      <a:pt x="0" y="1399"/>
                      <a:pt x="831" y="2151"/>
                      <a:pt x="2013" y="2434"/>
                    </a:cubicBezTo>
                    <a:cubicBezTo>
                      <a:pt x="2323" y="2509"/>
                      <a:pt x="2627" y="2544"/>
                      <a:pt x="2909" y="2544"/>
                    </a:cubicBezTo>
                    <a:cubicBezTo>
                      <a:pt x="3701" y="2544"/>
                      <a:pt x="4321" y="2265"/>
                      <a:pt x="4436" y="1790"/>
                    </a:cubicBezTo>
                    <a:cubicBezTo>
                      <a:pt x="4583" y="1154"/>
                      <a:pt x="3752" y="402"/>
                      <a:pt x="2580" y="109"/>
                    </a:cubicBezTo>
                    <a:cubicBezTo>
                      <a:pt x="2273" y="36"/>
                      <a:pt x="1973" y="1"/>
                      <a:pt x="1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416;p37">
                <a:extLst>
                  <a:ext uri="{FF2B5EF4-FFF2-40B4-BE49-F238E27FC236}">
                    <a16:creationId xmlns:a16="http://schemas.microsoft.com/office/drawing/2014/main" id="{012B6886-7DB9-945D-B764-3B88280475FF}"/>
                  </a:ext>
                </a:extLst>
              </p:cNvPr>
              <p:cNvSpPr/>
              <p:nvPr/>
            </p:nvSpPr>
            <p:spPr>
              <a:xfrm>
                <a:off x="7779671" y="4372075"/>
                <a:ext cx="164426" cy="6610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096" extrusionOk="0">
                    <a:moveTo>
                      <a:pt x="638" y="1"/>
                    </a:moveTo>
                    <a:cubicBezTo>
                      <a:pt x="290" y="1"/>
                      <a:pt x="45" y="77"/>
                      <a:pt x="10" y="223"/>
                    </a:cubicBezTo>
                    <a:cubicBezTo>
                      <a:pt x="0" y="291"/>
                      <a:pt x="20" y="360"/>
                      <a:pt x="68" y="418"/>
                    </a:cubicBezTo>
                    <a:cubicBezTo>
                      <a:pt x="225" y="624"/>
                      <a:pt x="674" y="858"/>
                      <a:pt x="1231" y="985"/>
                    </a:cubicBezTo>
                    <a:cubicBezTo>
                      <a:pt x="1531" y="1059"/>
                      <a:pt x="1817" y="1096"/>
                      <a:pt x="2053" y="1096"/>
                    </a:cubicBezTo>
                    <a:cubicBezTo>
                      <a:pt x="2256" y="1096"/>
                      <a:pt x="2422" y="1069"/>
                      <a:pt x="2531" y="1014"/>
                    </a:cubicBezTo>
                    <a:cubicBezTo>
                      <a:pt x="2599" y="985"/>
                      <a:pt x="2648" y="936"/>
                      <a:pt x="2667" y="878"/>
                    </a:cubicBezTo>
                    <a:cubicBezTo>
                      <a:pt x="2726" y="633"/>
                      <a:pt x="2179" y="282"/>
                      <a:pt x="1446" y="106"/>
                    </a:cubicBezTo>
                    <a:cubicBezTo>
                      <a:pt x="1152" y="35"/>
                      <a:pt x="871" y="1"/>
                      <a:pt x="6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417;p37">
                <a:extLst>
                  <a:ext uri="{FF2B5EF4-FFF2-40B4-BE49-F238E27FC236}">
                    <a16:creationId xmlns:a16="http://schemas.microsoft.com/office/drawing/2014/main" id="{3EB414CF-125B-3162-B75B-E195670AB016}"/>
                  </a:ext>
                </a:extLst>
              </p:cNvPr>
              <p:cNvSpPr/>
              <p:nvPr/>
            </p:nvSpPr>
            <p:spPr>
              <a:xfrm>
                <a:off x="7783773" y="4392101"/>
                <a:ext cx="148562" cy="46083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764" extrusionOk="0">
                    <a:moveTo>
                      <a:pt x="503" y="1"/>
                    </a:moveTo>
                    <a:cubicBezTo>
                      <a:pt x="289" y="1"/>
                      <a:pt x="113" y="30"/>
                      <a:pt x="0" y="86"/>
                    </a:cubicBezTo>
                    <a:cubicBezTo>
                      <a:pt x="157" y="292"/>
                      <a:pt x="606" y="526"/>
                      <a:pt x="1163" y="653"/>
                    </a:cubicBezTo>
                    <a:cubicBezTo>
                      <a:pt x="1463" y="727"/>
                      <a:pt x="1749" y="764"/>
                      <a:pt x="1985" y="764"/>
                    </a:cubicBezTo>
                    <a:cubicBezTo>
                      <a:pt x="2188" y="764"/>
                      <a:pt x="2354" y="737"/>
                      <a:pt x="2463" y="682"/>
                    </a:cubicBezTo>
                    <a:cubicBezTo>
                      <a:pt x="2306" y="477"/>
                      <a:pt x="1857" y="243"/>
                      <a:pt x="1300" y="106"/>
                    </a:cubicBezTo>
                    <a:cubicBezTo>
                      <a:pt x="1011" y="35"/>
                      <a:pt x="735" y="1"/>
                      <a:pt x="5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418;p37">
                <a:extLst>
                  <a:ext uri="{FF2B5EF4-FFF2-40B4-BE49-F238E27FC236}">
                    <a16:creationId xmlns:a16="http://schemas.microsoft.com/office/drawing/2014/main" id="{9241B41A-2146-E004-0544-8287A1E501D9}"/>
                  </a:ext>
                </a:extLst>
              </p:cNvPr>
              <p:cNvSpPr/>
              <p:nvPr/>
            </p:nvSpPr>
            <p:spPr>
              <a:xfrm>
                <a:off x="7418975" y="4441500"/>
                <a:ext cx="600461" cy="659632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10936" extrusionOk="0">
                    <a:moveTo>
                      <a:pt x="5765" y="0"/>
                    </a:moveTo>
                    <a:lnTo>
                      <a:pt x="5023" y="3068"/>
                    </a:lnTo>
                    <a:lnTo>
                      <a:pt x="685" y="7132"/>
                    </a:lnTo>
                    <a:cubicBezTo>
                      <a:pt x="1" y="7777"/>
                      <a:pt x="255" y="8950"/>
                      <a:pt x="1124" y="9155"/>
                    </a:cubicBezTo>
                    <a:lnTo>
                      <a:pt x="8354" y="10904"/>
                    </a:lnTo>
                    <a:cubicBezTo>
                      <a:pt x="8441" y="10925"/>
                      <a:pt x="8527" y="10935"/>
                      <a:pt x="8611" y="10935"/>
                    </a:cubicBezTo>
                    <a:cubicBezTo>
                      <a:pt x="9365" y="10935"/>
                      <a:pt x="9955" y="10111"/>
                      <a:pt x="9673" y="9311"/>
                    </a:cubicBezTo>
                    <a:lnTo>
                      <a:pt x="7680" y="3713"/>
                    </a:lnTo>
                    <a:lnTo>
                      <a:pt x="8423" y="645"/>
                    </a:lnTo>
                    <a:lnTo>
                      <a:pt x="57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419;p37">
                <a:extLst>
                  <a:ext uri="{FF2B5EF4-FFF2-40B4-BE49-F238E27FC236}">
                    <a16:creationId xmlns:a16="http://schemas.microsoft.com/office/drawing/2014/main" id="{A25E59C6-B30B-A234-8D82-42E75B11B63C}"/>
                  </a:ext>
                </a:extLst>
              </p:cNvPr>
              <p:cNvSpPr/>
              <p:nvPr/>
            </p:nvSpPr>
            <p:spPr>
              <a:xfrm>
                <a:off x="7457276" y="4470332"/>
                <a:ext cx="528683" cy="606975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10063" extrusionOk="0">
                    <a:moveTo>
                      <a:pt x="5423" y="1"/>
                    </a:moveTo>
                    <a:lnTo>
                      <a:pt x="4739" y="2805"/>
                    </a:lnTo>
                    <a:lnTo>
                      <a:pt x="2609" y="4808"/>
                    </a:lnTo>
                    <a:lnTo>
                      <a:pt x="2443" y="4954"/>
                    </a:lnTo>
                    <a:lnTo>
                      <a:pt x="323" y="6948"/>
                    </a:lnTo>
                    <a:cubicBezTo>
                      <a:pt x="98" y="7163"/>
                      <a:pt x="1" y="7475"/>
                      <a:pt x="89" y="7778"/>
                    </a:cubicBezTo>
                    <a:cubicBezTo>
                      <a:pt x="147" y="8032"/>
                      <a:pt x="333" y="8227"/>
                      <a:pt x="587" y="8296"/>
                    </a:cubicBezTo>
                    <a:lnTo>
                      <a:pt x="7817" y="10045"/>
                    </a:lnTo>
                    <a:cubicBezTo>
                      <a:pt x="7869" y="10057"/>
                      <a:pt x="7921" y="10063"/>
                      <a:pt x="7973" y="10063"/>
                    </a:cubicBezTo>
                    <a:cubicBezTo>
                      <a:pt x="8172" y="10063"/>
                      <a:pt x="8359" y="9975"/>
                      <a:pt x="8491" y="9820"/>
                    </a:cubicBezTo>
                    <a:cubicBezTo>
                      <a:pt x="8706" y="9585"/>
                      <a:pt x="8765" y="9253"/>
                      <a:pt x="8657" y="8970"/>
                    </a:cubicBezTo>
                    <a:lnTo>
                      <a:pt x="7680" y="6225"/>
                    </a:lnTo>
                    <a:lnTo>
                      <a:pt x="7612" y="6019"/>
                    </a:lnTo>
                    <a:lnTo>
                      <a:pt x="6635" y="3264"/>
                    </a:lnTo>
                    <a:lnTo>
                      <a:pt x="7309" y="460"/>
                    </a:lnTo>
                    <a:lnTo>
                      <a:pt x="54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420;p37">
                <a:extLst>
                  <a:ext uri="{FF2B5EF4-FFF2-40B4-BE49-F238E27FC236}">
                    <a16:creationId xmlns:a16="http://schemas.microsoft.com/office/drawing/2014/main" id="{EC717DF1-5F48-81EC-16C6-9A0605757A9D}"/>
                  </a:ext>
                </a:extLst>
              </p:cNvPr>
              <p:cNvSpPr/>
              <p:nvPr/>
            </p:nvSpPr>
            <p:spPr>
              <a:xfrm>
                <a:off x="7457276" y="4769143"/>
                <a:ext cx="528683" cy="308162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5109" extrusionOk="0">
                    <a:moveTo>
                      <a:pt x="2443" y="0"/>
                    </a:moveTo>
                    <a:lnTo>
                      <a:pt x="323" y="1994"/>
                    </a:lnTo>
                    <a:cubicBezTo>
                      <a:pt x="98" y="2209"/>
                      <a:pt x="1" y="2521"/>
                      <a:pt x="89" y="2824"/>
                    </a:cubicBezTo>
                    <a:cubicBezTo>
                      <a:pt x="147" y="3078"/>
                      <a:pt x="333" y="3273"/>
                      <a:pt x="587" y="3342"/>
                    </a:cubicBezTo>
                    <a:lnTo>
                      <a:pt x="7817" y="5091"/>
                    </a:lnTo>
                    <a:cubicBezTo>
                      <a:pt x="7869" y="5103"/>
                      <a:pt x="7921" y="5109"/>
                      <a:pt x="7973" y="5109"/>
                    </a:cubicBezTo>
                    <a:cubicBezTo>
                      <a:pt x="8172" y="5109"/>
                      <a:pt x="8359" y="5021"/>
                      <a:pt x="8491" y="4866"/>
                    </a:cubicBezTo>
                    <a:cubicBezTo>
                      <a:pt x="8706" y="4631"/>
                      <a:pt x="8765" y="4309"/>
                      <a:pt x="8667" y="4016"/>
                    </a:cubicBezTo>
                    <a:lnTo>
                      <a:pt x="7690" y="1271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421;p37">
                <a:extLst>
                  <a:ext uri="{FF2B5EF4-FFF2-40B4-BE49-F238E27FC236}">
                    <a16:creationId xmlns:a16="http://schemas.microsoft.com/office/drawing/2014/main" id="{0EE77769-E27E-1AFB-5E07-5383C6635AE9}"/>
                  </a:ext>
                </a:extLst>
              </p:cNvPr>
              <p:cNvSpPr/>
              <p:nvPr/>
            </p:nvSpPr>
            <p:spPr>
              <a:xfrm>
                <a:off x="7599323" y="4754486"/>
                <a:ext cx="321794" cy="105918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1756" extrusionOk="0">
                    <a:moveTo>
                      <a:pt x="920" y="1"/>
                    </a:moveTo>
                    <a:cubicBezTo>
                      <a:pt x="626" y="1"/>
                      <a:pt x="392" y="32"/>
                      <a:pt x="245" y="97"/>
                    </a:cubicBezTo>
                    <a:lnTo>
                      <a:pt x="88" y="243"/>
                    </a:lnTo>
                    <a:cubicBezTo>
                      <a:pt x="0" y="576"/>
                      <a:pt x="1124" y="1133"/>
                      <a:pt x="2570" y="1484"/>
                    </a:cubicBezTo>
                    <a:cubicBezTo>
                      <a:pt x="3314" y="1665"/>
                      <a:pt x="4003" y="1756"/>
                      <a:pt x="4508" y="1756"/>
                    </a:cubicBezTo>
                    <a:cubicBezTo>
                      <a:pt x="4985" y="1756"/>
                      <a:pt x="5297" y="1675"/>
                      <a:pt x="5335" y="1514"/>
                    </a:cubicBezTo>
                    <a:lnTo>
                      <a:pt x="5257" y="1308"/>
                    </a:lnTo>
                    <a:cubicBezTo>
                      <a:pt x="4983" y="976"/>
                      <a:pt x="4035" y="556"/>
                      <a:pt x="2853" y="273"/>
                    </a:cubicBezTo>
                    <a:cubicBezTo>
                      <a:pt x="2112" y="94"/>
                      <a:pt x="1426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422;p37">
                <a:extLst>
                  <a:ext uri="{FF2B5EF4-FFF2-40B4-BE49-F238E27FC236}">
                    <a16:creationId xmlns:a16="http://schemas.microsoft.com/office/drawing/2014/main" id="{B30CAA67-2CF1-D99A-0B8C-EB81D50AD8A7}"/>
                  </a:ext>
                </a:extLst>
              </p:cNvPr>
              <p:cNvSpPr/>
              <p:nvPr/>
            </p:nvSpPr>
            <p:spPr>
              <a:xfrm>
                <a:off x="7626405" y="4767635"/>
                <a:ext cx="272937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1323" extrusionOk="0">
                    <a:moveTo>
                      <a:pt x="502" y="1"/>
                    </a:moveTo>
                    <a:cubicBezTo>
                      <a:pt x="235" y="1"/>
                      <a:pt x="69" y="40"/>
                      <a:pt x="50" y="123"/>
                    </a:cubicBezTo>
                    <a:cubicBezTo>
                      <a:pt x="1" y="338"/>
                      <a:pt x="949" y="748"/>
                      <a:pt x="2170" y="1042"/>
                    </a:cubicBezTo>
                    <a:cubicBezTo>
                      <a:pt x="2912" y="1226"/>
                      <a:pt x="3585" y="1323"/>
                      <a:pt x="4010" y="1323"/>
                    </a:cubicBezTo>
                    <a:cubicBezTo>
                      <a:pt x="4285" y="1323"/>
                      <a:pt x="4456" y="1282"/>
                      <a:pt x="4476" y="1198"/>
                    </a:cubicBezTo>
                    <a:cubicBezTo>
                      <a:pt x="4524" y="983"/>
                      <a:pt x="3577" y="573"/>
                      <a:pt x="2355" y="279"/>
                    </a:cubicBezTo>
                    <a:cubicBezTo>
                      <a:pt x="1606" y="100"/>
                      <a:pt x="927" y="1"/>
                      <a:pt x="5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423;p37">
                <a:extLst>
                  <a:ext uri="{FF2B5EF4-FFF2-40B4-BE49-F238E27FC236}">
                    <a16:creationId xmlns:a16="http://schemas.microsoft.com/office/drawing/2014/main" id="{38A53759-0F9B-4309-9A0F-20DC0049D8D7}"/>
                  </a:ext>
                </a:extLst>
              </p:cNvPr>
              <p:cNvSpPr/>
              <p:nvPr/>
            </p:nvSpPr>
            <p:spPr>
              <a:xfrm>
                <a:off x="7755665" y="4948043"/>
                <a:ext cx="23283" cy="15864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63" extrusionOk="0">
                    <a:moveTo>
                      <a:pt x="188" y="0"/>
                    </a:moveTo>
                    <a:cubicBezTo>
                      <a:pt x="48" y="0"/>
                      <a:pt x="0" y="222"/>
                      <a:pt x="164" y="259"/>
                    </a:cubicBezTo>
                    <a:cubicBezTo>
                      <a:pt x="175" y="261"/>
                      <a:pt x="187" y="263"/>
                      <a:pt x="197" y="263"/>
                    </a:cubicBezTo>
                    <a:cubicBezTo>
                      <a:pt x="338" y="263"/>
                      <a:pt x="386" y="41"/>
                      <a:pt x="222" y="5"/>
                    </a:cubicBezTo>
                    <a:cubicBezTo>
                      <a:pt x="210" y="2"/>
                      <a:pt x="199" y="0"/>
                      <a:pt x="1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24;p37">
                <a:extLst>
                  <a:ext uri="{FF2B5EF4-FFF2-40B4-BE49-F238E27FC236}">
                    <a16:creationId xmlns:a16="http://schemas.microsoft.com/office/drawing/2014/main" id="{F372906D-092D-5821-43C6-75BEB04B24A6}"/>
                  </a:ext>
                </a:extLst>
              </p:cNvPr>
              <p:cNvSpPr/>
              <p:nvPr/>
            </p:nvSpPr>
            <p:spPr>
              <a:xfrm>
                <a:off x="7789804" y="4922830"/>
                <a:ext cx="55854" cy="39689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58" extrusionOk="0">
                    <a:moveTo>
                      <a:pt x="446" y="0"/>
                    </a:moveTo>
                    <a:cubicBezTo>
                      <a:pt x="105" y="0"/>
                      <a:pt x="0" y="557"/>
                      <a:pt x="379" y="647"/>
                    </a:cubicBezTo>
                    <a:cubicBezTo>
                      <a:pt x="409" y="654"/>
                      <a:pt x="438" y="657"/>
                      <a:pt x="465" y="657"/>
                    </a:cubicBezTo>
                    <a:cubicBezTo>
                      <a:pt x="819" y="657"/>
                      <a:pt x="926" y="103"/>
                      <a:pt x="535" y="12"/>
                    </a:cubicBezTo>
                    <a:cubicBezTo>
                      <a:pt x="504" y="4"/>
                      <a:pt x="474" y="0"/>
                      <a:pt x="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425;p37">
                <a:extLst>
                  <a:ext uri="{FF2B5EF4-FFF2-40B4-BE49-F238E27FC236}">
                    <a16:creationId xmlns:a16="http://schemas.microsoft.com/office/drawing/2014/main" id="{3C3C434C-4995-C8FA-3051-477D19032FCA}"/>
                  </a:ext>
                </a:extLst>
              </p:cNvPr>
              <p:cNvSpPr/>
              <p:nvPr/>
            </p:nvSpPr>
            <p:spPr>
              <a:xfrm>
                <a:off x="7715072" y="4888872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59" y="0"/>
                    </a:moveTo>
                    <a:cubicBezTo>
                      <a:pt x="80" y="0"/>
                      <a:pt x="0" y="445"/>
                      <a:pt x="309" y="526"/>
                    </a:cubicBezTo>
                    <a:cubicBezTo>
                      <a:pt x="332" y="532"/>
                      <a:pt x="354" y="534"/>
                      <a:pt x="375" y="534"/>
                    </a:cubicBezTo>
                    <a:cubicBezTo>
                      <a:pt x="655" y="534"/>
                      <a:pt x="735" y="81"/>
                      <a:pt x="426" y="9"/>
                    </a:cubicBezTo>
                    <a:cubicBezTo>
                      <a:pt x="403" y="3"/>
                      <a:pt x="380" y="0"/>
                      <a:pt x="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426;p37">
                <a:extLst>
                  <a:ext uri="{FF2B5EF4-FFF2-40B4-BE49-F238E27FC236}">
                    <a16:creationId xmlns:a16="http://schemas.microsoft.com/office/drawing/2014/main" id="{CB300995-8189-185D-5284-88E85D31FEB7}"/>
                  </a:ext>
                </a:extLst>
              </p:cNvPr>
              <p:cNvSpPr/>
              <p:nvPr/>
            </p:nvSpPr>
            <p:spPr>
              <a:xfrm>
                <a:off x="7562711" y="4911370"/>
                <a:ext cx="34260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96" extrusionOk="0">
                    <a:moveTo>
                      <a:pt x="282" y="1"/>
                    </a:moveTo>
                    <a:cubicBezTo>
                      <a:pt x="68" y="1"/>
                      <a:pt x="0" y="333"/>
                      <a:pt x="236" y="388"/>
                    </a:cubicBezTo>
                    <a:cubicBezTo>
                      <a:pt x="256" y="393"/>
                      <a:pt x="276" y="396"/>
                      <a:pt x="294" y="396"/>
                    </a:cubicBezTo>
                    <a:cubicBezTo>
                      <a:pt x="504" y="396"/>
                      <a:pt x="568" y="61"/>
                      <a:pt x="334" y="7"/>
                    </a:cubicBezTo>
                    <a:cubicBezTo>
                      <a:pt x="316" y="3"/>
                      <a:pt x="299" y="1"/>
                      <a:pt x="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427;p37">
                <a:extLst>
                  <a:ext uri="{FF2B5EF4-FFF2-40B4-BE49-F238E27FC236}">
                    <a16:creationId xmlns:a16="http://schemas.microsoft.com/office/drawing/2014/main" id="{732C74C8-11B8-2EAF-9492-FD8015ADD799}"/>
                  </a:ext>
                </a:extLst>
              </p:cNvPr>
              <p:cNvSpPr/>
              <p:nvPr/>
            </p:nvSpPr>
            <p:spPr>
              <a:xfrm>
                <a:off x="7627793" y="4940141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61" y="1"/>
                    </a:moveTo>
                    <a:cubicBezTo>
                      <a:pt x="81" y="1"/>
                      <a:pt x="1" y="454"/>
                      <a:pt x="310" y="526"/>
                    </a:cubicBezTo>
                    <a:cubicBezTo>
                      <a:pt x="334" y="532"/>
                      <a:pt x="356" y="535"/>
                      <a:pt x="377" y="535"/>
                    </a:cubicBezTo>
                    <a:cubicBezTo>
                      <a:pt x="657" y="535"/>
                      <a:pt x="736" y="90"/>
                      <a:pt x="427" y="9"/>
                    </a:cubicBezTo>
                    <a:cubicBezTo>
                      <a:pt x="404" y="3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428;p37">
                <a:extLst>
                  <a:ext uri="{FF2B5EF4-FFF2-40B4-BE49-F238E27FC236}">
                    <a16:creationId xmlns:a16="http://schemas.microsoft.com/office/drawing/2014/main" id="{0284FFDD-B7CA-423D-CEA4-6639DBD557DA}"/>
                  </a:ext>
                </a:extLst>
              </p:cNvPr>
              <p:cNvSpPr/>
              <p:nvPr/>
            </p:nvSpPr>
            <p:spPr>
              <a:xfrm>
                <a:off x="7621278" y="4842548"/>
                <a:ext cx="22740" cy="1646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3" extrusionOk="0">
                    <a:moveTo>
                      <a:pt x="189" y="1"/>
                    </a:moveTo>
                    <a:cubicBezTo>
                      <a:pt x="48" y="1"/>
                      <a:pt x="1" y="223"/>
                      <a:pt x="164" y="269"/>
                    </a:cubicBezTo>
                    <a:cubicBezTo>
                      <a:pt x="176" y="271"/>
                      <a:pt x="187" y="273"/>
                      <a:pt x="198" y="273"/>
                    </a:cubicBezTo>
                    <a:cubicBezTo>
                      <a:pt x="337" y="273"/>
                      <a:pt x="377" y="50"/>
                      <a:pt x="223" y="5"/>
                    </a:cubicBezTo>
                    <a:cubicBezTo>
                      <a:pt x="211" y="2"/>
                      <a:pt x="200" y="1"/>
                      <a:pt x="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429;p37">
                <a:extLst>
                  <a:ext uri="{FF2B5EF4-FFF2-40B4-BE49-F238E27FC236}">
                    <a16:creationId xmlns:a16="http://schemas.microsoft.com/office/drawing/2014/main" id="{7BF62438-F8F4-71E1-F1AC-E3A5FE192302}"/>
                  </a:ext>
                </a:extLst>
              </p:cNvPr>
              <p:cNvSpPr/>
              <p:nvPr/>
            </p:nvSpPr>
            <p:spPr>
              <a:xfrm>
                <a:off x="7637504" y="4871923"/>
                <a:ext cx="34321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9" h="396" extrusionOk="0">
                    <a:moveTo>
                      <a:pt x="281" y="0"/>
                    </a:moveTo>
                    <a:cubicBezTo>
                      <a:pt x="60" y="0"/>
                      <a:pt x="1" y="333"/>
                      <a:pt x="237" y="387"/>
                    </a:cubicBezTo>
                    <a:cubicBezTo>
                      <a:pt x="257" y="393"/>
                      <a:pt x="277" y="395"/>
                      <a:pt x="295" y="395"/>
                    </a:cubicBezTo>
                    <a:cubicBezTo>
                      <a:pt x="504" y="395"/>
                      <a:pt x="568" y="60"/>
                      <a:pt x="335" y="6"/>
                    </a:cubicBezTo>
                    <a:cubicBezTo>
                      <a:pt x="316" y="2"/>
                      <a:pt x="298" y="0"/>
                      <a:pt x="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430;p37">
                <a:extLst>
                  <a:ext uri="{FF2B5EF4-FFF2-40B4-BE49-F238E27FC236}">
                    <a16:creationId xmlns:a16="http://schemas.microsoft.com/office/drawing/2014/main" id="{F8F6A439-40D7-7E17-234B-22FF1ABC8C3E}"/>
                  </a:ext>
                </a:extLst>
              </p:cNvPr>
              <p:cNvSpPr/>
              <p:nvPr/>
            </p:nvSpPr>
            <p:spPr>
              <a:xfrm>
                <a:off x="7898134" y="4914808"/>
                <a:ext cx="34140" cy="24006"/>
              </a:xfrm>
              <a:custGeom>
                <a:avLst/>
                <a:gdLst/>
                <a:ahLst/>
                <a:cxnLst/>
                <a:rect l="l" t="t" r="r" b="b"/>
                <a:pathLst>
                  <a:path w="566" h="398" extrusionOk="0">
                    <a:moveTo>
                      <a:pt x="274" y="0"/>
                    </a:moveTo>
                    <a:cubicBezTo>
                      <a:pt x="65" y="0"/>
                      <a:pt x="1" y="336"/>
                      <a:pt x="234" y="389"/>
                    </a:cubicBezTo>
                    <a:cubicBezTo>
                      <a:pt x="255" y="395"/>
                      <a:pt x="275" y="397"/>
                      <a:pt x="294" y="397"/>
                    </a:cubicBezTo>
                    <a:cubicBezTo>
                      <a:pt x="510" y="397"/>
                      <a:pt x="566" y="62"/>
                      <a:pt x="332" y="8"/>
                    </a:cubicBezTo>
                    <a:cubicBezTo>
                      <a:pt x="312" y="3"/>
                      <a:pt x="292" y="0"/>
                      <a:pt x="2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431;p37">
                <a:extLst>
                  <a:ext uri="{FF2B5EF4-FFF2-40B4-BE49-F238E27FC236}">
                    <a16:creationId xmlns:a16="http://schemas.microsoft.com/office/drawing/2014/main" id="{FE73F558-CC06-C807-A696-1C93C68DCC93}"/>
                  </a:ext>
                </a:extLst>
              </p:cNvPr>
              <p:cNvSpPr/>
              <p:nvPr/>
            </p:nvSpPr>
            <p:spPr>
              <a:xfrm>
                <a:off x="7896928" y="4968310"/>
                <a:ext cx="8324" cy="772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88" y="1"/>
                    </a:moveTo>
                    <a:cubicBezTo>
                      <a:pt x="20" y="11"/>
                      <a:pt x="0" y="89"/>
                      <a:pt x="49" y="128"/>
                    </a:cubicBezTo>
                    <a:cubicBezTo>
                      <a:pt x="118" y="118"/>
                      <a:pt x="137" y="40"/>
                      <a:pt x="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432;p37">
                <a:extLst>
                  <a:ext uri="{FF2B5EF4-FFF2-40B4-BE49-F238E27FC236}">
                    <a16:creationId xmlns:a16="http://schemas.microsoft.com/office/drawing/2014/main" id="{5F5DE29D-E5F3-9960-DA00-3FE4F1DC405F}"/>
                  </a:ext>
                </a:extLst>
              </p:cNvPr>
              <p:cNvSpPr/>
              <p:nvPr/>
            </p:nvSpPr>
            <p:spPr>
              <a:xfrm>
                <a:off x="7925397" y="5011919"/>
                <a:ext cx="11279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30" extrusionOk="0">
                    <a:moveTo>
                      <a:pt x="104" y="0"/>
                    </a:moveTo>
                    <a:cubicBezTo>
                      <a:pt x="24" y="0"/>
                      <a:pt x="0" y="109"/>
                      <a:pt x="75" y="128"/>
                    </a:cubicBezTo>
                    <a:cubicBezTo>
                      <a:pt x="82" y="129"/>
                      <a:pt x="88" y="130"/>
                      <a:pt x="94" y="130"/>
                    </a:cubicBezTo>
                    <a:cubicBezTo>
                      <a:pt x="167" y="130"/>
                      <a:pt x="187" y="28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433;p37">
                <a:extLst>
                  <a:ext uri="{FF2B5EF4-FFF2-40B4-BE49-F238E27FC236}">
                    <a16:creationId xmlns:a16="http://schemas.microsoft.com/office/drawing/2014/main" id="{2B15CA00-6974-5E46-D1F6-63ACE8F17CAF}"/>
                  </a:ext>
                </a:extLst>
              </p:cNvPr>
              <p:cNvSpPr/>
              <p:nvPr/>
            </p:nvSpPr>
            <p:spPr>
              <a:xfrm>
                <a:off x="7791192" y="5001786"/>
                <a:ext cx="11159" cy="79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32" extrusionOk="0">
                    <a:moveTo>
                      <a:pt x="94" y="1"/>
                    </a:moveTo>
                    <a:cubicBezTo>
                      <a:pt x="20" y="1"/>
                      <a:pt x="1" y="112"/>
                      <a:pt x="83" y="130"/>
                    </a:cubicBezTo>
                    <a:cubicBezTo>
                      <a:pt x="88" y="131"/>
                      <a:pt x="93" y="132"/>
                      <a:pt x="98" y="132"/>
                    </a:cubicBezTo>
                    <a:cubicBezTo>
                      <a:pt x="164" y="132"/>
                      <a:pt x="185" y="21"/>
                      <a:pt x="112" y="3"/>
                    </a:cubicBezTo>
                    <a:cubicBezTo>
                      <a:pt x="106" y="1"/>
                      <a:pt x="100" y="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434;p37">
                <a:extLst>
                  <a:ext uri="{FF2B5EF4-FFF2-40B4-BE49-F238E27FC236}">
                    <a16:creationId xmlns:a16="http://schemas.microsoft.com/office/drawing/2014/main" id="{70B40D44-83C5-26BA-96CC-8C6044F5CD05}"/>
                  </a:ext>
                </a:extLst>
              </p:cNvPr>
              <p:cNvSpPr/>
              <p:nvPr/>
            </p:nvSpPr>
            <p:spPr>
              <a:xfrm>
                <a:off x="7669472" y="4665458"/>
                <a:ext cx="100791" cy="84867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407" extrusionOk="0">
                    <a:moveTo>
                      <a:pt x="1328" y="0"/>
                    </a:moveTo>
                    <a:cubicBezTo>
                      <a:pt x="1123" y="0"/>
                      <a:pt x="822" y="149"/>
                      <a:pt x="547" y="410"/>
                    </a:cubicBezTo>
                    <a:cubicBezTo>
                      <a:pt x="176" y="762"/>
                      <a:pt x="0" y="1172"/>
                      <a:pt x="147" y="1338"/>
                    </a:cubicBezTo>
                    <a:cubicBezTo>
                      <a:pt x="190" y="1385"/>
                      <a:pt x="254" y="1407"/>
                      <a:pt x="333" y="1407"/>
                    </a:cubicBezTo>
                    <a:cubicBezTo>
                      <a:pt x="538" y="1407"/>
                      <a:pt x="839" y="1258"/>
                      <a:pt x="1114" y="996"/>
                    </a:cubicBezTo>
                    <a:cubicBezTo>
                      <a:pt x="1485" y="645"/>
                      <a:pt x="1671" y="225"/>
                      <a:pt x="1514" y="68"/>
                    </a:cubicBezTo>
                    <a:cubicBezTo>
                      <a:pt x="1471" y="22"/>
                      <a:pt x="1406" y="0"/>
                      <a:pt x="1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2435;p37">
            <a:extLst>
              <a:ext uri="{FF2B5EF4-FFF2-40B4-BE49-F238E27FC236}">
                <a16:creationId xmlns:a16="http://schemas.microsoft.com/office/drawing/2014/main" id="{38E187DD-8FD5-4303-ABA1-5AEE37CC1B65}"/>
              </a:ext>
            </a:extLst>
          </p:cNvPr>
          <p:cNvGrpSpPr/>
          <p:nvPr/>
        </p:nvGrpSpPr>
        <p:grpSpPr>
          <a:xfrm rot="-2241623">
            <a:off x="507126" y="3729407"/>
            <a:ext cx="392383" cy="339285"/>
            <a:chOff x="114900" y="1099975"/>
            <a:chExt cx="392400" cy="339300"/>
          </a:xfrm>
        </p:grpSpPr>
        <p:sp>
          <p:nvSpPr>
            <p:cNvPr id="36" name="Google Shape;2436;p37">
              <a:extLst>
                <a:ext uri="{FF2B5EF4-FFF2-40B4-BE49-F238E27FC236}">
                  <a16:creationId xmlns:a16="http://schemas.microsoft.com/office/drawing/2014/main" id="{0AE9DB8B-4FF7-5A95-0685-7AD457F4D300}"/>
                </a:ext>
              </a:extLst>
            </p:cNvPr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37;p37">
              <a:extLst>
                <a:ext uri="{FF2B5EF4-FFF2-40B4-BE49-F238E27FC236}">
                  <a16:creationId xmlns:a16="http://schemas.microsoft.com/office/drawing/2014/main" id="{9EF6CD10-A4AE-2990-45C8-8C8EA599BC96}"/>
                </a:ext>
              </a:extLst>
            </p:cNvPr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2438;p37">
            <a:extLst>
              <a:ext uri="{FF2B5EF4-FFF2-40B4-BE49-F238E27FC236}">
                <a16:creationId xmlns:a16="http://schemas.microsoft.com/office/drawing/2014/main" id="{F5A07FAB-B188-92C4-6A4F-5B74F9541065}"/>
              </a:ext>
            </a:extLst>
          </p:cNvPr>
          <p:cNvGrpSpPr/>
          <p:nvPr/>
        </p:nvGrpSpPr>
        <p:grpSpPr>
          <a:xfrm>
            <a:off x="117432" y="3152192"/>
            <a:ext cx="262941" cy="262941"/>
            <a:chOff x="-250650" y="2042750"/>
            <a:chExt cx="327000" cy="327000"/>
          </a:xfrm>
        </p:grpSpPr>
        <p:sp>
          <p:nvSpPr>
            <p:cNvPr id="39" name="Google Shape;2439;p37">
              <a:extLst>
                <a:ext uri="{FF2B5EF4-FFF2-40B4-BE49-F238E27FC236}">
                  <a16:creationId xmlns:a16="http://schemas.microsoft.com/office/drawing/2014/main" id="{121BCD72-1B7A-85D2-58D9-C1112DD20DC3}"/>
                </a:ext>
              </a:extLst>
            </p:cNvPr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40;p37">
              <a:extLst>
                <a:ext uri="{FF2B5EF4-FFF2-40B4-BE49-F238E27FC236}">
                  <a16:creationId xmlns:a16="http://schemas.microsoft.com/office/drawing/2014/main" id="{144A7A68-43CD-B97F-D916-B2EEF9553D49}"/>
                </a:ext>
              </a:extLst>
            </p:cNvPr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899EBDA6-5F2E-AAF5-23AC-4CA2132C5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994797" y="1682851"/>
            <a:ext cx="1200886" cy="4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2B222206-7001-7C8D-8373-559EBB6646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90" y="1804444"/>
            <a:ext cx="2255862" cy="2918747"/>
          </a:xfrm>
          <a:prstGeom prst="rect">
            <a:avLst/>
          </a:prstGeom>
        </p:spPr>
      </p:pic>
      <p:pic>
        <p:nvPicPr>
          <p:cNvPr id="43" name="Picture 42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35D3684B-B5D7-A319-9981-0C7710C5C3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629" y="2505028"/>
            <a:ext cx="1581065" cy="1543239"/>
          </a:xfrm>
          <a:prstGeom prst="rect">
            <a:avLst/>
          </a:prstGeom>
        </p:spPr>
      </p:pic>
      <p:pic>
        <p:nvPicPr>
          <p:cNvPr id="44" name="Picture 43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26C21029-3778-02B3-5E4E-6C3AE6CAC8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390" y="1530387"/>
            <a:ext cx="1310184" cy="1236421"/>
          </a:xfrm>
          <a:prstGeom prst="rect">
            <a:avLst/>
          </a:prstGeom>
        </p:spPr>
      </p:pic>
      <p:pic>
        <p:nvPicPr>
          <p:cNvPr id="45" name="Picture 44" descr="A picture containing clipart&#10;&#10;Description automatically generated">
            <a:extLst>
              <a:ext uri="{FF2B5EF4-FFF2-40B4-BE49-F238E27FC236}">
                <a16:creationId xmlns:a16="http://schemas.microsoft.com/office/drawing/2014/main" id="{B39EC146-1BB1-2A94-F574-F068D8D9C5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98" y="1173102"/>
            <a:ext cx="871868" cy="772226"/>
          </a:xfrm>
          <a:prstGeom prst="rect">
            <a:avLst/>
          </a:prstGeom>
        </p:spPr>
      </p:pic>
      <p:pic>
        <p:nvPicPr>
          <p:cNvPr id="46" name="Picture 4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C76143E-91E5-CEBD-F055-D629C350C3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83" y="2523247"/>
            <a:ext cx="1249021" cy="13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FAFSE National 3 SB Track 010 06">
            <a:hlinkClick r:id="" action="ppaction://media"/>
            <a:extLst>
              <a:ext uri="{FF2B5EF4-FFF2-40B4-BE49-F238E27FC236}">
                <a16:creationId xmlns:a16="http://schemas.microsoft.com/office/drawing/2014/main" id="{51029C71-413B-13BB-30D0-A15C80FC0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29" y="4089518"/>
            <a:ext cx="595520" cy="595520"/>
          </a:xfrm>
          <a:prstGeom prst="rect">
            <a:avLst/>
          </a:prstGeom>
        </p:spPr>
      </p:pic>
      <p:sp>
        <p:nvSpPr>
          <p:cNvPr id="411" name="Google Shape;411;p42"/>
          <p:cNvSpPr txBox="1">
            <a:spLocks noGrp="1"/>
          </p:cNvSpPr>
          <p:nvPr>
            <p:ph type="subTitle" idx="1"/>
          </p:nvPr>
        </p:nvSpPr>
        <p:spPr>
          <a:xfrm>
            <a:off x="2500400" y="3618384"/>
            <a:ext cx="41433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dirty="0"/>
              <a:t>This can be the part of the presentation where you introduce yourself, write your email...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200653" y="384934"/>
            <a:ext cx="303961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3500" dirty="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</a:rPr>
              <a:t>Listen and Point. </a:t>
            </a:r>
          </a:p>
        </p:txBody>
      </p:sp>
      <p:pic>
        <p:nvPicPr>
          <p:cNvPr id="7" name="Picture 6" descr="268-2686308_music-listening-clip-art-listen-to-music-clipart"/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1445" y="3576066"/>
            <a:ext cx="1392555" cy="1622425"/>
          </a:xfrm>
          <a:prstGeom prst="rect">
            <a:avLst/>
          </a:prstGeom>
        </p:spPr>
      </p:pic>
      <p:pic>
        <p:nvPicPr>
          <p:cNvPr id="19" name="Picture 18" descr="dew6hrg-0b8ce665-ed65-484e-8758-4973d6350899">
            <a:extLst>
              <a:ext uri="{FF2B5EF4-FFF2-40B4-BE49-F238E27FC236}">
                <a16:creationId xmlns:a16="http://schemas.microsoft.com/office/drawing/2014/main" id="{3C04BB1E-7566-7C36-D487-A8C59E51AF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532" y="134112"/>
            <a:ext cx="1069209" cy="830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B05710-252F-892B-35C5-69811B5F0B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986" y="1166913"/>
            <a:ext cx="8226028" cy="23004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7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FAFSE National 3 SB Track 010 06">
            <a:hlinkClick r:id="" action="ppaction://media"/>
            <a:extLst>
              <a:ext uri="{FF2B5EF4-FFF2-40B4-BE49-F238E27FC236}">
                <a16:creationId xmlns:a16="http://schemas.microsoft.com/office/drawing/2014/main" id="{51029C71-413B-13BB-30D0-A15C80FC0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29" y="4089518"/>
            <a:ext cx="595520" cy="595520"/>
          </a:xfrm>
          <a:prstGeom prst="rect">
            <a:avLst/>
          </a:prstGeom>
        </p:spPr>
      </p:pic>
      <p:sp>
        <p:nvSpPr>
          <p:cNvPr id="411" name="Google Shape;411;p42"/>
          <p:cNvSpPr txBox="1">
            <a:spLocks noGrp="1"/>
          </p:cNvSpPr>
          <p:nvPr>
            <p:ph type="subTitle" idx="1"/>
          </p:nvPr>
        </p:nvSpPr>
        <p:spPr>
          <a:xfrm>
            <a:off x="2500400" y="3618384"/>
            <a:ext cx="41433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dirty="0"/>
              <a:t>This can be the part of the presentation where you introduce yourself, write your email...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200653" y="384934"/>
            <a:ext cx="454804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3500" dirty="0">
                <a:solidFill>
                  <a:schemeClr val="accent1"/>
                </a:solidFill>
                <a:latin typeface="Ranchers" panose="020B0903030202050004"/>
                <a:ea typeface="Ranchers" panose="020B0903030202050004"/>
                <a:cs typeface="Ranchers" panose="020B0903030202050004"/>
              </a:rPr>
              <a:t>Listen, Point and Repeat. </a:t>
            </a:r>
          </a:p>
        </p:txBody>
      </p:sp>
      <p:pic>
        <p:nvPicPr>
          <p:cNvPr id="7" name="Picture 6" descr="268-2686308_music-listening-clip-art-listen-to-music-clipart"/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1445" y="3576066"/>
            <a:ext cx="1392555" cy="1622425"/>
          </a:xfrm>
          <a:prstGeom prst="rect">
            <a:avLst/>
          </a:prstGeom>
        </p:spPr>
      </p:pic>
      <p:pic>
        <p:nvPicPr>
          <p:cNvPr id="19" name="Picture 18" descr="dew6hrg-0b8ce665-ed65-484e-8758-4973d6350899">
            <a:extLst>
              <a:ext uri="{FF2B5EF4-FFF2-40B4-BE49-F238E27FC236}">
                <a16:creationId xmlns:a16="http://schemas.microsoft.com/office/drawing/2014/main" id="{3C04BB1E-7566-7C36-D487-A8C59E51AF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532" y="134112"/>
            <a:ext cx="1069209" cy="830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B05710-252F-892B-35C5-69811B5F0B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986" y="1166913"/>
            <a:ext cx="8226028" cy="23004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036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7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239431" y="387242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Look and Say.</a:t>
            </a:r>
            <a:endParaRPr lang="en-US" altLang="en-GB" sz="4000" dirty="0"/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6" name="Google Shape;436;p44"/>
          <p:cNvSpPr txBox="1">
            <a:spLocks noGrp="1"/>
          </p:cNvSpPr>
          <p:nvPr>
            <p:ph type="title" idx="5"/>
          </p:nvPr>
        </p:nvSpPr>
        <p:spPr>
          <a:xfrm>
            <a:off x="4733228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 idx="3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7" name="Picture 16" descr="417ed4eefb655650aff1d66e22d315ae">
            <a:extLst>
              <a:ext uri="{FF2B5EF4-FFF2-40B4-BE49-F238E27FC236}">
                <a16:creationId xmlns:a16="http://schemas.microsoft.com/office/drawing/2014/main" id="{B2B216AE-5706-0281-2572-A71061BAD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849034" y="492579"/>
            <a:ext cx="1078759" cy="519356"/>
          </a:xfrm>
          <a:prstGeom prst="rect">
            <a:avLst/>
          </a:prstGeom>
        </p:spPr>
      </p:pic>
      <p:pic>
        <p:nvPicPr>
          <p:cNvPr id="18" name="Picture 17" descr="dew6hrg-0b8ce665-ed65-484e-8758-4973d6350899">
            <a:extLst>
              <a:ext uri="{FF2B5EF4-FFF2-40B4-BE49-F238E27FC236}">
                <a16:creationId xmlns:a16="http://schemas.microsoft.com/office/drawing/2014/main" id="{443D7F17-3A62-BA49-4E7D-8C54AB1F3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5" y="258336"/>
            <a:ext cx="1069209" cy="830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86E3E-F959-7C2D-0D61-F8D6DECD8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3749" y="1294729"/>
            <a:ext cx="1804579" cy="24003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81474F-30B9-CF0F-1A09-22A91EA29CB9}"/>
              </a:ext>
            </a:extLst>
          </p:cNvPr>
          <p:cNvSpPr/>
          <p:nvPr/>
        </p:nvSpPr>
        <p:spPr>
          <a:xfrm>
            <a:off x="1516513" y="3867003"/>
            <a:ext cx="30139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Sit down, please!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ECDCE3-FD3A-EDAE-4888-848A1DD1BA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5051" y="1264597"/>
            <a:ext cx="1851774" cy="24304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3BA2A95-EC80-392E-DD4F-6B5F6DFC0E05}"/>
              </a:ext>
            </a:extLst>
          </p:cNvPr>
          <p:cNvSpPr/>
          <p:nvPr/>
        </p:nvSpPr>
        <p:spPr>
          <a:xfrm>
            <a:off x="5056745" y="3867003"/>
            <a:ext cx="30572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Stand up, please!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239431" y="387242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Look and Say.</a:t>
            </a:r>
            <a:endParaRPr lang="en-US" altLang="en-GB" sz="4000" dirty="0"/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6" name="Google Shape;436;p44"/>
          <p:cNvSpPr txBox="1">
            <a:spLocks noGrp="1"/>
          </p:cNvSpPr>
          <p:nvPr>
            <p:ph type="title" idx="5"/>
          </p:nvPr>
        </p:nvSpPr>
        <p:spPr>
          <a:xfrm>
            <a:off x="4733228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 idx="3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7" name="Picture 16" descr="417ed4eefb655650aff1d66e22d315ae">
            <a:extLst>
              <a:ext uri="{FF2B5EF4-FFF2-40B4-BE49-F238E27FC236}">
                <a16:creationId xmlns:a16="http://schemas.microsoft.com/office/drawing/2014/main" id="{B2B216AE-5706-0281-2572-A71061BAD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849034" y="492579"/>
            <a:ext cx="1078759" cy="519356"/>
          </a:xfrm>
          <a:prstGeom prst="rect">
            <a:avLst/>
          </a:prstGeom>
        </p:spPr>
      </p:pic>
      <p:pic>
        <p:nvPicPr>
          <p:cNvPr id="18" name="Picture 17" descr="dew6hrg-0b8ce665-ed65-484e-8758-4973d6350899">
            <a:extLst>
              <a:ext uri="{FF2B5EF4-FFF2-40B4-BE49-F238E27FC236}">
                <a16:creationId xmlns:a16="http://schemas.microsoft.com/office/drawing/2014/main" id="{443D7F17-3A62-BA49-4E7D-8C54AB1F3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5" y="258336"/>
            <a:ext cx="1069209" cy="8305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81474F-30B9-CF0F-1A09-22A91EA29CB9}"/>
              </a:ext>
            </a:extLst>
          </p:cNvPr>
          <p:cNvSpPr/>
          <p:nvPr/>
        </p:nvSpPr>
        <p:spPr>
          <a:xfrm>
            <a:off x="605259" y="1350943"/>
            <a:ext cx="419057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Open your book, please!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BA2A95-EC80-392E-DD4F-6B5F6DFC0E05}"/>
              </a:ext>
            </a:extLst>
          </p:cNvPr>
          <p:cNvSpPr/>
          <p:nvPr/>
        </p:nvSpPr>
        <p:spPr>
          <a:xfrm>
            <a:off x="4493077" y="4002342"/>
            <a:ext cx="41937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Close your book, please!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410F3-0309-80B9-9F73-F8FCD1D2F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2337" y="1964038"/>
            <a:ext cx="2215177" cy="25615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7C5646-A771-96DB-C0EE-4E09F0CCA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128" y="1350943"/>
            <a:ext cx="2215177" cy="25615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0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239431" y="387242"/>
            <a:ext cx="438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Look and Say.</a:t>
            </a:r>
            <a:endParaRPr lang="en-US" altLang="en-GB" sz="4000" dirty="0"/>
          </a:p>
        </p:txBody>
      </p:sp>
      <p:sp>
        <p:nvSpPr>
          <p:cNvPr id="435" name="Google Shape;435;p44"/>
          <p:cNvSpPr txBox="1">
            <a:spLocks noGrp="1"/>
          </p:cNvSpPr>
          <p:nvPr>
            <p:ph type="title" idx="4"/>
          </p:nvPr>
        </p:nvSpPr>
        <p:spPr>
          <a:xfrm>
            <a:off x="2838614" y="2303046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6" name="Google Shape;436;p44"/>
          <p:cNvSpPr txBox="1">
            <a:spLocks noGrp="1"/>
          </p:cNvSpPr>
          <p:nvPr>
            <p:ph type="title" idx="5"/>
          </p:nvPr>
        </p:nvSpPr>
        <p:spPr>
          <a:xfrm>
            <a:off x="4733228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title" idx="6"/>
          </p:nvPr>
        </p:nvSpPr>
        <p:spPr>
          <a:xfrm>
            <a:off x="6652735" y="2304537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 idx="3"/>
          </p:nvPr>
        </p:nvSpPr>
        <p:spPr>
          <a:xfrm>
            <a:off x="941960" y="2304533"/>
            <a:ext cx="1549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7" name="Picture 16" descr="417ed4eefb655650aff1d66e22d315ae">
            <a:extLst>
              <a:ext uri="{FF2B5EF4-FFF2-40B4-BE49-F238E27FC236}">
                <a16:creationId xmlns:a16="http://schemas.microsoft.com/office/drawing/2014/main" id="{B2B216AE-5706-0281-2572-A71061BAD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849034" y="492579"/>
            <a:ext cx="1078759" cy="519356"/>
          </a:xfrm>
          <a:prstGeom prst="rect">
            <a:avLst/>
          </a:prstGeom>
        </p:spPr>
      </p:pic>
      <p:pic>
        <p:nvPicPr>
          <p:cNvPr id="18" name="Picture 17" descr="dew6hrg-0b8ce665-ed65-484e-8758-4973d6350899">
            <a:extLst>
              <a:ext uri="{FF2B5EF4-FFF2-40B4-BE49-F238E27FC236}">
                <a16:creationId xmlns:a16="http://schemas.microsoft.com/office/drawing/2014/main" id="{443D7F17-3A62-BA49-4E7D-8C54AB1F3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5" y="258336"/>
            <a:ext cx="1069209" cy="8305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81474F-30B9-CF0F-1A09-22A91EA29CB9}"/>
              </a:ext>
            </a:extLst>
          </p:cNvPr>
          <p:cNvSpPr/>
          <p:nvPr/>
        </p:nvSpPr>
        <p:spPr>
          <a:xfrm>
            <a:off x="3221849" y="4016028"/>
            <a:ext cx="31774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Don’t talk, please!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410F3-0309-80B9-9F73-F8FCD1D2F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996" y="1290988"/>
            <a:ext cx="2215177" cy="25615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32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6"/>
          <p:cNvSpPr txBox="1">
            <a:spLocks noGrp="1"/>
          </p:cNvSpPr>
          <p:nvPr>
            <p:ph type="title"/>
          </p:nvPr>
        </p:nvSpPr>
        <p:spPr>
          <a:xfrm>
            <a:off x="1672474" y="586738"/>
            <a:ext cx="6145530" cy="12706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GB" sz="6000" dirty="0"/>
              <a:t>Work in Pairs!!!</a:t>
            </a:r>
          </a:p>
        </p:txBody>
      </p:sp>
      <p:pic>
        <p:nvPicPr>
          <p:cNvPr id="4" name="Picture 3" descr="student-boy-holding-number-cartoon-character-vector-3512214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667"/>
          <a:stretch>
            <a:fillRect/>
          </a:stretch>
        </p:blipFill>
        <p:spPr>
          <a:xfrm flipH="1">
            <a:off x="107315" y="2485390"/>
            <a:ext cx="1819275" cy="2530475"/>
          </a:xfrm>
          <a:prstGeom prst="rect">
            <a:avLst/>
          </a:prstGeom>
        </p:spPr>
      </p:pic>
      <p:pic>
        <p:nvPicPr>
          <p:cNvPr id="5" name="Picture 4" descr="student-boy-holding-number-cartoon-character-vector-3512239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8938"/>
          <a:stretch>
            <a:fillRect/>
          </a:stretch>
        </p:blipFill>
        <p:spPr>
          <a:xfrm>
            <a:off x="7019925" y="2571750"/>
            <a:ext cx="1762125" cy="2476500"/>
          </a:xfrm>
          <a:prstGeom prst="rect">
            <a:avLst/>
          </a:prstGeom>
        </p:spPr>
      </p:pic>
      <p:pic>
        <p:nvPicPr>
          <p:cNvPr id="6" name="Picture 5" descr="student-boy-holding-number-cartoon-character-vector-3512270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-324" t="-5198" r="324" b="9741"/>
          <a:stretch>
            <a:fillRect/>
          </a:stretch>
        </p:blipFill>
        <p:spPr>
          <a:xfrm>
            <a:off x="5219700" y="2355850"/>
            <a:ext cx="1805940" cy="2660015"/>
          </a:xfrm>
          <a:prstGeom prst="rect">
            <a:avLst/>
          </a:prstGeom>
        </p:spPr>
      </p:pic>
      <p:pic>
        <p:nvPicPr>
          <p:cNvPr id="7" name="Picture 6" descr="student-girl-holding-number-cartoon-character-vector-351213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420"/>
          <a:stretch>
            <a:fillRect/>
          </a:stretch>
        </p:blipFill>
        <p:spPr>
          <a:xfrm>
            <a:off x="3526790" y="2553335"/>
            <a:ext cx="1723390" cy="2462530"/>
          </a:xfrm>
          <a:prstGeom prst="rect">
            <a:avLst/>
          </a:prstGeom>
        </p:spPr>
      </p:pic>
      <p:pic>
        <p:nvPicPr>
          <p:cNvPr id="8" name="Picture 7" descr="student-girl-holding-number-cartoon-character-vector-3595143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716"/>
          <a:stretch>
            <a:fillRect/>
          </a:stretch>
        </p:blipFill>
        <p:spPr>
          <a:xfrm>
            <a:off x="1835785" y="2586355"/>
            <a:ext cx="1727835" cy="2461895"/>
          </a:xfrm>
          <a:prstGeom prst="rect">
            <a:avLst/>
          </a:prstGeom>
        </p:spPr>
      </p:pic>
      <p:grpSp>
        <p:nvGrpSpPr>
          <p:cNvPr id="986" name="Google Shape;986;p73"/>
          <p:cNvGrpSpPr/>
          <p:nvPr/>
        </p:nvGrpSpPr>
        <p:grpSpPr>
          <a:xfrm>
            <a:off x="1043105" y="674195"/>
            <a:ext cx="765824" cy="709824"/>
            <a:chOff x="787200" y="863425"/>
            <a:chExt cx="765824" cy="709824"/>
          </a:xfrm>
        </p:grpSpPr>
        <p:sp>
          <p:nvSpPr>
            <p:cNvPr id="987" name="Google Shape;987;p73"/>
            <p:cNvSpPr/>
            <p:nvPr/>
          </p:nvSpPr>
          <p:spPr>
            <a:xfrm rot="-2700000" flipH="1">
              <a:off x="866369" y="1111818"/>
              <a:ext cx="382262" cy="382262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3"/>
            <p:cNvSpPr/>
            <p:nvPr/>
          </p:nvSpPr>
          <p:spPr>
            <a:xfrm>
              <a:off x="1294424" y="897276"/>
              <a:ext cx="258600" cy="2586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3"/>
            <p:cNvSpPr/>
            <p:nvPr/>
          </p:nvSpPr>
          <p:spPr>
            <a:xfrm rot="5400000">
              <a:off x="917050" y="877075"/>
              <a:ext cx="202500" cy="175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986;p73"/>
          <p:cNvGrpSpPr/>
          <p:nvPr/>
        </p:nvGrpSpPr>
        <p:grpSpPr>
          <a:xfrm flipH="1">
            <a:off x="7370880" y="1322530"/>
            <a:ext cx="765824" cy="709824"/>
            <a:chOff x="787200" y="863425"/>
            <a:chExt cx="765824" cy="709824"/>
          </a:xfrm>
        </p:grpSpPr>
        <p:sp>
          <p:nvSpPr>
            <p:cNvPr id="10" name="Google Shape;987;p73"/>
            <p:cNvSpPr/>
            <p:nvPr/>
          </p:nvSpPr>
          <p:spPr>
            <a:xfrm rot="-2700000" flipH="1">
              <a:off x="866369" y="1111818"/>
              <a:ext cx="382262" cy="382262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8;p73"/>
            <p:cNvSpPr/>
            <p:nvPr/>
          </p:nvSpPr>
          <p:spPr>
            <a:xfrm>
              <a:off x="1294424" y="897276"/>
              <a:ext cx="258600" cy="2586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9;p73"/>
            <p:cNvSpPr/>
            <p:nvPr/>
          </p:nvSpPr>
          <p:spPr>
            <a:xfrm rot="5400000">
              <a:off x="917050" y="877075"/>
              <a:ext cx="202500" cy="175200"/>
            </a:xfrm>
            <a:prstGeom prst="triangle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/>
      <p:bldP spid="628" grpId="1"/>
    </p:bldLst>
  </p:timing>
</p:sld>
</file>

<file path=ppt/theme/theme1.xml><?xml version="1.0" encoding="utf-8"?>
<a:theme xmlns:a="http://schemas.openxmlformats.org/drawingml/2006/main" name="Daily Activities for Online Lessons by Slidesgo">
  <a:themeElements>
    <a:clrScheme name="Simple Light">
      <a:dk1>
        <a:srgbClr val="434343"/>
      </a:dk1>
      <a:lt1>
        <a:srgbClr val="FFFFFF"/>
      </a:lt1>
      <a:dk2>
        <a:srgbClr val="FAB32E"/>
      </a:dk2>
      <a:lt2>
        <a:srgbClr val="FFFFFF"/>
      </a:lt2>
      <a:accent1>
        <a:srgbClr val="E562A0"/>
      </a:accent1>
      <a:accent2>
        <a:srgbClr val="EEBDD6"/>
      </a:accent2>
      <a:accent3>
        <a:srgbClr val="5ABEC0"/>
      </a:accent3>
      <a:accent4>
        <a:srgbClr val="BBE2E2"/>
      </a:accent4>
      <a:accent5>
        <a:srgbClr val="885BA2"/>
      </a:accent5>
      <a:accent6>
        <a:srgbClr val="C0B0CC"/>
      </a:accent6>
      <a:hlink>
        <a:srgbClr val="885BA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189</Words>
  <Application>Microsoft Office PowerPoint</Application>
  <PresentationFormat>On-screen Show (16:9)</PresentationFormat>
  <Paragraphs>48</Paragraphs>
  <Slides>14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Lato</vt:lpstr>
      <vt:lpstr>Open Sans</vt:lpstr>
      <vt:lpstr>Ranchers</vt:lpstr>
      <vt:lpstr>.VnVogue</vt:lpstr>
      <vt:lpstr>Daily Activities for Online Lessons by Slidesgo</vt:lpstr>
      <vt:lpstr>Unit Starter</vt:lpstr>
      <vt:lpstr>Let’s watch and sing together</vt:lpstr>
      <vt:lpstr>Give me Five</vt:lpstr>
      <vt:lpstr>PowerPoint Presentation</vt:lpstr>
      <vt:lpstr>PowerPoint Presentation</vt:lpstr>
      <vt:lpstr>Look and Say.</vt:lpstr>
      <vt:lpstr>Look and Say.</vt:lpstr>
      <vt:lpstr>Look and Say.</vt:lpstr>
      <vt:lpstr>Work in Pairs!!!</vt:lpstr>
      <vt:lpstr>Listen and Do. </vt:lpstr>
      <vt:lpstr>Listen and Do. </vt:lpstr>
      <vt:lpstr>Welcome on stage!!!</vt:lpstr>
      <vt:lpstr>Rock, Scissors, Paper? </vt:lpstr>
      <vt:lpstr>Goodbye!!!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my class!!!</dc:title>
  <dc:creator>Trang Nguyen</dc:creator>
  <cp:lastModifiedBy>Trang Nguyen</cp:lastModifiedBy>
  <cp:revision>21</cp:revision>
  <dcterms:created xsi:type="dcterms:W3CDTF">2022-05-14T13:35:45Z</dcterms:created>
  <dcterms:modified xsi:type="dcterms:W3CDTF">2022-05-25T08:34:14Z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00804500E06443468FA20D5F7294E1A4</vt:lpwstr>
  </property>
  <property fmtid="{D5CDD505-2E9C-101B-9397-08002B2CF9AE}" pid="3" name="KSOProductBuildVer">
    <vt:lpwstr>1033-11.2.0.11130</vt:lpwstr>
  </property>
</Properties>
</file>