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402" r:id="rId3"/>
    <p:sldId id="328" r:id="rId4"/>
    <p:sldId id="257" r:id="rId5"/>
    <p:sldId id="357" r:id="rId6"/>
    <p:sldId id="358" r:id="rId7"/>
    <p:sldId id="359" r:id="rId8"/>
    <p:sldId id="360" r:id="rId9"/>
    <p:sldId id="361" r:id="rId10"/>
    <p:sldId id="258" r:id="rId11"/>
    <p:sldId id="380" r:id="rId12"/>
    <p:sldId id="381" r:id="rId13"/>
    <p:sldId id="260" r:id="rId14"/>
    <p:sldId id="382" r:id="rId15"/>
    <p:sldId id="393" r:id="rId16"/>
    <p:sldId id="386" r:id="rId17"/>
    <p:sldId id="341" r:id="rId18"/>
    <p:sldId id="396" r:id="rId19"/>
    <p:sldId id="397" r:id="rId20"/>
    <p:sldId id="398" r:id="rId21"/>
    <p:sldId id="399" r:id="rId22"/>
    <p:sldId id="401" r:id="rId23"/>
  </p:sldIdLst>
  <p:sldSz cx="9144000" cy="5143500" type="screen16x9"/>
  <p:notesSz cx="6858000" cy="9144000"/>
  <p:embeddedFontLs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Ranchers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DFFF"/>
    <a:srgbClr val="F9C5D5"/>
    <a:srgbClr val="3F8E7F"/>
    <a:srgbClr val="EDD2F3"/>
    <a:srgbClr val="FABB52"/>
    <a:srgbClr val="7DD1B8"/>
    <a:srgbClr val="07FF01"/>
    <a:srgbClr val="FFE401"/>
    <a:srgbClr val="FF8E01"/>
    <a:srgbClr val="FF1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29" y="2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0ff5ca009_7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0ff5ca009_7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70f1f795c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70f1f795c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chuot theo audio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70f1f795c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70f1f795c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chuot theo audio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audio theo song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audio theo song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Letter to show the hidden picture.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g113dd2a15d5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8" name="Google Shape;2408;g113dd2a15d5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 the picture to play the Goodbye song on YouTube. 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 Rules</a:t>
            </a:r>
          </a:p>
        </p:txBody>
      </p:sp>
    </p:spTree>
    <p:extLst>
      <p:ext uri="{BB962C8B-B14F-4D97-AF65-F5344CB8AC3E}">
        <p14:creationId xmlns:p14="http://schemas.microsoft.com/office/powerpoint/2010/main" val="4039786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70f1f795c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70f1f795c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70f1f795c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70f1f795c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87200" y="1588308"/>
            <a:ext cx="3244800" cy="17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87200" y="3305593"/>
            <a:ext cx="32448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6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019300" y="1082038"/>
            <a:ext cx="5529600" cy="171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0" y="2811213"/>
            <a:ext cx="9145200" cy="478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/>
          <p:nvPr/>
        </p:nvSpPr>
        <p:spPr>
          <a:xfrm>
            <a:off x="-16800" y="-1200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">
    <p:bg>
      <p:bgPr>
        <a:solidFill>
          <a:schemeClr val="accent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1037275" y="1832700"/>
            <a:ext cx="1890900" cy="10173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2"/>
          </p:nvPr>
        </p:nvSpPr>
        <p:spPr>
          <a:xfrm>
            <a:off x="3626555" y="1832700"/>
            <a:ext cx="1890900" cy="1017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3"/>
          </p:nvPr>
        </p:nvSpPr>
        <p:spPr>
          <a:xfrm>
            <a:off x="6215825" y="1832700"/>
            <a:ext cx="1890900" cy="1017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4"/>
          </p:nvPr>
        </p:nvSpPr>
        <p:spPr>
          <a:xfrm>
            <a:off x="1037275" y="3231275"/>
            <a:ext cx="1890900" cy="1017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5"/>
          </p:nvPr>
        </p:nvSpPr>
        <p:spPr>
          <a:xfrm>
            <a:off x="3626555" y="3231275"/>
            <a:ext cx="1890900" cy="1017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6"/>
          </p:nvPr>
        </p:nvSpPr>
        <p:spPr>
          <a:xfrm>
            <a:off x="6215825" y="3231275"/>
            <a:ext cx="1890900" cy="10173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713225" y="74587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844400" y="1919708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3433643" y="1919708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/>
          </p:nvPr>
        </p:nvSpPr>
        <p:spPr>
          <a:xfrm>
            <a:off x="6022897" y="1919708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/>
          </p:nvPr>
        </p:nvSpPr>
        <p:spPr>
          <a:xfrm>
            <a:off x="844400" y="3318133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/>
          </p:nvPr>
        </p:nvSpPr>
        <p:spPr>
          <a:xfrm>
            <a:off x="3433643" y="3318133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/>
          </p:nvPr>
        </p:nvSpPr>
        <p:spPr>
          <a:xfrm>
            <a:off x="6022897" y="3318133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2">
    <p:bg>
      <p:bgPr>
        <a:solidFill>
          <a:schemeClr val="accent4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787200" y="747890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 idx="2"/>
          </p:nvPr>
        </p:nvSpPr>
        <p:spPr>
          <a:xfrm>
            <a:off x="1277350" y="1961518"/>
            <a:ext cx="21837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1"/>
          </p:nvPr>
        </p:nvSpPr>
        <p:spPr>
          <a:xfrm>
            <a:off x="1538950" y="2300906"/>
            <a:ext cx="1922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3"/>
          </p:nvPr>
        </p:nvSpPr>
        <p:spPr>
          <a:xfrm>
            <a:off x="1277350" y="3283536"/>
            <a:ext cx="21837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4"/>
          </p:nvPr>
        </p:nvSpPr>
        <p:spPr>
          <a:xfrm>
            <a:off x="1538950" y="3770323"/>
            <a:ext cx="1922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 idx="5"/>
          </p:nvPr>
        </p:nvSpPr>
        <p:spPr>
          <a:xfrm>
            <a:off x="5683025" y="1809112"/>
            <a:ext cx="21837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6"/>
          </p:nvPr>
        </p:nvSpPr>
        <p:spPr>
          <a:xfrm>
            <a:off x="5683025" y="2300900"/>
            <a:ext cx="1922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7"/>
          </p:nvPr>
        </p:nvSpPr>
        <p:spPr>
          <a:xfrm>
            <a:off x="5683025" y="3435936"/>
            <a:ext cx="21837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8"/>
          </p:nvPr>
        </p:nvSpPr>
        <p:spPr>
          <a:xfrm>
            <a:off x="5683025" y="3770323"/>
            <a:ext cx="1922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4">
    <p:bg>
      <p:bgPr>
        <a:solidFill>
          <a:schemeClr val="accent6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787200" y="750562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title" idx="2"/>
          </p:nvPr>
        </p:nvSpPr>
        <p:spPr>
          <a:xfrm>
            <a:off x="852700" y="3371415"/>
            <a:ext cx="23208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>
            <a:off x="852700" y="3775946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3"/>
          </p:nvPr>
        </p:nvSpPr>
        <p:spPr>
          <a:xfrm>
            <a:off x="3411597" y="3371415"/>
            <a:ext cx="23208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4"/>
          </p:nvPr>
        </p:nvSpPr>
        <p:spPr>
          <a:xfrm>
            <a:off x="3411595" y="3775946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5"/>
          </p:nvPr>
        </p:nvSpPr>
        <p:spPr>
          <a:xfrm>
            <a:off x="5970504" y="3371415"/>
            <a:ext cx="23208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6"/>
          </p:nvPr>
        </p:nvSpPr>
        <p:spPr>
          <a:xfrm>
            <a:off x="5970500" y="3775946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5">
    <p:bg>
      <p:bgPr>
        <a:solidFill>
          <a:schemeClr val="accen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787200" y="830295"/>
            <a:ext cx="3784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2"/>
          </p:nvPr>
        </p:nvSpPr>
        <p:spPr>
          <a:xfrm>
            <a:off x="1278065" y="1782736"/>
            <a:ext cx="2531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1"/>
          </p:nvPr>
        </p:nvSpPr>
        <p:spPr>
          <a:xfrm>
            <a:off x="1278050" y="2203031"/>
            <a:ext cx="2836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3"/>
          </p:nvPr>
        </p:nvSpPr>
        <p:spPr>
          <a:xfrm>
            <a:off x="1278055" y="2684585"/>
            <a:ext cx="2531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4"/>
          </p:nvPr>
        </p:nvSpPr>
        <p:spPr>
          <a:xfrm>
            <a:off x="1278050" y="3082875"/>
            <a:ext cx="2836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5"/>
          </p:nvPr>
        </p:nvSpPr>
        <p:spPr>
          <a:xfrm>
            <a:off x="1278065" y="3564437"/>
            <a:ext cx="2531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6"/>
          </p:nvPr>
        </p:nvSpPr>
        <p:spPr>
          <a:xfrm>
            <a:off x="1278050" y="3984731"/>
            <a:ext cx="2836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CUSTOM_6">
    <p:bg>
      <p:bgPr>
        <a:solidFill>
          <a:schemeClr val="accent6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1278625" y="2773059"/>
            <a:ext cx="272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title" idx="2"/>
          </p:nvPr>
        </p:nvSpPr>
        <p:spPr>
          <a:xfrm>
            <a:off x="5144725" y="2773066"/>
            <a:ext cx="278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1"/>
          </p:nvPr>
        </p:nvSpPr>
        <p:spPr>
          <a:xfrm>
            <a:off x="1236975" y="2592559"/>
            <a:ext cx="2784900" cy="16530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3"/>
          </p:nvPr>
        </p:nvSpPr>
        <p:spPr>
          <a:xfrm>
            <a:off x="5130375" y="2592566"/>
            <a:ext cx="2784900" cy="16530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title" idx="4"/>
          </p:nvPr>
        </p:nvSpPr>
        <p:spPr>
          <a:xfrm>
            <a:off x="774000" y="828175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7">
    <p:bg>
      <p:bgPr>
        <a:solidFill>
          <a:schemeClr val="accent2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1864500" y="1815375"/>
            <a:ext cx="2121900" cy="17553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2"/>
          </p:nvPr>
        </p:nvSpPr>
        <p:spPr>
          <a:xfrm>
            <a:off x="5157600" y="2492945"/>
            <a:ext cx="2121900" cy="1755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787200" y="748600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 idx="3"/>
          </p:nvPr>
        </p:nvSpPr>
        <p:spPr>
          <a:xfrm>
            <a:off x="2089489" y="1967769"/>
            <a:ext cx="1752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title" idx="4"/>
          </p:nvPr>
        </p:nvSpPr>
        <p:spPr>
          <a:xfrm>
            <a:off x="5363100" y="2645334"/>
            <a:ext cx="1752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solidFill>
          <a:schemeClr val="accent4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3032925" y="3873337"/>
            <a:ext cx="3078300" cy="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1"/>
          </p:nvPr>
        </p:nvSpPr>
        <p:spPr>
          <a:xfrm>
            <a:off x="2271225" y="1713691"/>
            <a:ext cx="4601700" cy="16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solidFill>
          <a:schemeClr val="accent6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2392100" y="746469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1"/>
          </p:nvPr>
        </p:nvSpPr>
        <p:spPr>
          <a:xfrm>
            <a:off x="4644935" y="3432753"/>
            <a:ext cx="1754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2"/>
          </p:nvPr>
        </p:nvSpPr>
        <p:spPr>
          <a:xfrm>
            <a:off x="6563530" y="3432753"/>
            <a:ext cx="1754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title" idx="3" hasCustomPrompt="1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 idx="4" hasCustomPrompt="1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20"/>
          <p:cNvSpPr txBox="1">
            <a:spLocks noGrp="1"/>
          </p:cNvSpPr>
          <p:nvPr>
            <p:ph type="title" idx="5" hasCustomPrompt="1"/>
          </p:nvPr>
        </p:nvSpPr>
        <p:spPr>
          <a:xfrm>
            <a:off x="4733228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20"/>
          <p:cNvSpPr txBox="1">
            <a:spLocks noGrp="1"/>
          </p:cNvSpPr>
          <p:nvPr>
            <p:ph type="title" idx="6" hasCustomPrompt="1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20"/>
          <p:cNvSpPr txBox="1">
            <a:spLocks noGrp="1"/>
          </p:cNvSpPr>
          <p:nvPr>
            <p:ph type="subTitle" idx="7"/>
          </p:nvPr>
        </p:nvSpPr>
        <p:spPr>
          <a:xfrm>
            <a:off x="787197" y="3026340"/>
            <a:ext cx="18852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8"/>
          </p:nvPr>
        </p:nvSpPr>
        <p:spPr>
          <a:xfrm>
            <a:off x="2705791" y="3026340"/>
            <a:ext cx="18402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9"/>
          </p:nvPr>
        </p:nvSpPr>
        <p:spPr>
          <a:xfrm>
            <a:off x="6497980" y="3030949"/>
            <a:ext cx="18852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13"/>
          </p:nvPr>
        </p:nvSpPr>
        <p:spPr>
          <a:xfrm>
            <a:off x="852747" y="3439146"/>
            <a:ext cx="1754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4"/>
          </p:nvPr>
        </p:nvSpPr>
        <p:spPr>
          <a:xfrm>
            <a:off x="2748841" y="3439146"/>
            <a:ext cx="1754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15"/>
          </p:nvPr>
        </p:nvSpPr>
        <p:spPr>
          <a:xfrm>
            <a:off x="4579385" y="3030949"/>
            <a:ext cx="18852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9pPr>
          </a:lstStyle>
          <a:p>
            <a:endParaRPr/>
          </a:p>
        </p:txBody>
      </p:sp>
      <p:grpSp>
        <p:nvGrpSpPr>
          <p:cNvPr id="133" name="Google Shape;133;p20"/>
          <p:cNvGrpSpPr/>
          <p:nvPr/>
        </p:nvGrpSpPr>
        <p:grpSpPr>
          <a:xfrm>
            <a:off x="578802" y="793500"/>
            <a:ext cx="750223" cy="600349"/>
            <a:chOff x="578802" y="793500"/>
            <a:chExt cx="750223" cy="600349"/>
          </a:xfrm>
        </p:grpSpPr>
        <p:sp>
          <p:nvSpPr>
            <p:cNvPr id="134" name="Google Shape;134;p20"/>
            <p:cNvSpPr/>
            <p:nvPr/>
          </p:nvSpPr>
          <p:spPr>
            <a:xfrm>
              <a:off x="578802" y="821152"/>
              <a:ext cx="572560" cy="572698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0"/>
            <p:cNvSpPr/>
            <p:nvPr/>
          </p:nvSpPr>
          <p:spPr>
            <a:xfrm>
              <a:off x="1086325" y="793500"/>
              <a:ext cx="242700" cy="2427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20"/>
          <p:cNvGrpSpPr/>
          <p:nvPr/>
        </p:nvGrpSpPr>
        <p:grpSpPr>
          <a:xfrm rot="10800000">
            <a:off x="7841477" y="732650"/>
            <a:ext cx="750223" cy="600349"/>
            <a:chOff x="578802" y="793500"/>
            <a:chExt cx="750223" cy="600349"/>
          </a:xfrm>
        </p:grpSpPr>
        <p:sp>
          <p:nvSpPr>
            <p:cNvPr id="137" name="Google Shape;137;p20"/>
            <p:cNvSpPr/>
            <p:nvPr/>
          </p:nvSpPr>
          <p:spPr>
            <a:xfrm>
              <a:off x="578802" y="821152"/>
              <a:ext cx="572560" cy="572698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0"/>
            <p:cNvSpPr/>
            <p:nvPr/>
          </p:nvSpPr>
          <p:spPr>
            <a:xfrm>
              <a:off x="1086325" y="793500"/>
              <a:ext cx="242700" cy="2427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889525" y="1397300"/>
            <a:ext cx="747300" cy="747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/>
          <p:nvPr/>
        </p:nvSpPr>
        <p:spPr>
          <a:xfrm>
            <a:off x="7980425" y="1334375"/>
            <a:ext cx="275400" cy="27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7440575" y="3955875"/>
            <a:ext cx="492000" cy="49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2872600" y="585100"/>
            <a:ext cx="492000" cy="49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1636825" y="3028950"/>
            <a:ext cx="275400" cy="27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636175" y="1795950"/>
            <a:ext cx="747300" cy="747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6457825" y="901050"/>
            <a:ext cx="275400" cy="27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751825" y="3832950"/>
            <a:ext cx="412800" cy="41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2872600" y="2952750"/>
            <a:ext cx="3398700" cy="8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431325" y="3775977"/>
            <a:ext cx="22812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770175" y="1795950"/>
            <a:ext cx="16035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4" name="Google Shape;24;p3"/>
          <p:cNvGrpSpPr/>
          <p:nvPr/>
        </p:nvGrpSpPr>
        <p:grpSpPr>
          <a:xfrm>
            <a:off x="769245" y="613803"/>
            <a:ext cx="7564105" cy="3519171"/>
            <a:chOff x="769245" y="613803"/>
            <a:chExt cx="7564105" cy="3519171"/>
          </a:xfrm>
        </p:grpSpPr>
        <p:grpSp>
          <p:nvGrpSpPr>
            <p:cNvPr id="25" name="Google Shape;25;p3"/>
            <p:cNvGrpSpPr/>
            <p:nvPr/>
          </p:nvGrpSpPr>
          <p:grpSpPr>
            <a:xfrm>
              <a:off x="1115120" y="613803"/>
              <a:ext cx="7218230" cy="3519171"/>
              <a:chOff x="1115120" y="613803"/>
              <a:chExt cx="7218230" cy="3519171"/>
            </a:xfrm>
          </p:grpSpPr>
          <p:sp>
            <p:nvSpPr>
              <p:cNvPr id="26" name="Google Shape;26;p3"/>
              <p:cNvSpPr/>
              <p:nvPr/>
            </p:nvSpPr>
            <p:spPr>
              <a:xfrm>
                <a:off x="1115120" y="2595653"/>
                <a:ext cx="155700" cy="155700"/>
              </a:xfrm>
              <a:prstGeom prst="diamond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 rot="5400000">
                <a:off x="7316875" y="3436662"/>
                <a:ext cx="148800" cy="128700"/>
              </a:xfrm>
              <a:prstGeom prst="triangle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8216950" y="2952750"/>
                <a:ext cx="116400" cy="1164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3"/>
              <p:cNvSpPr/>
              <p:nvPr/>
            </p:nvSpPr>
            <p:spPr>
              <a:xfrm rot="5400000">
                <a:off x="2313850" y="1064387"/>
                <a:ext cx="148800" cy="128700"/>
              </a:xfrm>
              <a:prstGeom prst="triangle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7697995" y="613803"/>
                <a:ext cx="155700" cy="155700"/>
              </a:xfrm>
              <a:prstGeom prst="diamond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1580750" y="4016575"/>
                <a:ext cx="116400" cy="1164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32;p3"/>
            <p:cNvSpPr/>
            <p:nvPr/>
          </p:nvSpPr>
          <p:spPr>
            <a:xfrm>
              <a:off x="769245" y="841053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rot="5400000">
              <a:off x="7011850" y="1768012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5086000" y="739825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CUSTOM_10">
    <p:bg>
      <p:bgPr>
        <a:solidFill>
          <a:schemeClr val="accent6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>
            <a:spLocks noGrp="1"/>
          </p:cNvSpPr>
          <p:nvPr>
            <p:ph type="title" hasCustomPrompt="1"/>
          </p:nvPr>
        </p:nvSpPr>
        <p:spPr>
          <a:xfrm>
            <a:off x="1277589" y="891562"/>
            <a:ext cx="3008100" cy="69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1"/>
          </p:nvPr>
        </p:nvSpPr>
        <p:spPr>
          <a:xfrm>
            <a:off x="1277597" y="1404791"/>
            <a:ext cx="30081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title" idx="2" hasCustomPrompt="1"/>
          </p:nvPr>
        </p:nvSpPr>
        <p:spPr>
          <a:xfrm>
            <a:off x="3257963" y="2096675"/>
            <a:ext cx="3008100" cy="69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3"/>
          </p:nvPr>
        </p:nvSpPr>
        <p:spPr>
          <a:xfrm>
            <a:off x="3257935" y="2609803"/>
            <a:ext cx="30081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title" idx="4" hasCustomPrompt="1"/>
          </p:nvPr>
        </p:nvSpPr>
        <p:spPr>
          <a:xfrm>
            <a:off x="5080612" y="3359625"/>
            <a:ext cx="3008100" cy="69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21"/>
          <p:cNvSpPr txBox="1">
            <a:spLocks noGrp="1"/>
          </p:cNvSpPr>
          <p:nvPr>
            <p:ph type="subTitle" idx="5"/>
          </p:nvPr>
        </p:nvSpPr>
        <p:spPr>
          <a:xfrm>
            <a:off x="5080610" y="3872750"/>
            <a:ext cx="30081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of Text 1">
  <p:cSld name="CUSTOM_11">
    <p:bg>
      <p:bgPr>
        <a:solidFill>
          <a:schemeClr val="accen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787200" y="1661289"/>
            <a:ext cx="3029700" cy="12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body" idx="1"/>
          </p:nvPr>
        </p:nvSpPr>
        <p:spPr>
          <a:xfrm>
            <a:off x="787200" y="2852507"/>
            <a:ext cx="30297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CUSTOM_1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789425" y="844372"/>
            <a:ext cx="3503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1"/>
          </p:nvPr>
        </p:nvSpPr>
        <p:spPr>
          <a:xfrm>
            <a:off x="787200" y="1686168"/>
            <a:ext cx="28764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23"/>
          <p:cNvSpPr txBox="1"/>
          <p:nvPr/>
        </p:nvSpPr>
        <p:spPr>
          <a:xfrm>
            <a:off x="791784" y="3485700"/>
            <a:ext cx="31488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-GB" sz="1000" b="1"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Slidesgo</a:t>
            </a:r>
            <a:r>
              <a:rPr lang="en-GB" sz="1000"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-GB" sz="1000" b="1"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Flaticon</a:t>
            </a:r>
            <a:r>
              <a:rPr lang="en-GB" sz="1000"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-GB" sz="1000" b="1"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/>
              </a:rPr>
              <a:t>Freepik</a:t>
            </a:r>
            <a:r>
              <a:rPr lang="en-GB" sz="1000"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CUSTOM_13">
    <p:bg>
      <p:bgPr>
        <a:solidFill>
          <a:schemeClr val="accent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2414250" y="2368484"/>
            <a:ext cx="4315500" cy="13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None/>
              <a:defRPr sz="8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1"/>
          </p:nvPr>
        </p:nvSpPr>
        <p:spPr>
          <a:xfrm>
            <a:off x="2500400" y="3618384"/>
            <a:ext cx="41433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56" name="Google Shape;156;p24"/>
          <p:cNvGrpSpPr/>
          <p:nvPr/>
        </p:nvGrpSpPr>
        <p:grpSpPr>
          <a:xfrm>
            <a:off x="603289" y="562457"/>
            <a:ext cx="8022032" cy="3804345"/>
            <a:chOff x="603289" y="562457"/>
            <a:chExt cx="8022032" cy="3804345"/>
          </a:xfrm>
        </p:grpSpPr>
        <p:sp>
          <p:nvSpPr>
            <p:cNvPr id="157" name="Google Shape;157;p24"/>
            <p:cNvSpPr/>
            <p:nvPr/>
          </p:nvSpPr>
          <p:spPr>
            <a:xfrm>
              <a:off x="6562317" y="763432"/>
              <a:ext cx="416806" cy="416906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4"/>
            <p:cNvSpPr/>
            <p:nvPr/>
          </p:nvSpPr>
          <p:spPr>
            <a:xfrm>
              <a:off x="7992950" y="2287350"/>
              <a:ext cx="252000" cy="25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603289" y="562457"/>
              <a:ext cx="294000" cy="2940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4"/>
            <p:cNvSpPr/>
            <p:nvPr/>
          </p:nvSpPr>
          <p:spPr>
            <a:xfrm rot="5400000">
              <a:off x="2065925" y="1193400"/>
              <a:ext cx="194700" cy="1686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8358595" y="562462"/>
              <a:ext cx="226800" cy="226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1200125" y="1893728"/>
              <a:ext cx="137100" cy="137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867867" y="1926857"/>
              <a:ext cx="416806" cy="416906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8244950" y="2657428"/>
              <a:ext cx="137100" cy="137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3511200" y="674248"/>
              <a:ext cx="226800" cy="226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8431521" y="4173002"/>
              <a:ext cx="193800" cy="1938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4"/>
            <p:cNvSpPr/>
            <p:nvPr/>
          </p:nvSpPr>
          <p:spPr>
            <a:xfrm rot="5400000">
              <a:off x="777875" y="3740675"/>
              <a:ext cx="148500" cy="1284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4966369" y="893654"/>
              <a:ext cx="145500" cy="1455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8">
    <p:bg>
      <p:bgPr>
        <a:solidFill>
          <a:schemeClr val="accen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title"/>
          </p:nvPr>
        </p:nvSpPr>
        <p:spPr>
          <a:xfrm>
            <a:off x="2930825" y="2952750"/>
            <a:ext cx="3282600" cy="8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1"/>
          </p:nvPr>
        </p:nvSpPr>
        <p:spPr>
          <a:xfrm>
            <a:off x="3431325" y="3775977"/>
            <a:ext cx="22812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5"/>
          <p:cNvSpPr/>
          <p:nvPr/>
        </p:nvSpPr>
        <p:spPr>
          <a:xfrm>
            <a:off x="889525" y="1158100"/>
            <a:ext cx="731100" cy="731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5"/>
          <p:cNvSpPr/>
          <p:nvPr/>
        </p:nvSpPr>
        <p:spPr>
          <a:xfrm>
            <a:off x="7854350" y="700350"/>
            <a:ext cx="401400" cy="401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5"/>
          <p:cNvSpPr/>
          <p:nvPr/>
        </p:nvSpPr>
        <p:spPr>
          <a:xfrm>
            <a:off x="7071525" y="2170350"/>
            <a:ext cx="258900" cy="25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691991" y="4103250"/>
            <a:ext cx="285000" cy="28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1729800" y="2759100"/>
            <a:ext cx="511500" cy="51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7652100" y="3791950"/>
            <a:ext cx="731100" cy="731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3625900" y="642150"/>
            <a:ext cx="258900" cy="25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title" idx="2" hasCustomPrompt="1"/>
          </p:nvPr>
        </p:nvSpPr>
        <p:spPr>
          <a:xfrm>
            <a:off x="3770175" y="1795950"/>
            <a:ext cx="16035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80" name="Google Shape;180;p25"/>
          <p:cNvGrpSpPr/>
          <p:nvPr/>
        </p:nvGrpSpPr>
        <p:grpSpPr>
          <a:xfrm>
            <a:off x="759975" y="595778"/>
            <a:ext cx="7450925" cy="3540534"/>
            <a:chOff x="759975" y="595778"/>
            <a:chExt cx="7450925" cy="3540534"/>
          </a:xfrm>
        </p:grpSpPr>
        <p:sp>
          <p:nvSpPr>
            <p:cNvPr id="181" name="Google Shape;181;p25"/>
            <p:cNvSpPr/>
            <p:nvPr/>
          </p:nvSpPr>
          <p:spPr>
            <a:xfrm>
              <a:off x="1115120" y="2595653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5"/>
            <p:cNvSpPr/>
            <p:nvPr/>
          </p:nvSpPr>
          <p:spPr>
            <a:xfrm rot="5400000">
              <a:off x="7061550" y="3688287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5"/>
            <p:cNvSpPr/>
            <p:nvPr/>
          </p:nvSpPr>
          <p:spPr>
            <a:xfrm rot="5400000">
              <a:off x="2037600" y="1730737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5"/>
            <p:cNvSpPr/>
            <p:nvPr/>
          </p:nvSpPr>
          <p:spPr>
            <a:xfrm>
              <a:off x="2930820" y="595778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5"/>
            <p:cNvSpPr/>
            <p:nvPr/>
          </p:nvSpPr>
          <p:spPr>
            <a:xfrm>
              <a:off x="759975" y="792129"/>
              <a:ext cx="121500" cy="121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5"/>
            <p:cNvSpPr/>
            <p:nvPr/>
          </p:nvSpPr>
          <p:spPr>
            <a:xfrm>
              <a:off x="8089400" y="2799404"/>
              <a:ext cx="121500" cy="121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5"/>
            <p:cNvSpPr/>
            <p:nvPr/>
          </p:nvSpPr>
          <p:spPr>
            <a:xfrm>
              <a:off x="7440670" y="1322403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5"/>
            <p:cNvSpPr/>
            <p:nvPr/>
          </p:nvSpPr>
          <p:spPr>
            <a:xfrm>
              <a:off x="5642250" y="814654"/>
              <a:ext cx="121500" cy="121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5"/>
            <p:cNvSpPr/>
            <p:nvPr/>
          </p:nvSpPr>
          <p:spPr>
            <a:xfrm rot="5400000">
              <a:off x="1641775" y="3997562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9">
    <p:bg>
      <p:bgPr>
        <a:solidFill>
          <a:schemeClr val="accen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26"/>
          <p:cNvGrpSpPr/>
          <p:nvPr/>
        </p:nvGrpSpPr>
        <p:grpSpPr>
          <a:xfrm>
            <a:off x="787200" y="569100"/>
            <a:ext cx="7475375" cy="3711175"/>
            <a:chOff x="787200" y="569100"/>
            <a:chExt cx="7475375" cy="3711175"/>
          </a:xfrm>
        </p:grpSpPr>
        <p:sp>
          <p:nvSpPr>
            <p:cNvPr id="192" name="Google Shape;192;p26"/>
            <p:cNvSpPr/>
            <p:nvPr/>
          </p:nvSpPr>
          <p:spPr>
            <a:xfrm>
              <a:off x="787200" y="775125"/>
              <a:ext cx="942600" cy="9426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6"/>
            <p:cNvSpPr/>
            <p:nvPr/>
          </p:nvSpPr>
          <p:spPr>
            <a:xfrm>
              <a:off x="787200" y="3586800"/>
              <a:ext cx="411000" cy="4110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6"/>
            <p:cNvSpPr/>
            <p:nvPr/>
          </p:nvSpPr>
          <p:spPr>
            <a:xfrm>
              <a:off x="7168950" y="2053625"/>
              <a:ext cx="942600" cy="9426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6"/>
            <p:cNvSpPr/>
            <p:nvPr/>
          </p:nvSpPr>
          <p:spPr>
            <a:xfrm>
              <a:off x="5554825" y="569100"/>
              <a:ext cx="666600" cy="6666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6"/>
            <p:cNvSpPr/>
            <p:nvPr/>
          </p:nvSpPr>
          <p:spPr>
            <a:xfrm>
              <a:off x="7851575" y="3869275"/>
              <a:ext cx="411000" cy="4110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6"/>
            <p:cNvSpPr/>
            <p:nvPr/>
          </p:nvSpPr>
          <p:spPr>
            <a:xfrm>
              <a:off x="7638050" y="937050"/>
              <a:ext cx="411000" cy="4110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6"/>
            <p:cNvSpPr/>
            <p:nvPr/>
          </p:nvSpPr>
          <p:spPr>
            <a:xfrm>
              <a:off x="1313350" y="2532400"/>
              <a:ext cx="608700" cy="6087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6"/>
            <p:cNvSpPr/>
            <p:nvPr/>
          </p:nvSpPr>
          <p:spPr>
            <a:xfrm>
              <a:off x="2581450" y="1306725"/>
              <a:ext cx="411000" cy="4110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200;p26"/>
          <p:cNvSpPr txBox="1">
            <a:spLocks noGrp="1"/>
          </p:cNvSpPr>
          <p:nvPr>
            <p:ph type="title"/>
          </p:nvPr>
        </p:nvSpPr>
        <p:spPr>
          <a:xfrm>
            <a:off x="3043125" y="2952750"/>
            <a:ext cx="3057900" cy="8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6"/>
          <p:cNvSpPr txBox="1">
            <a:spLocks noGrp="1"/>
          </p:cNvSpPr>
          <p:nvPr>
            <p:ph type="subTitle" idx="1"/>
          </p:nvPr>
        </p:nvSpPr>
        <p:spPr>
          <a:xfrm>
            <a:off x="3431325" y="3775977"/>
            <a:ext cx="22812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title" idx="2" hasCustomPrompt="1"/>
          </p:nvPr>
        </p:nvSpPr>
        <p:spPr>
          <a:xfrm>
            <a:off x="3770175" y="1795950"/>
            <a:ext cx="16035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03" name="Google Shape;203;p26"/>
          <p:cNvGrpSpPr/>
          <p:nvPr/>
        </p:nvGrpSpPr>
        <p:grpSpPr>
          <a:xfrm>
            <a:off x="1022475" y="768737"/>
            <a:ext cx="7373450" cy="3473742"/>
            <a:chOff x="1022475" y="768737"/>
            <a:chExt cx="7373450" cy="3473742"/>
          </a:xfrm>
        </p:grpSpPr>
        <p:sp>
          <p:nvSpPr>
            <p:cNvPr id="204" name="Google Shape;204;p26"/>
            <p:cNvSpPr/>
            <p:nvPr/>
          </p:nvSpPr>
          <p:spPr>
            <a:xfrm rot="5400000">
              <a:off x="8257175" y="3383562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6"/>
            <p:cNvSpPr/>
            <p:nvPr/>
          </p:nvSpPr>
          <p:spPr>
            <a:xfrm>
              <a:off x="7115925" y="1938125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6"/>
            <p:cNvSpPr/>
            <p:nvPr/>
          </p:nvSpPr>
          <p:spPr>
            <a:xfrm rot="5400000">
              <a:off x="2340900" y="778787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6"/>
            <p:cNvSpPr/>
            <p:nvPr/>
          </p:nvSpPr>
          <p:spPr>
            <a:xfrm>
              <a:off x="1598800" y="4088725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6"/>
            <p:cNvSpPr/>
            <p:nvPr/>
          </p:nvSpPr>
          <p:spPr>
            <a:xfrm>
              <a:off x="1022475" y="2357704"/>
              <a:ext cx="109500" cy="1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6"/>
            <p:cNvSpPr/>
            <p:nvPr/>
          </p:nvSpPr>
          <p:spPr>
            <a:xfrm>
              <a:off x="5495625" y="1323004"/>
              <a:ext cx="109500" cy="1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6"/>
            <p:cNvSpPr/>
            <p:nvPr/>
          </p:nvSpPr>
          <p:spPr>
            <a:xfrm>
              <a:off x="7289450" y="4132979"/>
              <a:ext cx="109500" cy="1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6"/>
            <p:cNvSpPr/>
            <p:nvPr/>
          </p:nvSpPr>
          <p:spPr>
            <a:xfrm>
              <a:off x="2456425" y="2178625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6"/>
            <p:cNvSpPr/>
            <p:nvPr/>
          </p:nvSpPr>
          <p:spPr>
            <a:xfrm rot="5400000">
              <a:off x="7158900" y="882462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20">
    <p:bg>
      <p:bgPr>
        <a:solidFill>
          <a:schemeClr val="accen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27"/>
          <p:cNvGrpSpPr/>
          <p:nvPr/>
        </p:nvGrpSpPr>
        <p:grpSpPr>
          <a:xfrm>
            <a:off x="1113950" y="661175"/>
            <a:ext cx="7196800" cy="3861775"/>
            <a:chOff x="1113950" y="661175"/>
            <a:chExt cx="7196800" cy="3861775"/>
          </a:xfrm>
        </p:grpSpPr>
        <p:sp>
          <p:nvSpPr>
            <p:cNvPr id="215" name="Google Shape;215;p27"/>
            <p:cNvSpPr/>
            <p:nvPr/>
          </p:nvSpPr>
          <p:spPr>
            <a:xfrm rot="5400000">
              <a:off x="1041500" y="733625"/>
              <a:ext cx="1072200" cy="9273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 rot="5400000">
              <a:off x="2043900" y="2083900"/>
              <a:ext cx="762300" cy="6594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 rot="5400000">
              <a:off x="7055250" y="733625"/>
              <a:ext cx="762300" cy="6594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 rot="5400000">
              <a:off x="6773700" y="2056450"/>
              <a:ext cx="357000" cy="3090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 rot="5400000">
              <a:off x="7505700" y="3717900"/>
              <a:ext cx="863400" cy="7467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 rot="5400000">
              <a:off x="1272475" y="2944900"/>
              <a:ext cx="357000" cy="3090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 rot="5400000">
              <a:off x="4319488" y="734900"/>
              <a:ext cx="357000" cy="3090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2557875" y="2952750"/>
            <a:ext cx="4028400" cy="8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7"/>
          <p:cNvSpPr txBox="1">
            <a:spLocks noGrp="1"/>
          </p:cNvSpPr>
          <p:nvPr>
            <p:ph type="subTitle" idx="1"/>
          </p:nvPr>
        </p:nvSpPr>
        <p:spPr>
          <a:xfrm>
            <a:off x="3431325" y="3781009"/>
            <a:ext cx="22812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27"/>
          <p:cNvSpPr txBox="1">
            <a:spLocks noGrp="1"/>
          </p:cNvSpPr>
          <p:nvPr>
            <p:ph type="title" idx="2" hasCustomPrompt="1"/>
          </p:nvPr>
        </p:nvSpPr>
        <p:spPr>
          <a:xfrm>
            <a:off x="3770175" y="1795950"/>
            <a:ext cx="16035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" name="Google Shape;225;p27"/>
          <p:cNvSpPr/>
          <p:nvPr/>
        </p:nvSpPr>
        <p:spPr>
          <a:xfrm rot="5400000">
            <a:off x="5484825" y="1210875"/>
            <a:ext cx="762300" cy="6594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7"/>
          <p:cNvSpPr/>
          <p:nvPr/>
        </p:nvSpPr>
        <p:spPr>
          <a:xfrm rot="5400000">
            <a:off x="735750" y="3534900"/>
            <a:ext cx="762300" cy="6594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7"/>
          <p:cNvSpPr/>
          <p:nvPr/>
        </p:nvSpPr>
        <p:spPr>
          <a:xfrm rot="5400000">
            <a:off x="7977750" y="2695950"/>
            <a:ext cx="357000" cy="3090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" name="Google Shape;228;p27"/>
          <p:cNvGrpSpPr/>
          <p:nvPr/>
        </p:nvGrpSpPr>
        <p:grpSpPr>
          <a:xfrm>
            <a:off x="906150" y="613803"/>
            <a:ext cx="7440225" cy="3674875"/>
            <a:chOff x="906150" y="613803"/>
            <a:chExt cx="7440225" cy="3674875"/>
          </a:xfrm>
        </p:grpSpPr>
        <p:sp>
          <p:nvSpPr>
            <p:cNvPr id="229" name="Google Shape;229;p27"/>
            <p:cNvSpPr/>
            <p:nvPr/>
          </p:nvSpPr>
          <p:spPr>
            <a:xfrm>
              <a:off x="2402270" y="3321878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7685125" y="1795950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5275770" y="613803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1580750" y="4016575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2402275" y="1159425"/>
              <a:ext cx="116400" cy="116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8229975" y="882050"/>
              <a:ext cx="116400" cy="116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6430570" y="4132978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906150" y="2245150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f section + Description 1">
  <p:cSld name="CUSTOM_14">
    <p:bg>
      <p:bgPr>
        <a:solidFill>
          <a:schemeClr val="accent2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"/>
          <p:cNvSpPr txBox="1">
            <a:spLocks noGrp="1"/>
          </p:cNvSpPr>
          <p:nvPr>
            <p:ph type="title"/>
          </p:nvPr>
        </p:nvSpPr>
        <p:spPr>
          <a:xfrm>
            <a:off x="792125" y="2406782"/>
            <a:ext cx="2850600" cy="12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1"/>
          </p:nvPr>
        </p:nvSpPr>
        <p:spPr>
          <a:xfrm>
            <a:off x="796372" y="3562473"/>
            <a:ext cx="2850600" cy="8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f section + Description 2">
  <p:cSld name="CUSTOM_15">
    <p:bg>
      <p:bgPr>
        <a:solidFill>
          <a:schemeClr val="accent6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9"/>
          <p:cNvSpPr txBox="1">
            <a:spLocks noGrp="1"/>
          </p:cNvSpPr>
          <p:nvPr>
            <p:ph type="title"/>
          </p:nvPr>
        </p:nvSpPr>
        <p:spPr>
          <a:xfrm>
            <a:off x="787200" y="747850"/>
            <a:ext cx="378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9"/>
          <p:cNvSpPr txBox="1">
            <a:spLocks noGrp="1"/>
          </p:cNvSpPr>
          <p:nvPr>
            <p:ph type="body" idx="1"/>
          </p:nvPr>
        </p:nvSpPr>
        <p:spPr>
          <a:xfrm>
            <a:off x="787200" y="1964013"/>
            <a:ext cx="296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17">
    <p:bg>
      <p:bgPr>
        <a:solidFill>
          <a:schemeClr val="accent2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>
            <a:spLocks noGrp="1"/>
          </p:cNvSpPr>
          <p:nvPr>
            <p:ph type="title"/>
          </p:nvPr>
        </p:nvSpPr>
        <p:spPr>
          <a:xfrm>
            <a:off x="787200" y="745837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4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788325" y="750831"/>
            <a:ext cx="756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788325" y="1485095"/>
            <a:ext cx="7717500" cy="29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05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8" name="Google Shape;38;p4"/>
          <p:cNvGrpSpPr/>
          <p:nvPr/>
        </p:nvGrpSpPr>
        <p:grpSpPr>
          <a:xfrm>
            <a:off x="7376300" y="680125"/>
            <a:ext cx="1006897" cy="699158"/>
            <a:chOff x="7376300" y="680125"/>
            <a:chExt cx="1006897" cy="699158"/>
          </a:xfrm>
        </p:grpSpPr>
        <p:sp>
          <p:nvSpPr>
            <p:cNvPr id="39" name="Google Shape;39;p4"/>
            <p:cNvSpPr/>
            <p:nvPr/>
          </p:nvSpPr>
          <p:spPr>
            <a:xfrm>
              <a:off x="7684228" y="680125"/>
              <a:ext cx="698969" cy="699158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7376300" y="680128"/>
              <a:ext cx="413142" cy="413262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4"/>
          <p:cNvSpPr/>
          <p:nvPr/>
        </p:nvSpPr>
        <p:spPr>
          <a:xfrm>
            <a:off x="8278400" y="4338404"/>
            <a:ext cx="134100" cy="134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USTOM_17_1">
    <p:bg>
      <p:bgPr>
        <a:solidFill>
          <a:schemeClr val="accent6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>
            <a:spLocks noGrp="1"/>
          </p:cNvSpPr>
          <p:nvPr>
            <p:ph type="title"/>
          </p:nvPr>
        </p:nvSpPr>
        <p:spPr>
          <a:xfrm>
            <a:off x="787200" y="789881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">
    <p:bg>
      <p:bgPr>
        <a:solidFill>
          <a:schemeClr val="accent2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3">
    <p:bg>
      <p:bgPr>
        <a:solidFill>
          <a:schemeClr val="accent6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4572000" y="2114075"/>
            <a:ext cx="3784800" cy="23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050"/>
            </a:lvl1pPr>
            <a:lvl2pPr marL="914400" lvl="1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2"/>
          </p:nvPr>
        </p:nvSpPr>
        <p:spPr>
          <a:xfrm>
            <a:off x="787200" y="2951025"/>
            <a:ext cx="3595800" cy="1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596850" y="495434"/>
            <a:ext cx="794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4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787200" y="745626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4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5353500" y="1669251"/>
            <a:ext cx="3029700" cy="12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5353500" y="2860469"/>
            <a:ext cx="30297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708950" y="0"/>
            <a:ext cx="2563800" cy="3341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 sz="33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1228788" y="1505575"/>
            <a:ext cx="30123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1222713" y="2281750"/>
            <a:ext cx="3018300" cy="13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6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1737291" y="1976437"/>
            <a:ext cx="5669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5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2679714" y="2806888"/>
            <a:ext cx="38205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himes.wav"/>
          </p:stSnd>
        </p:sndAc>
      </p:transition>
    </mc:Choice>
    <mc:Fallback xmlns="">
      <p:transition spd="slow">
        <p:random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audio" Target="../media/audio1.wav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55200" y="353250"/>
            <a:ext cx="8433600" cy="443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87200" y="541025"/>
            <a:ext cx="759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nchers" panose="020B0903030202050004"/>
              <a:buNone/>
              <a:defRPr sz="35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7200" y="1152475"/>
            <a:ext cx="768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 panose="020F0502020204030203"/>
              <a:buChar char="●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○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■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●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○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■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●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○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 panose="020F0502020204030203"/>
              <a:buChar char="■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5" name="chimes.wav"/>
          </p:stSnd>
        </p:sndAc>
      </p:transition>
    </mc:Choice>
    <mc:Fallback xmlns="">
      <p:transition spd="slow">
        <p:random/>
        <p:sndAc>
          <p:stSnd>
            <p:snd r:embed="rId36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7.jpe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bin"/><Relationship Id="rId11" Type="http://schemas.openxmlformats.org/officeDocument/2006/relationships/image" Target="../media/image31.GIF"/><Relationship Id="rId5" Type="http://schemas.openxmlformats.org/officeDocument/2006/relationships/audio" Target="../media/audio1.wav"/><Relationship Id="rId10" Type="http://schemas.openxmlformats.org/officeDocument/2006/relationships/image" Target="../media/image30.GI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bin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1.wav"/><Relationship Id="rId5" Type="http://schemas.openxmlformats.org/officeDocument/2006/relationships/image" Target="../media/image26.bin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audio" Target="../media/audio1.wav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4.png"/><Relationship Id="rId12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11" Type="http://schemas.openxmlformats.org/officeDocument/2006/relationships/image" Target="../media/image36.jpeg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5" Type="http://schemas.openxmlformats.org/officeDocument/2006/relationships/audio" Target="../media/audio1.wav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1.wav"/><Relationship Id="rId5" Type="http://schemas.openxmlformats.org/officeDocument/2006/relationships/image" Target="../media/image48.png"/><Relationship Id="rId4" Type="http://schemas.openxmlformats.org/officeDocument/2006/relationships/hyperlink" Target="https://www.youtube.com/watch?v=E7BRrNU25l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.wav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image" Target="../media/image23.png"/><Relationship Id="rId10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audio" Target="../media/audio2.wav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11" Type="http://schemas.openxmlformats.org/officeDocument/2006/relationships/image" Target="../media/image21.jpeg"/><Relationship Id="rId5" Type="http://schemas.openxmlformats.org/officeDocument/2006/relationships/image" Target="../media/image23.png"/><Relationship Id="rId10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0"/>
          <p:cNvGrpSpPr/>
          <p:nvPr/>
        </p:nvGrpSpPr>
        <p:grpSpPr>
          <a:xfrm>
            <a:off x="467144" y="800593"/>
            <a:ext cx="410638" cy="327985"/>
            <a:chOff x="986304" y="3905918"/>
            <a:chExt cx="410638" cy="327985"/>
          </a:xfrm>
        </p:grpSpPr>
        <p:sp>
          <p:nvSpPr>
            <p:cNvPr id="268" name="Google Shape;268;p40"/>
            <p:cNvSpPr/>
            <p:nvPr/>
          </p:nvSpPr>
          <p:spPr>
            <a:xfrm>
              <a:off x="986304" y="4021204"/>
              <a:ext cx="212700" cy="212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1263742" y="3905918"/>
              <a:ext cx="133200" cy="133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" name="Google Shape;264;p40"/>
          <p:cNvSpPr txBox="1">
            <a:spLocks noGrp="1"/>
          </p:cNvSpPr>
          <p:nvPr>
            <p:ph type="ctrTitle"/>
          </p:nvPr>
        </p:nvSpPr>
        <p:spPr>
          <a:xfrm>
            <a:off x="942520" y="260245"/>
            <a:ext cx="4929505" cy="11283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5400" dirty="0">
                <a:solidFill>
                  <a:schemeClr val="accent1"/>
                </a:solidFill>
              </a:rPr>
              <a:t>Unit Starter</a:t>
            </a:r>
            <a:endParaRPr lang="en-US" altLang="vi-VN" sz="5400" dirty="0">
              <a:solidFill>
                <a:schemeClr val="accent1"/>
              </a:solidFill>
            </a:endParaRPr>
          </a:p>
        </p:txBody>
      </p:sp>
      <p:sp>
        <p:nvSpPr>
          <p:cNvPr id="266" name="Google Shape;266;p40"/>
          <p:cNvSpPr/>
          <p:nvPr/>
        </p:nvSpPr>
        <p:spPr>
          <a:xfrm>
            <a:off x="-1239575" y="4194300"/>
            <a:ext cx="140250" cy="39700"/>
          </a:xfrm>
          <a:custGeom>
            <a:avLst/>
            <a:gdLst/>
            <a:ahLst/>
            <a:cxnLst/>
            <a:rect l="l" t="t" r="r" b="b"/>
            <a:pathLst>
              <a:path w="5610" h="1588" extrusionOk="0">
                <a:moveTo>
                  <a:pt x="1" y="1352"/>
                </a:moveTo>
                <a:cubicBezTo>
                  <a:pt x="1" y="1415"/>
                  <a:pt x="16" y="1477"/>
                  <a:pt x="63" y="1525"/>
                </a:cubicBezTo>
                <a:cubicBezTo>
                  <a:pt x="110" y="1572"/>
                  <a:pt x="173" y="1587"/>
                  <a:pt x="236" y="1587"/>
                </a:cubicBezTo>
                <a:lnTo>
                  <a:pt x="5358" y="1587"/>
                </a:lnTo>
                <a:cubicBezTo>
                  <a:pt x="5499" y="1587"/>
                  <a:pt x="5609" y="1477"/>
                  <a:pt x="5609" y="1352"/>
                </a:cubicBezTo>
                <a:cubicBezTo>
                  <a:pt x="5609" y="1289"/>
                  <a:pt x="5578" y="1226"/>
                  <a:pt x="5531" y="1179"/>
                </a:cubicBezTo>
                <a:cubicBezTo>
                  <a:pt x="5484" y="1148"/>
                  <a:pt x="5436" y="1116"/>
                  <a:pt x="5358" y="1116"/>
                </a:cubicBezTo>
                <a:lnTo>
                  <a:pt x="5122" y="1116"/>
                </a:lnTo>
                <a:cubicBezTo>
                  <a:pt x="5028" y="896"/>
                  <a:pt x="4808" y="739"/>
                  <a:pt x="4541" y="739"/>
                </a:cubicBezTo>
                <a:cubicBezTo>
                  <a:pt x="4368" y="739"/>
                  <a:pt x="4211" y="802"/>
                  <a:pt x="4101" y="912"/>
                </a:cubicBezTo>
                <a:cubicBezTo>
                  <a:pt x="3944" y="660"/>
                  <a:pt x="3677" y="488"/>
                  <a:pt x="3347" y="488"/>
                </a:cubicBezTo>
                <a:cubicBezTo>
                  <a:pt x="3268" y="488"/>
                  <a:pt x="3174" y="503"/>
                  <a:pt x="3096" y="535"/>
                </a:cubicBezTo>
                <a:cubicBezTo>
                  <a:pt x="2938" y="221"/>
                  <a:pt x="2609" y="1"/>
                  <a:pt x="2216" y="1"/>
                </a:cubicBezTo>
                <a:cubicBezTo>
                  <a:pt x="1760" y="1"/>
                  <a:pt x="1383" y="315"/>
                  <a:pt x="1273" y="723"/>
                </a:cubicBezTo>
                <a:cubicBezTo>
                  <a:pt x="1179" y="692"/>
                  <a:pt x="1085" y="660"/>
                  <a:pt x="990" y="660"/>
                </a:cubicBezTo>
                <a:cubicBezTo>
                  <a:pt x="708" y="660"/>
                  <a:pt x="456" y="849"/>
                  <a:pt x="378" y="1116"/>
                </a:cubicBezTo>
                <a:lnTo>
                  <a:pt x="236" y="1116"/>
                </a:lnTo>
                <a:cubicBezTo>
                  <a:pt x="95" y="1116"/>
                  <a:pt x="1" y="1226"/>
                  <a:pt x="1" y="13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 descr="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5596" y="447911"/>
            <a:ext cx="2237740" cy="1487170"/>
          </a:xfrm>
          <a:prstGeom prst="rect">
            <a:avLst/>
          </a:prstGeom>
        </p:spPr>
      </p:pic>
      <p:pic>
        <p:nvPicPr>
          <p:cNvPr id="2" name="Picture 1" descr="18-185239_clip-art-student-cartoon-clip-art-student-in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911" y="2385619"/>
            <a:ext cx="3369252" cy="2497636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DF4B3783-ECF8-474A-BEF1-85B4613D7090}"/>
              </a:ext>
            </a:extLst>
          </p:cNvPr>
          <p:cNvSpPr txBox="1"/>
          <p:nvPr/>
        </p:nvSpPr>
        <p:spPr>
          <a:xfrm>
            <a:off x="942520" y="1123654"/>
            <a:ext cx="32535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Ranchers" panose="020B0903030202050004"/>
                <a:ea typeface="Ranchers" panose="020B0903030202050004"/>
                <a:cs typeface="Ranchers" panose="020B0903030202050004"/>
              </a:rPr>
              <a:t>Lesson 4</a:t>
            </a:r>
          </a:p>
          <a:p>
            <a:pPr algn="ctr"/>
            <a:r>
              <a:rPr lang="en-GB" sz="4400" b="1" dirty="0">
                <a:solidFill>
                  <a:srgbClr val="0BAFDD"/>
                </a:solidFill>
                <a:latin typeface="Ranchers" panose="020B0903030202050004"/>
                <a:ea typeface="Ranchers" panose="020B0903030202050004"/>
                <a:cs typeface="Ranchers" panose="020B0903030202050004"/>
              </a:rPr>
              <a:t>The Alphabet</a:t>
            </a:r>
          </a:p>
        </p:txBody>
      </p:sp>
      <p:pic>
        <p:nvPicPr>
          <p:cNvPr id="10" name="Picture 9" descr="Capture">
            <a:extLst>
              <a:ext uri="{FF2B5EF4-FFF2-40B4-BE49-F238E27FC236}">
                <a16:creationId xmlns:a16="http://schemas.microsoft.com/office/drawing/2014/main" id="{4F6C4EC9-6E6D-4F60-6471-9F710B83DF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>
            <a:off x="7057676" y="2307732"/>
            <a:ext cx="1067745" cy="1423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positphotos_13604679-stock-photo-letters-shapes-and-crayon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25" y="4415155"/>
            <a:ext cx="1153795" cy="661670"/>
          </a:xfrm>
          <a:prstGeom prst="rect">
            <a:avLst/>
          </a:prstGeom>
        </p:spPr>
      </p:pic>
      <p:pic>
        <p:nvPicPr>
          <p:cNvPr id="6" name="Picture 5" descr="alphabet-kids-title-text-happy-cartoon-smiling-children-climbing-over-letters-spell-out-word-972976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820" y="123825"/>
            <a:ext cx="3166745" cy="555625"/>
          </a:xfrm>
          <a:prstGeom prst="rect">
            <a:avLst/>
          </a:prstGeom>
        </p:spPr>
      </p:pic>
      <p:pic>
        <p:nvPicPr>
          <p:cNvPr id="31" name="Picture 0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DFF">
                  <a:alpha val="100000"/>
                </a:srgbClr>
              </a:clrFrom>
              <a:clrTo>
                <a:srgbClr val="FFFDFF">
                  <a:alpha val="100000"/>
                  <a:alpha val="0"/>
                </a:srgbClr>
              </a:clrTo>
            </a:clrChange>
          </a:blip>
          <a:srcRect r="85203" b="75837"/>
          <a:stretch>
            <a:fillRect/>
          </a:stretch>
        </p:blipFill>
        <p:spPr>
          <a:xfrm>
            <a:off x="601345" y="1203960"/>
            <a:ext cx="587375" cy="909320"/>
          </a:xfrm>
          <a:prstGeom prst="rect">
            <a:avLst/>
          </a:prstGeom>
        </p:spPr>
      </p:pic>
      <p:pic>
        <p:nvPicPr>
          <p:cNvPr id="2" name="Picture 1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674" r="68228" b="76133"/>
          <a:stretch>
            <a:fillRect/>
          </a:stretch>
        </p:blipFill>
        <p:spPr>
          <a:xfrm>
            <a:off x="1220470" y="1233805"/>
            <a:ext cx="709930" cy="887730"/>
          </a:xfrm>
          <a:prstGeom prst="rect">
            <a:avLst/>
          </a:prstGeom>
        </p:spPr>
      </p:pic>
      <p:pic>
        <p:nvPicPr>
          <p:cNvPr id="3" name="Picture 2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868" r="48033" b="77392"/>
          <a:stretch>
            <a:fillRect/>
          </a:stretch>
        </p:blipFill>
        <p:spPr>
          <a:xfrm>
            <a:off x="2195195" y="1270000"/>
            <a:ext cx="667385" cy="791210"/>
          </a:xfrm>
          <a:prstGeom prst="rect">
            <a:avLst/>
          </a:prstGeom>
        </p:spPr>
      </p:pic>
      <p:pic>
        <p:nvPicPr>
          <p:cNvPr id="5" name="Picture 4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1124" r="31339" b="75837"/>
          <a:stretch>
            <a:fillRect/>
          </a:stretch>
        </p:blipFill>
        <p:spPr>
          <a:xfrm>
            <a:off x="3040380" y="1233805"/>
            <a:ext cx="661035" cy="863600"/>
          </a:xfrm>
          <a:prstGeom prst="rect">
            <a:avLst/>
          </a:prstGeom>
        </p:spPr>
      </p:pic>
      <p:pic>
        <p:nvPicPr>
          <p:cNvPr id="7" name="Picture 6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8380" r="16308" b="76281"/>
          <a:stretch>
            <a:fillRect/>
          </a:stretch>
        </p:blipFill>
        <p:spPr>
          <a:xfrm>
            <a:off x="3923665" y="1198880"/>
            <a:ext cx="611505" cy="898525"/>
          </a:xfrm>
          <a:prstGeom prst="rect">
            <a:avLst/>
          </a:prstGeom>
        </p:spPr>
      </p:pic>
      <p:pic>
        <p:nvPicPr>
          <p:cNvPr id="8" name="Picture 7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3130" b="75034"/>
          <a:stretch>
            <a:fillRect/>
          </a:stretch>
        </p:blipFill>
        <p:spPr>
          <a:xfrm>
            <a:off x="4811395" y="1186815"/>
            <a:ext cx="672465" cy="944245"/>
          </a:xfrm>
          <a:prstGeom prst="rect">
            <a:avLst/>
          </a:prstGeom>
        </p:spPr>
      </p:pic>
      <p:pic>
        <p:nvPicPr>
          <p:cNvPr id="9" name="Picture 8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0FDFF">
                  <a:alpha val="100000"/>
                </a:srgbClr>
              </a:clrFrom>
              <a:clrTo>
                <a:srgbClr val="F0FDFF">
                  <a:alpha val="100000"/>
                  <a:alpha val="0"/>
                </a:srgbClr>
              </a:clrTo>
            </a:clrChange>
          </a:blip>
          <a:srcRect t="22682" r="85343" b="51080"/>
          <a:stretch>
            <a:fillRect/>
          </a:stretch>
        </p:blipFill>
        <p:spPr>
          <a:xfrm>
            <a:off x="5868035" y="1115695"/>
            <a:ext cx="594360" cy="1010285"/>
          </a:xfrm>
          <a:prstGeom prst="rect">
            <a:avLst/>
          </a:prstGeom>
        </p:spPr>
      </p:pic>
      <p:pic>
        <p:nvPicPr>
          <p:cNvPr id="10" name="Picture 9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955" t="22978" r="70604" b="50932"/>
          <a:stretch>
            <a:fillRect/>
          </a:stretch>
        </p:blipFill>
        <p:spPr>
          <a:xfrm>
            <a:off x="6804025" y="1101725"/>
            <a:ext cx="639445" cy="1024255"/>
          </a:xfrm>
          <a:prstGeom prst="rect">
            <a:avLst/>
          </a:prstGeom>
        </p:spPr>
      </p:pic>
      <p:pic>
        <p:nvPicPr>
          <p:cNvPr id="11" name="Picture 10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0344" t="21682" r="59810" b="50241"/>
          <a:stretch>
            <a:fillRect/>
          </a:stretch>
        </p:blipFill>
        <p:spPr>
          <a:xfrm>
            <a:off x="7811770" y="1043940"/>
            <a:ext cx="400050" cy="1082040"/>
          </a:xfrm>
          <a:prstGeom prst="rect">
            <a:avLst/>
          </a:prstGeom>
        </p:spPr>
      </p:pic>
      <p:pic>
        <p:nvPicPr>
          <p:cNvPr id="12" name="Picture 11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38890" t="23558" r="46710" b="51229"/>
          <a:stretch>
            <a:fillRect/>
          </a:stretch>
        </p:blipFill>
        <p:spPr>
          <a:xfrm>
            <a:off x="467360" y="2318385"/>
            <a:ext cx="549275" cy="912495"/>
          </a:xfrm>
          <a:prstGeom prst="rect">
            <a:avLst/>
          </a:prstGeom>
        </p:spPr>
      </p:pic>
      <p:pic>
        <p:nvPicPr>
          <p:cNvPr id="13" name="Picture 12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2587" t="22978" r="30918" b="50488"/>
          <a:stretch>
            <a:fillRect/>
          </a:stretch>
        </p:blipFill>
        <p:spPr>
          <a:xfrm>
            <a:off x="1327785" y="2289175"/>
            <a:ext cx="642620" cy="979805"/>
          </a:xfrm>
          <a:prstGeom prst="rect">
            <a:avLst/>
          </a:prstGeom>
        </p:spPr>
      </p:pic>
      <p:pic>
        <p:nvPicPr>
          <p:cNvPr id="14" name="Picture 13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9714" t="22830" r="16589" b="50784"/>
          <a:stretch>
            <a:fillRect/>
          </a:stretch>
        </p:blipFill>
        <p:spPr>
          <a:xfrm>
            <a:off x="2281555" y="2323465"/>
            <a:ext cx="494030" cy="902335"/>
          </a:xfrm>
          <a:prstGeom prst="rect">
            <a:avLst/>
          </a:prstGeom>
        </p:spPr>
      </p:pic>
      <p:pic>
        <p:nvPicPr>
          <p:cNvPr id="15" name="Picture 14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1374" t="24225" b="50932"/>
          <a:stretch>
            <a:fillRect/>
          </a:stretch>
        </p:blipFill>
        <p:spPr>
          <a:xfrm>
            <a:off x="2871470" y="2308860"/>
            <a:ext cx="743585" cy="940435"/>
          </a:xfrm>
          <a:prstGeom prst="rect">
            <a:avLst/>
          </a:prstGeom>
        </p:spPr>
      </p:pic>
      <p:pic>
        <p:nvPicPr>
          <p:cNvPr id="16" name="Picture 15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49574" r="85624" b="25077"/>
          <a:stretch>
            <a:fillRect/>
          </a:stretch>
        </p:blipFill>
        <p:spPr>
          <a:xfrm>
            <a:off x="3950970" y="2294255"/>
            <a:ext cx="699770" cy="979805"/>
          </a:xfrm>
          <a:prstGeom prst="rect">
            <a:avLst/>
          </a:prstGeom>
        </p:spPr>
      </p:pic>
      <p:pic>
        <p:nvPicPr>
          <p:cNvPr id="17" name="Picture 16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DFBFE">
                  <a:alpha val="100000"/>
                </a:srgbClr>
              </a:clrFrom>
              <a:clrTo>
                <a:srgbClr val="FDFBFE">
                  <a:alpha val="100000"/>
                  <a:alpha val="0"/>
                </a:srgbClr>
              </a:clrTo>
            </a:clrChange>
          </a:blip>
          <a:srcRect l="16753" t="48611" r="68087" b="24336"/>
          <a:stretch>
            <a:fillRect/>
          </a:stretch>
        </p:blipFill>
        <p:spPr>
          <a:xfrm>
            <a:off x="4932045" y="2252345"/>
            <a:ext cx="615950" cy="1043305"/>
          </a:xfrm>
          <a:prstGeom prst="rect">
            <a:avLst/>
          </a:prstGeom>
        </p:spPr>
      </p:pic>
      <p:pic>
        <p:nvPicPr>
          <p:cNvPr id="18" name="Picture 17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727" t="49722" r="50972" b="24336"/>
          <a:stretch>
            <a:fillRect/>
          </a:stretch>
        </p:blipFill>
        <p:spPr>
          <a:xfrm>
            <a:off x="5868035" y="2355850"/>
            <a:ext cx="578485" cy="929640"/>
          </a:xfrm>
          <a:prstGeom prst="rect">
            <a:avLst/>
          </a:prstGeom>
        </p:spPr>
      </p:pic>
      <p:pic>
        <p:nvPicPr>
          <p:cNvPr id="19" name="Picture 18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0843" t="49574" r="32522" b="23077"/>
          <a:stretch>
            <a:fillRect/>
          </a:stretch>
        </p:blipFill>
        <p:spPr>
          <a:xfrm>
            <a:off x="6826885" y="2329180"/>
            <a:ext cx="582930" cy="909320"/>
          </a:xfrm>
          <a:prstGeom prst="rect">
            <a:avLst/>
          </a:prstGeom>
        </p:spPr>
      </p:pic>
      <p:pic>
        <p:nvPicPr>
          <p:cNvPr id="20" name="Picture 19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7057" t="48179" r="15266" b="24485"/>
          <a:stretch>
            <a:fillRect/>
          </a:stretch>
        </p:blipFill>
        <p:spPr>
          <a:xfrm>
            <a:off x="7704455" y="2294255"/>
            <a:ext cx="678815" cy="995045"/>
          </a:xfrm>
          <a:prstGeom prst="rect">
            <a:avLst/>
          </a:prstGeom>
        </p:spPr>
      </p:pic>
      <p:pic>
        <p:nvPicPr>
          <p:cNvPr id="21" name="Picture 20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6338" t="49870" b="24040"/>
          <a:stretch>
            <a:fillRect/>
          </a:stretch>
        </p:blipFill>
        <p:spPr>
          <a:xfrm>
            <a:off x="394970" y="3435985"/>
            <a:ext cx="560705" cy="1015365"/>
          </a:xfrm>
          <a:prstGeom prst="rect">
            <a:avLst/>
          </a:prstGeom>
        </p:spPr>
      </p:pic>
      <p:pic>
        <p:nvPicPr>
          <p:cNvPr id="22" name="Picture 21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76479" r="85483"/>
          <a:stretch>
            <a:fillRect/>
          </a:stretch>
        </p:blipFill>
        <p:spPr>
          <a:xfrm>
            <a:off x="1403350" y="3435985"/>
            <a:ext cx="695325" cy="861695"/>
          </a:xfrm>
          <a:prstGeom prst="rect">
            <a:avLst/>
          </a:prstGeom>
        </p:spPr>
      </p:pic>
      <p:pic>
        <p:nvPicPr>
          <p:cNvPr id="23" name="Picture 22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2199" t="73083" r="70604"/>
          <a:stretch>
            <a:fillRect/>
          </a:stretch>
        </p:blipFill>
        <p:spPr>
          <a:xfrm>
            <a:off x="2192020" y="3354705"/>
            <a:ext cx="635635" cy="942975"/>
          </a:xfrm>
          <a:prstGeom prst="rect">
            <a:avLst/>
          </a:prstGeom>
        </p:spPr>
      </p:pic>
      <p:pic>
        <p:nvPicPr>
          <p:cNvPr id="24" name="Picture 23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694" t="74775" r="58792"/>
          <a:stretch>
            <a:fillRect/>
          </a:stretch>
        </p:blipFill>
        <p:spPr>
          <a:xfrm>
            <a:off x="2921000" y="3385185"/>
            <a:ext cx="684530" cy="912495"/>
          </a:xfrm>
          <a:prstGeom prst="rect">
            <a:avLst/>
          </a:prstGeom>
        </p:spPr>
      </p:pic>
      <p:pic>
        <p:nvPicPr>
          <p:cNvPr id="25" name="Picture 24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1068" t="76182" r="40775"/>
          <a:stretch>
            <a:fillRect/>
          </a:stretch>
        </p:blipFill>
        <p:spPr>
          <a:xfrm>
            <a:off x="3923665" y="3363595"/>
            <a:ext cx="779145" cy="969010"/>
          </a:xfrm>
          <a:prstGeom prst="rect">
            <a:avLst/>
          </a:prstGeom>
        </p:spPr>
      </p:pic>
      <p:pic>
        <p:nvPicPr>
          <p:cNvPr id="26" name="Picture 25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9085" t="75886" r="27218"/>
          <a:stretch>
            <a:fillRect/>
          </a:stretch>
        </p:blipFill>
        <p:spPr>
          <a:xfrm>
            <a:off x="5003800" y="3417570"/>
            <a:ext cx="660400" cy="898525"/>
          </a:xfrm>
          <a:prstGeom prst="rect">
            <a:avLst/>
          </a:prstGeom>
        </p:spPr>
      </p:pic>
      <p:pic>
        <p:nvPicPr>
          <p:cNvPr id="27" name="Picture 26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2501" t="74775" r="13802"/>
          <a:stretch>
            <a:fillRect/>
          </a:stretch>
        </p:blipFill>
        <p:spPr>
          <a:xfrm>
            <a:off x="5795645" y="3362960"/>
            <a:ext cx="682625" cy="952500"/>
          </a:xfrm>
          <a:prstGeom prst="rect">
            <a:avLst/>
          </a:prstGeom>
        </p:spPr>
      </p:pic>
      <p:pic>
        <p:nvPicPr>
          <p:cNvPr id="28" name="Picture 27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8434" t="73676"/>
          <a:stretch>
            <a:fillRect/>
          </a:stretch>
        </p:blipFill>
        <p:spPr>
          <a:xfrm>
            <a:off x="6816090" y="3274060"/>
            <a:ext cx="627380" cy="1082675"/>
          </a:xfrm>
          <a:prstGeom prst="rect">
            <a:avLst/>
          </a:prstGeom>
        </p:spPr>
      </p:pic>
      <p:pic>
        <p:nvPicPr>
          <p:cNvPr id="29" name="FAFSE National 3 SB Track 006 0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88125" y="154305"/>
            <a:ext cx="495300" cy="495300"/>
          </a:xfrm>
          <a:prstGeom prst="rect">
            <a:avLst/>
          </a:prstGeom>
        </p:spPr>
      </p:pic>
      <p:pic>
        <p:nvPicPr>
          <p:cNvPr id="30" name="Picture 29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345" y="725805"/>
            <a:ext cx="508000" cy="508000"/>
          </a:xfrm>
          <a:prstGeom prst="rect">
            <a:avLst/>
          </a:prstGeom>
        </p:spPr>
      </p:pic>
      <p:pic>
        <p:nvPicPr>
          <p:cNvPr id="32" name="Picture 31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410" y="1347470"/>
            <a:ext cx="368935" cy="368935"/>
          </a:xfrm>
          <a:prstGeom prst="rect">
            <a:avLst/>
          </a:prstGeom>
        </p:spPr>
      </p:pic>
      <p:pic>
        <p:nvPicPr>
          <p:cNvPr id="40" name="Picture 39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5095" y="725805"/>
            <a:ext cx="508000" cy="508000"/>
          </a:xfrm>
          <a:prstGeom prst="rect">
            <a:avLst/>
          </a:prstGeom>
        </p:spPr>
      </p:pic>
      <p:pic>
        <p:nvPicPr>
          <p:cNvPr id="41" name="Picture 40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2505" y="725805"/>
            <a:ext cx="508000" cy="508000"/>
          </a:xfrm>
          <a:prstGeom prst="rect">
            <a:avLst/>
          </a:prstGeom>
        </p:spPr>
      </p:pic>
      <p:pic>
        <p:nvPicPr>
          <p:cNvPr id="42" name="Picture 41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3085" y="702945"/>
            <a:ext cx="508000" cy="508000"/>
          </a:xfrm>
          <a:prstGeom prst="rect">
            <a:avLst/>
          </a:prstGeom>
        </p:spPr>
      </p:pic>
      <p:pic>
        <p:nvPicPr>
          <p:cNvPr id="43" name="Picture 42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0345" y="699770"/>
            <a:ext cx="508000" cy="508000"/>
          </a:xfrm>
          <a:prstGeom prst="rect">
            <a:avLst/>
          </a:prstGeom>
        </p:spPr>
      </p:pic>
      <p:pic>
        <p:nvPicPr>
          <p:cNvPr id="44" name="Picture 43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6180" y="649605"/>
            <a:ext cx="508000" cy="508000"/>
          </a:xfrm>
          <a:prstGeom prst="rect">
            <a:avLst/>
          </a:prstGeom>
        </p:spPr>
      </p:pic>
      <p:pic>
        <p:nvPicPr>
          <p:cNvPr id="45" name="Picture 44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6450" y="649605"/>
            <a:ext cx="508000" cy="508000"/>
          </a:xfrm>
          <a:prstGeom prst="rect">
            <a:avLst/>
          </a:prstGeom>
        </p:spPr>
      </p:pic>
      <p:pic>
        <p:nvPicPr>
          <p:cNvPr id="46" name="Picture 45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6250" y="649605"/>
            <a:ext cx="508000" cy="508000"/>
          </a:xfrm>
          <a:prstGeom prst="rect">
            <a:avLst/>
          </a:prstGeom>
        </p:spPr>
      </p:pic>
      <p:pic>
        <p:nvPicPr>
          <p:cNvPr id="47" name="Picture 46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8260" y="593725"/>
            <a:ext cx="508000" cy="508000"/>
          </a:xfrm>
          <a:prstGeom prst="rect">
            <a:avLst/>
          </a:prstGeom>
        </p:spPr>
      </p:pic>
      <p:pic>
        <p:nvPicPr>
          <p:cNvPr id="48" name="Picture 47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110" y="1924050"/>
            <a:ext cx="508000" cy="508000"/>
          </a:xfrm>
          <a:prstGeom prst="rect">
            <a:avLst/>
          </a:prstGeom>
        </p:spPr>
      </p:pic>
      <p:pic>
        <p:nvPicPr>
          <p:cNvPr id="49" name="Picture 48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3350" y="1924050"/>
            <a:ext cx="508000" cy="508000"/>
          </a:xfrm>
          <a:prstGeom prst="rect">
            <a:avLst/>
          </a:prstGeom>
        </p:spPr>
      </p:pic>
      <p:pic>
        <p:nvPicPr>
          <p:cNvPr id="50" name="Picture 49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5520" y="1924050"/>
            <a:ext cx="508000" cy="508000"/>
          </a:xfrm>
          <a:prstGeom prst="rect">
            <a:avLst/>
          </a:prstGeom>
        </p:spPr>
      </p:pic>
      <p:pic>
        <p:nvPicPr>
          <p:cNvPr id="51" name="Picture 50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7530" y="1924050"/>
            <a:ext cx="508000" cy="508000"/>
          </a:xfrm>
          <a:prstGeom prst="rect">
            <a:avLst/>
          </a:prstGeom>
        </p:spPr>
      </p:pic>
      <p:pic>
        <p:nvPicPr>
          <p:cNvPr id="52" name="Picture 51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7170" y="1924050"/>
            <a:ext cx="508000" cy="508000"/>
          </a:xfrm>
          <a:prstGeom prst="rect">
            <a:avLst/>
          </a:prstGeom>
        </p:spPr>
      </p:pic>
      <p:pic>
        <p:nvPicPr>
          <p:cNvPr id="53" name="Picture 52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2045" y="1924050"/>
            <a:ext cx="508000" cy="508000"/>
          </a:xfrm>
          <a:prstGeom prst="rect">
            <a:avLst/>
          </a:prstGeom>
        </p:spPr>
      </p:pic>
      <p:pic>
        <p:nvPicPr>
          <p:cNvPr id="54" name="Picture 53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2640" y="1924050"/>
            <a:ext cx="508000" cy="508000"/>
          </a:xfrm>
          <a:prstGeom prst="rect">
            <a:avLst/>
          </a:prstGeom>
        </p:spPr>
      </p:pic>
      <p:pic>
        <p:nvPicPr>
          <p:cNvPr id="55" name="Picture 54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4350" y="1924050"/>
            <a:ext cx="508000" cy="508000"/>
          </a:xfrm>
          <a:prstGeom prst="rect">
            <a:avLst/>
          </a:prstGeom>
        </p:spPr>
      </p:pic>
      <p:pic>
        <p:nvPicPr>
          <p:cNvPr id="56" name="Picture 55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0015" y="1995805"/>
            <a:ext cx="508000" cy="508000"/>
          </a:xfrm>
          <a:prstGeom prst="rect">
            <a:avLst/>
          </a:prstGeom>
        </p:spPr>
      </p:pic>
      <p:pic>
        <p:nvPicPr>
          <p:cNvPr id="57" name="Picture 56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360" y="3075940"/>
            <a:ext cx="508000" cy="508000"/>
          </a:xfrm>
          <a:prstGeom prst="rect">
            <a:avLst/>
          </a:prstGeom>
        </p:spPr>
      </p:pic>
      <p:pic>
        <p:nvPicPr>
          <p:cNvPr id="58" name="Picture 57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3350" y="3075940"/>
            <a:ext cx="508000" cy="508000"/>
          </a:xfrm>
          <a:prstGeom prst="rect">
            <a:avLst/>
          </a:prstGeom>
        </p:spPr>
      </p:pic>
      <p:pic>
        <p:nvPicPr>
          <p:cNvPr id="59" name="Picture 58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7585" y="3075940"/>
            <a:ext cx="508000" cy="508000"/>
          </a:xfrm>
          <a:prstGeom prst="rect">
            <a:avLst/>
          </a:prstGeom>
        </p:spPr>
      </p:pic>
      <p:pic>
        <p:nvPicPr>
          <p:cNvPr id="60" name="Picture 59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9430" y="3075940"/>
            <a:ext cx="508000" cy="508000"/>
          </a:xfrm>
          <a:prstGeom prst="rect">
            <a:avLst/>
          </a:prstGeom>
        </p:spPr>
      </p:pic>
      <p:pic>
        <p:nvPicPr>
          <p:cNvPr id="61" name="Picture 60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6855" y="3075940"/>
            <a:ext cx="508000" cy="508000"/>
          </a:xfrm>
          <a:prstGeom prst="rect">
            <a:avLst/>
          </a:prstGeom>
        </p:spPr>
      </p:pic>
      <p:pic>
        <p:nvPicPr>
          <p:cNvPr id="62" name="Picture 61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3800" y="3075940"/>
            <a:ext cx="508000" cy="508000"/>
          </a:xfrm>
          <a:prstGeom prst="rect">
            <a:avLst/>
          </a:prstGeom>
        </p:spPr>
      </p:pic>
      <p:pic>
        <p:nvPicPr>
          <p:cNvPr id="63" name="Picture 62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8035" y="3075940"/>
            <a:ext cx="508000" cy="508000"/>
          </a:xfrm>
          <a:prstGeom prst="rect">
            <a:avLst/>
          </a:prstGeom>
        </p:spPr>
      </p:pic>
      <p:pic>
        <p:nvPicPr>
          <p:cNvPr id="64" name="Picture 63" descr="1607050659_2883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1815" y="3075940"/>
            <a:ext cx="508000" cy="508000"/>
          </a:xfrm>
          <a:prstGeom prst="rect">
            <a:avLst/>
          </a:prstGeom>
        </p:spPr>
      </p:pic>
      <p:pic>
        <p:nvPicPr>
          <p:cNvPr id="65" name="Picture 64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4110" y="1400175"/>
            <a:ext cx="368935" cy="368935"/>
          </a:xfrm>
          <a:prstGeom prst="rect">
            <a:avLst/>
          </a:prstGeom>
        </p:spPr>
      </p:pic>
      <p:pic>
        <p:nvPicPr>
          <p:cNvPr id="66" name="Picture 65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0400" y="1436370"/>
            <a:ext cx="368935" cy="368935"/>
          </a:xfrm>
          <a:prstGeom prst="rect">
            <a:avLst/>
          </a:prstGeom>
        </p:spPr>
      </p:pic>
      <p:pic>
        <p:nvPicPr>
          <p:cNvPr id="67" name="Picture 66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7655" y="1436370"/>
            <a:ext cx="368935" cy="368935"/>
          </a:xfrm>
          <a:prstGeom prst="rect">
            <a:avLst/>
          </a:prstGeom>
        </p:spPr>
      </p:pic>
      <p:pic>
        <p:nvPicPr>
          <p:cNvPr id="68" name="Picture 67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9520" y="1429385"/>
            <a:ext cx="368935" cy="368935"/>
          </a:xfrm>
          <a:prstGeom prst="rect">
            <a:avLst/>
          </a:prstGeom>
        </p:spPr>
      </p:pic>
      <p:pic>
        <p:nvPicPr>
          <p:cNvPr id="69" name="Picture 68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5510" y="1436370"/>
            <a:ext cx="368935" cy="368935"/>
          </a:xfrm>
          <a:prstGeom prst="rect">
            <a:avLst/>
          </a:prstGeom>
        </p:spPr>
      </p:pic>
      <p:pic>
        <p:nvPicPr>
          <p:cNvPr id="70" name="Picture 69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4180" y="1463675"/>
            <a:ext cx="368935" cy="368935"/>
          </a:xfrm>
          <a:prstGeom prst="rect">
            <a:avLst/>
          </a:prstGeom>
        </p:spPr>
      </p:pic>
      <p:pic>
        <p:nvPicPr>
          <p:cNvPr id="71" name="Picture 70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2880" y="1463675"/>
            <a:ext cx="368935" cy="368935"/>
          </a:xfrm>
          <a:prstGeom prst="rect">
            <a:avLst/>
          </a:prstGeom>
        </p:spPr>
      </p:pic>
      <p:pic>
        <p:nvPicPr>
          <p:cNvPr id="72" name="Picture 71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4115" y="1463675"/>
            <a:ext cx="368935" cy="368935"/>
          </a:xfrm>
          <a:prstGeom prst="rect">
            <a:avLst/>
          </a:prstGeom>
        </p:spPr>
      </p:pic>
      <p:pic>
        <p:nvPicPr>
          <p:cNvPr id="73" name="Picture 72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15" y="2499995"/>
            <a:ext cx="368935" cy="368935"/>
          </a:xfrm>
          <a:prstGeom prst="rect">
            <a:avLst/>
          </a:prstGeom>
        </p:spPr>
      </p:pic>
      <p:pic>
        <p:nvPicPr>
          <p:cNvPr id="74" name="Picture 73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345" y="2571750"/>
            <a:ext cx="368935" cy="368935"/>
          </a:xfrm>
          <a:prstGeom prst="rect">
            <a:avLst/>
          </a:prstGeom>
        </p:spPr>
      </p:pic>
      <p:pic>
        <p:nvPicPr>
          <p:cNvPr id="75" name="Picture 74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9295" y="2571750"/>
            <a:ext cx="368935" cy="368935"/>
          </a:xfrm>
          <a:prstGeom prst="rect">
            <a:avLst/>
          </a:prstGeom>
        </p:spPr>
      </p:pic>
      <p:pic>
        <p:nvPicPr>
          <p:cNvPr id="76" name="Picture 75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1445" y="2571750"/>
            <a:ext cx="368935" cy="368935"/>
          </a:xfrm>
          <a:prstGeom prst="rect">
            <a:avLst/>
          </a:prstGeom>
        </p:spPr>
      </p:pic>
      <p:pic>
        <p:nvPicPr>
          <p:cNvPr id="77" name="Picture 76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1410" y="2571750"/>
            <a:ext cx="368935" cy="368935"/>
          </a:xfrm>
          <a:prstGeom prst="rect">
            <a:avLst/>
          </a:prstGeom>
        </p:spPr>
      </p:pic>
      <p:pic>
        <p:nvPicPr>
          <p:cNvPr id="78" name="Picture 77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0740" y="2571750"/>
            <a:ext cx="368935" cy="368935"/>
          </a:xfrm>
          <a:prstGeom prst="rect">
            <a:avLst/>
          </a:prstGeom>
        </p:spPr>
      </p:pic>
      <p:pic>
        <p:nvPicPr>
          <p:cNvPr id="79" name="Picture 78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9745" y="2571750"/>
            <a:ext cx="368935" cy="368935"/>
          </a:xfrm>
          <a:prstGeom prst="rect">
            <a:avLst/>
          </a:prstGeom>
        </p:spPr>
      </p:pic>
      <p:pic>
        <p:nvPicPr>
          <p:cNvPr id="80" name="Picture 79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2880" y="2571750"/>
            <a:ext cx="368935" cy="368935"/>
          </a:xfrm>
          <a:prstGeom prst="rect">
            <a:avLst/>
          </a:prstGeom>
        </p:spPr>
      </p:pic>
      <p:pic>
        <p:nvPicPr>
          <p:cNvPr id="81" name="Picture 80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1725" y="2607310"/>
            <a:ext cx="368935" cy="368935"/>
          </a:xfrm>
          <a:prstGeom prst="rect">
            <a:avLst/>
          </a:prstGeom>
        </p:spPr>
      </p:pic>
      <p:pic>
        <p:nvPicPr>
          <p:cNvPr id="82" name="Picture 81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175" y="3682365"/>
            <a:ext cx="368935" cy="368935"/>
          </a:xfrm>
          <a:prstGeom prst="rect">
            <a:avLst/>
          </a:prstGeom>
        </p:spPr>
      </p:pic>
      <p:pic>
        <p:nvPicPr>
          <p:cNvPr id="83" name="Picture 82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4110" y="3656965"/>
            <a:ext cx="368935" cy="368935"/>
          </a:xfrm>
          <a:prstGeom prst="rect">
            <a:avLst/>
          </a:prstGeom>
        </p:spPr>
      </p:pic>
      <p:pic>
        <p:nvPicPr>
          <p:cNvPr id="84" name="Picture 83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0400" y="3682365"/>
            <a:ext cx="368935" cy="368935"/>
          </a:xfrm>
          <a:prstGeom prst="rect">
            <a:avLst/>
          </a:prstGeom>
        </p:spPr>
      </p:pic>
      <p:pic>
        <p:nvPicPr>
          <p:cNvPr id="85" name="Picture 84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1445" y="3723640"/>
            <a:ext cx="368935" cy="368935"/>
          </a:xfrm>
          <a:prstGeom prst="rect">
            <a:avLst/>
          </a:prstGeom>
        </p:spPr>
      </p:pic>
      <p:pic>
        <p:nvPicPr>
          <p:cNvPr id="86" name="Picture 85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5055" y="3663950"/>
            <a:ext cx="368935" cy="368935"/>
          </a:xfrm>
          <a:prstGeom prst="rect">
            <a:avLst/>
          </a:prstGeom>
        </p:spPr>
      </p:pic>
      <p:pic>
        <p:nvPicPr>
          <p:cNvPr id="87" name="Picture 86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5510" y="3656965"/>
            <a:ext cx="368935" cy="368935"/>
          </a:xfrm>
          <a:prstGeom prst="rect">
            <a:avLst/>
          </a:prstGeom>
        </p:spPr>
      </p:pic>
      <p:pic>
        <p:nvPicPr>
          <p:cNvPr id="88" name="Picture 87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9745" y="3656965"/>
            <a:ext cx="368935" cy="368935"/>
          </a:xfrm>
          <a:prstGeom prst="rect">
            <a:avLst/>
          </a:prstGeom>
        </p:spPr>
      </p:pic>
      <p:pic>
        <p:nvPicPr>
          <p:cNvPr id="89" name="Picture 88" descr="1a9a265442128cacd31310959fd14d9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8125" y="3682365"/>
            <a:ext cx="368935" cy="368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398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positphotos_13604679-stock-photo-letters-shapes-and-crayon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25" y="4415155"/>
            <a:ext cx="1153795" cy="661670"/>
          </a:xfrm>
          <a:prstGeom prst="rect">
            <a:avLst/>
          </a:prstGeom>
        </p:spPr>
      </p:pic>
      <p:pic>
        <p:nvPicPr>
          <p:cNvPr id="6" name="Picture 5" descr="alphabet-kids-title-text-happy-cartoon-smiling-children-climbing-over-letters-spell-out-word-972976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820" y="123825"/>
            <a:ext cx="3166745" cy="555625"/>
          </a:xfrm>
          <a:prstGeom prst="rect">
            <a:avLst/>
          </a:prstGeom>
        </p:spPr>
      </p:pic>
      <p:pic>
        <p:nvPicPr>
          <p:cNvPr id="30" name="Picture 0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DFF">
                  <a:alpha val="100000"/>
                </a:srgbClr>
              </a:clrFrom>
              <a:clrTo>
                <a:srgbClr val="FFFDFF">
                  <a:alpha val="100000"/>
                  <a:alpha val="0"/>
                </a:srgbClr>
              </a:clrTo>
            </a:clrChange>
          </a:blip>
          <a:srcRect r="85203" b="75837"/>
          <a:stretch>
            <a:fillRect/>
          </a:stretch>
        </p:blipFill>
        <p:spPr>
          <a:xfrm>
            <a:off x="601345" y="1203960"/>
            <a:ext cx="587375" cy="909320"/>
          </a:xfrm>
          <a:prstGeom prst="rect">
            <a:avLst/>
          </a:prstGeom>
        </p:spPr>
      </p:pic>
      <p:pic>
        <p:nvPicPr>
          <p:cNvPr id="2" name="Picture 1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674" r="68228" b="76133"/>
          <a:stretch>
            <a:fillRect/>
          </a:stretch>
        </p:blipFill>
        <p:spPr>
          <a:xfrm>
            <a:off x="1220470" y="1233805"/>
            <a:ext cx="709930" cy="887730"/>
          </a:xfrm>
          <a:prstGeom prst="rect">
            <a:avLst/>
          </a:prstGeom>
        </p:spPr>
      </p:pic>
      <p:pic>
        <p:nvPicPr>
          <p:cNvPr id="3" name="Picture 2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868" r="48033" b="77392"/>
          <a:stretch>
            <a:fillRect/>
          </a:stretch>
        </p:blipFill>
        <p:spPr>
          <a:xfrm>
            <a:off x="2195195" y="1270000"/>
            <a:ext cx="667385" cy="791210"/>
          </a:xfrm>
          <a:prstGeom prst="rect">
            <a:avLst/>
          </a:prstGeom>
        </p:spPr>
      </p:pic>
      <p:pic>
        <p:nvPicPr>
          <p:cNvPr id="5" name="Picture 4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1124" r="31339" b="75837"/>
          <a:stretch>
            <a:fillRect/>
          </a:stretch>
        </p:blipFill>
        <p:spPr>
          <a:xfrm>
            <a:off x="3040380" y="1233805"/>
            <a:ext cx="661035" cy="863600"/>
          </a:xfrm>
          <a:prstGeom prst="rect">
            <a:avLst/>
          </a:prstGeom>
        </p:spPr>
      </p:pic>
      <p:pic>
        <p:nvPicPr>
          <p:cNvPr id="7" name="Picture 6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8380" r="16308" b="76281"/>
          <a:stretch>
            <a:fillRect/>
          </a:stretch>
        </p:blipFill>
        <p:spPr>
          <a:xfrm>
            <a:off x="3923665" y="1198880"/>
            <a:ext cx="611505" cy="898525"/>
          </a:xfrm>
          <a:prstGeom prst="rect">
            <a:avLst/>
          </a:prstGeom>
        </p:spPr>
      </p:pic>
      <p:pic>
        <p:nvPicPr>
          <p:cNvPr id="8" name="Picture 7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3130" b="75034"/>
          <a:stretch>
            <a:fillRect/>
          </a:stretch>
        </p:blipFill>
        <p:spPr>
          <a:xfrm>
            <a:off x="4811395" y="1186815"/>
            <a:ext cx="672465" cy="944245"/>
          </a:xfrm>
          <a:prstGeom prst="rect">
            <a:avLst/>
          </a:prstGeom>
        </p:spPr>
      </p:pic>
      <p:pic>
        <p:nvPicPr>
          <p:cNvPr id="9" name="Picture 8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0FDFF">
                  <a:alpha val="100000"/>
                </a:srgbClr>
              </a:clrFrom>
              <a:clrTo>
                <a:srgbClr val="F0FDFF">
                  <a:alpha val="100000"/>
                  <a:alpha val="0"/>
                </a:srgbClr>
              </a:clrTo>
            </a:clrChange>
          </a:blip>
          <a:srcRect t="22682" r="85343" b="51080"/>
          <a:stretch>
            <a:fillRect/>
          </a:stretch>
        </p:blipFill>
        <p:spPr>
          <a:xfrm>
            <a:off x="5868035" y="1115695"/>
            <a:ext cx="594360" cy="1010285"/>
          </a:xfrm>
          <a:prstGeom prst="rect">
            <a:avLst/>
          </a:prstGeom>
        </p:spPr>
      </p:pic>
      <p:pic>
        <p:nvPicPr>
          <p:cNvPr id="10" name="Picture 9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955" t="22978" r="70604" b="50932"/>
          <a:stretch>
            <a:fillRect/>
          </a:stretch>
        </p:blipFill>
        <p:spPr>
          <a:xfrm>
            <a:off x="6804025" y="1101725"/>
            <a:ext cx="639445" cy="1024255"/>
          </a:xfrm>
          <a:prstGeom prst="rect">
            <a:avLst/>
          </a:prstGeom>
        </p:spPr>
      </p:pic>
      <p:pic>
        <p:nvPicPr>
          <p:cNvPr id="11" name="Picture 10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0344" t="21682" r="59810" b="50241"/>
          <a:stretch>
            <a:fillRect/>
          </a:stretch>
        </p:blipFill>
        <p:spPr>
          <a:xfrm>
            <a:off x="7811770" y="1043940"/>
            <a:ext cx="400050" cy="1082040"/>
          </a:xfrm>
          <a:prstGeom prst="rect">
            <a:avLst/>
          </a:prstGeom>
        </p:spPr>
      </p:pic>
      <p:pic>
        <p:nvPicPr>
          <p:cNvPr id="12" name="Picture 11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38890" t="23558" r="46710" b="51229"/>
          <a:stretch>
            <a:fillRect/>
          </a:stretch>
        </p:blipFill>
        <p:spPr>
          <a:xfrm>
            <a:off x="467360" y="2318385"/>
            <a:ext cx="549275" cy="912495"/>
          </a:xfrm>
          <a:prstGeom prst="rect">
            <a:avLst/>
          </a:prstGeom>
        </p:spPr>
      </p:pic>
      <p:pic>
        <p:nvPicPr>
          <p:cNvPr id="13" name="Picture 12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2587" t="22978" r="30918" b="50488"/>
          <a:stretch>
            <a:fillRect/>
          </a:stretch>
        </p:blipFill>
        <p:spPr>
          <a:xfrm>
            <a:off x="1327785" y="2289175"/>
            <a:ext cx="642620" cy="979805"/>
          </a:xfrm>
          <a:prstGeom prst="rect">
            <a:avLst/>
          </a:prstGeom>
        </p:spPr>
      </p:pic>
      <p:pic>
        <p:nvPicPr>
          <p:cNvPr id="14" name="Picture 13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9714" t="22830" r="16589" b="50784"/>
          <a:stretch>
            <a:fillRect/>
          </a:stretch>
        </p:blipFill>
        <p:spPr>
          <a:xfrm>
            <a:off x="2281555" y="2323465"/>
            <a:ext cx="494030" cy="902335"/>
          </a:xfrm>
          <a:prstGeom prst="rect">
            <a:avLst/>
          </a:prstGeom>
        </p:spPr>
      </p:pic>
      <p:pic>
        <p:nvPicPr>
          <p:cNvPr id="15" name="Picture 14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1374" t="24225" b="50932"/>
          <a:stretch>
            <a:fillRect/>
          </a:stretch>
        </p:blipFill>
        <p:spPr>
          <a:xfrm>
            <a:off x="2871470" y="2308860"/>
            <a:ext cx="743585" cy="940435"/>
          </a:xfrm>
          <a:prstGeom prst="rect">
            <a:avLst/>
          </a:prstGeom>
        </p:spPr>
      </p:pic>
      <p:pic>
        <p:nvPicPr>
          <p:cNvPr id="16" name="Picture 15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49574" r="85624" b="25077"/>
          <a:stretch>
            <a:fillRect/>
          </a:stretch>
        </p:blipFill>
        <p:spPr>
          <a:xfrm>
            <a:off x="3950970" y="2294255"/>
            <a:ext cx="699770" cy="979805"/>
          </a:xfrm>
          <a:prstGeom prst="rect">
            <a:avLst/>
          </a:prstGeom>
        </p:spPr>
      </p:pic>
      <p:pic>
        <p:nvPicPr>
          <p:cNvPr id="17" name="Picture 16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DFBFE">
                  <a:alpha val="100000"/>
                </a:srgbClr>
              </a:clrFrom>
              <a:clrTo>
                <a:srgbClr val="FDFBFE">
                  <a:alpha val="100000"/>
                  <a:alpha val="0"/>
                </a:srgbClr>
              </a:clrTo>
            </a:clrChange>
          </a:blip>
          <a:srcRect l="16753" t="48611" r="68087" b="24336"/>
          <a:stretch>
            <a:fillRect/>
          </a:stretch>
        </p:blipFill>
        <p:spPr>
          <a:xfrm>
            <a:off x="4932045" y="2252345"/>
            <a:ext cx="615950" cy="1043305"/>
          </a:xfrm>
          <a:prstGeom prst="rect">
            <a:avLst/>
          </a:prstGeom>
        </p:spPr>
      </p:pic>
      <p:pic>
        <p:nvPicPr>
          <p:cNvPr id="18" name="Picture 17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727" t="49722" r="50972" b="24336"/>
          <a:stretch>
            <a:fillRect/>
          </a:stretch>
        </p:blipFill>
        <p:spPr>
          <a:xfrm>
            <a:off x="5868035" y="2355850"/>
            <a:ext cx="578485" cy="929640"/>
          </a:xfrm>
          <a:prstGeom prst="rect">
            <a:avLst/>
          </a:prstGeom>
        </p:spPr>
      </p:pic>
      <p:pic>
        <p:nvPicPr>
          <p:cNvPr id="19" name="Picture 18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0843" t="49574" r="32522" b="23077"/>
          <a:stretch>
            <a:fillRect/>
          </a:stretch>
        </p:blipFill>
        <p:spPr>
          <a:xfrm>
            <a:off x="6826885" y="2329180"/>
            <a:ext cx="582930" cy="909320"/>
          </a:xfrm>
          <a:prstGeom prst="rect">
            <a:avLst/>
          </a:prstGeom>
        </p:spPr>
      </p:pic>
      <p:pic>
        <p:nvPicPr>
          <p:cNvPr id="20" name="Picture 19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7057" t="48179" r="15266" b="24485"/>
          <a:stretch>
            <a:fillRect/>
          </a:stretch>
        </p:blipFill>
        <p:spPr>
          <a:xfrm>
            <a:off x="7704455" y="2294255"/>
            <a:ext cx="678815" cy="995045"/>
          </a:xfrm>
          <a:prstGeom prst="rect">
            <a:avLst/>
          </a:prstGeom>
        </p:spPr>
      </p:pic>
      <p:pic>
        <p:nvPicPr>
          <p:cNvPr id="21" name="Picture 20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6338" t="49870" b="24040"/>
          <a:stretch>
            <a:fillRect/>
          </a:stretch>
        </p:blipFill>
        <p:spPr>
          <a:xfrm>
            <a:off x="394970" y="3435985"/>
            <a:ext cx="560705" cy="1015365"/>
          </a:xfrm>
          <a:prstGeom prst="rect">
            <a:avLst/>
          </a:prstGeom>
        </p:spPr>
      </p:pic>
      <p:pic>
        <p:nvPicPr>
          <p:cNvPr id="22" name="Picture 21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76479" r="85483"/>
          <a:stretch>
            <a:fillRect/>
          </a:stretch>
        </p:blipFill>
        <p:spPr>
          <a:xfrm>
            <a:off x="1403350" y="3420745"/>
            <a:ext cx="695325" cy="861695"/>
          </a:xfrm>
          <a:prstGeom prst="rect">
            <a:avLst/>
          </a:prstGeom>
        </p:spPr>
      </p:pic>
      <p:pic>
        <p:nvPicPr>
          <p:cNvPr id="23" name="Picture 22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2199" t="73083" r="70604"/>
          <a:stretch>
            <a:fillRect/>
          </a:stretch>
        </p:blipFill>
        <p:spPr>
          <a:xfrm>
            <a:off x="2192020" y="3354705"/>
            <a:ext cx="635635" cy="942975"/>
          </a:xfrm>
          <a:prstGeom prst="rect">
            <a:avLst/>
          </a:prstGeom>
        </p:spPr>
      </p:pic>
      <p:pic>
        <p:nvPicPr>
          <p:cNvPr id="24" name="Picture 23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694" t="74775" r="58792"/>
          <a:stretch>
            <a:fillRect/>
          </a:stretch>
        </p:blipFill>
        <p:spPr>
          <a:xfrm>
            <a:off x="2921000" y="3385185"/>
            <a:ext cx="684530" cy="912495"/>
          </a:xfrm>
          <a:prstGeom prst="rect">
            <a:avLst/>
          </a:prstGeom>
        </p:spPr>
      </p:pic>
      <p:pic>
        <p:nvPicPr>
          <p:cNvPr id="25" name="Picture 24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1068" t="76182" r="40775"/>
          <a:stretch>
            <a:fillRect/>
          </a:stretch>
        </p:blipFill>
        <p:spPr>
          <a:xfrm>
            <a:off x="3923665" y="3363595"/>
            <a:ext cx="779145" cy="969010"/>
          </a:xfrm>
          <a:prstGeom prst="rect">
            <a:avLst/>
          </a:prstGeom>
        </p:spPr>
      </p:pic>
      <p:pic>
        <p:nvPicPr>
          <p:cNvPr id="26" name="Picture 25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9085" t="75886" r="27218"/>
          <a:stretch>
            <a:fillRect/>
          </a:stretch>
        </p:blipFill>
        <p:spPr>
          <a:xfrm>
            <a:off x="5003800" y="3417570"/>
            <a:ext cx="660400" cy="898525"/>
          </a:xfrm>
          <a:prstGeom prst="rect">
            <a:avLst/>
          </a:prstGeom>
        </p:spPr>
      </p:pic>
      <p:pic>
        <p:nvPicPr>
          <p:cNvPr id="27" name="Picture 26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2501" t="74775" r="13802"/>
          <a:stretch>
            <a:fillRect/>
          </a:stretch>
        </p:blipFill>
        <p:spPr>
          <a:xfrm>
            <a:off x="5795645" y="3362960"/>
            <a:ext cx="682625" cy="952500"/>
          </a:xfrm>
          <a:prstGeom prst="rect">
            <a:avLst/>
          </a:prstGeom>
        </p:spPr>
      </p:pic>
      <p:pic>
        <p:nvPicPr>
          <p:cNvPr id="28" name="Picture 27" descr="71rmmsg2fRL._AC_SL1300_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8434" t="73676"/>
          <a:stretch>
            <a:fillRect/>
          </a:stretch>
        </p:blipFill>
        <p:spPr>
          <a:xfrm>
            <a:off x="6816090" y="3274060"/>
            <a:ext cx="627380" cy="1082675"/>
          </a:xfrm>
          <a:prstGeom prst="rect">
            <a:avLst/>
          </a:prstGeom>
        </p:spPr>
      </p:pic>
      <p:pic>
        <p:nvPicPr>
          <p:cNvPr id="29" name="FAFSE National 3 SB Track 006 0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88125" y="15430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6" dur="indefinite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6"/>
          <p:cNvSpPr txBox="1">
            <a:spLocks noGrp="1"/>
          </p:cNvSpPr>
          <p:nvPr>
            <p:ph type="title"/>
          </p:nvPr>
        </p:nvSpPr>
        <p:spPr>
          <a:xfrm>
            <a:off x="4157980" y="1138374"/>
            <a:ext cx="5628132" cy="12706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GB" sz="4800" dirty="0"/>
              <a:t>L</a:t>
            </a:r>
            <a:r>
              <a:rPr lang="vi-VN" altLang="en-US" sz="4800" dirty="0"/>
              <a:t>isten and</a:t>
            </a:r>
            <a:r>
              <a:rPr lang="en-US" altLang="en-GB" sz="4800" dirty="0"/>
              <a:t> </a:t>
            </a:r>
            <a:r>
              <a:rPr lang="vi-VN" altLang="en-US" sz="4800" dirty="0"/>
              <a:t>Sing</a:t>
            </a:r>
            <a:r>
              <a:rPr lang="en-US" altLang="en-GB" sz="4800" dirty="0"/>
              <a:t>!!!</a:t>
            </a:r>
          </a:p>
        </p:txBody>
      </p:sp>
      <p:grpSp>
        <p:nvGrpSpPr>
          <p:cNvPr id="631" name="Google Shape;631;p56"/>
          <p:cNvGrpSpPr/>
          <p:nvPr/>
        </p:nvGrpSpPr>
        <p:grpSpPr>
          <a:xfrm>
            <a:off x="1601055" y="699700"/>
            <a:ext cx="1109330" cy="1254756"/>
            <a:chOff x="786985" y="680650"/>
            <a:chExt cx="1109330" cy="1254756"/>
          </a:xfrm>
        </p:grpSpPr>
        <p:sp>
          <p:nvSpPr>
            <p:cNvPr id="632" name="Google Shape;632;p56"/>
            <p:cNvSpPr/>
            <p:nvPr/>
          </p:nvSpPr>
          <p:spPr>
            <a:xfrm rot="2700000">
              <a:off x="1209745" y="79698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6"/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6"/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 descr="Abecedario-para-nino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25" y="915670"/>
            <a:ext cx="5691505" cy="3983990"/>
          </a:xfrm>
          <a:prstGeom prst="rect">
            <a:avLst/>
          </a:prstGeom>
        </p:spPr>
      </p:pic>
      <p:pic>
        <p:nvPicPr>
          <p:cNvPr id="6" name="Picture 5" descr="depositphotos_13604679-stock-photo-letters-shapes-and-crayons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4160" y="4300220"/>
            <a:ext cx="1153795" cy="661670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6184900" y="2644140"/>
            <a:ext cx="1377354" cy="654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vi-VN" altLang="en-US" sz="3200">
                <a:solidFill>
                  <a:srgbClr val="8EC63E"/>
                </a:solidFill>
                <a:latin typeface="Ranchers" panose="020B0903030202050004"/>
                <a:ea typeface="Ranchers" panose="020B0903030202050004"/>
                <a:cs typeface="Ranchers" panose="020B0903030202050004"/>
              </a:rPr>
              <a:t>Page 7</a:t>
            </a:r>
          </a:p>
        </p:txBody>
      </p:sp>
      <p:grpSp>
        <p:nvGrpSpPr>
          <p:cNvPr id="24" name="Google Shape;2483;p39"/>
          <p:cNvGrpSpPr/>
          <p:nvPr/>
        </p:nvGrpSpPr>
        <p:grpSpPr>
          <a:xfrm>
            <a:off x="7379672" y="3075761"/>
            <a:ext cx="451176" cy="457599"/>
            <a:chOff x="8438852" y="1291368"/>
            <a:chExt cx="451176" cy="457599"/>
          </a:xfrm>
        </p:grpSpPr>
        <p:sp>
          <p:nvSpPr>
            <p:cNvPr id="26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2483;p39"/>
          <p:cNvGrpSpPr/>
          <p:nvPr/>
        </p:nvGrpSpPr>
        <p:grpSpPr>
          <a:xfrm>
            <a:off x="5867737" y="2427426"/>
            <a:ext cx="451176" cy="457599"/>
            <a:chOff x="8438852" y="1291368"/>
            <a:chExt cx="451176" cy="457599"/>
          </a:xfrm>
        </p:grpSpPr>
        <p:sp>
          <p:nvSpPr>
            <p:cNvPr id="10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/>
      <p:bldP spid="6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6" name="Google Shape;436;p44"/>
          <p:cNvSpPr txBox="1">
            <a:spLocks noGrp="1"/>
          </p:cNvSpPr>
          <p:nvPr>
            <p:ph type="title" idx="5"/>
          </p:nvPr>
        </p:nvSpPr>
        <p:spPr>
          <a:xfrm>
            <a:off x="4733228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 idx="3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" name="Picture 0"/>
          <p:cNvPicPr>
            <a:picLocks noChangeAspect="1"/>
          </p:cNvPicPr>
          <p:nvPr/>
        </p:nvPicPr>
        <p:blipFill>
          <a:blip r:embed="rId6"/>
          <a:srcRect l="-1409" r="-1356"/>
          <a:stretch>
            <a:fillRect/>
          </a:stretch>
        </p:blipFill>
        <p:spPr>
          <a:xfrm>
            <a:off x="282575" y="411480"/>
            <a:ext cx="8354695" cy="4332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5915" y="4083685"/>
            <a:ext cx="1143635" cy="1008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4156075"/>
            <a:ext cx="1143635" cy="1008380"/>
          </a:xfrm>
          <a:prstGeom prst="rect">
            <a:avLst/>
          </a:prstGeom>
        </p:spPr>
      </p:pic>
      <p:grpSp>
        <p:nvGrpSpPr>
          <p:cNvPr id="13" name="Google Shape;2483;p39"/>
          <p:cNvGrpSpPr/>
          <p:nvPr/>
        </p:nvGrpSpPr>
        <p:grpSpPr>
          <a:xfrm>
            <a:off x="179070" y="123190"/>
            <a:ext cx="609600" cy="532130"/>
            <a:chOff x="8438852" y="1291368"/>
            <a:chExt cx="451176" cy="457599"/>
          </a:xfrm>
        </p:grpSpPr>
        <p:sp>
          <p:nvSpPr>
            <p:cNvPr id="17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2483;p39"/>
          <p:cNvGrpSpPr/>
          <p:nvPr/>
        </p:nvGrpSpPr>
        <p:grpSpPr>
          <a:xfrm>
            <a:off x="8460105" y="182880"/>
            <a:ext cx="551815" cy="544830"/>
            <a:chOff x="8438852" y="1291368"/>
            <a:chExt cx="451176" cy="457599"/>
          </a:xfrm>
        </p:grpSpPr>
        <p:sp>
          <p:nvSpPr>
            <p:cNvPr id="22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9430" y="725170"/>
            <a:ext cx="590550" cy="590550"/>
          </a:xfrm>
          <a:prstGeom prst="rect">
            <a:avLst/>
          </a:prstGeom>
        </p:spPr>
      </p:pic>
      <p:pic>
        <p:nvPicPr>
          <p:cNvPr id="25" name="Picture 24" descr="1a9a265442128cacd31310959fd14d9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360" y="1131570"/>
            <a:ext cx="421005" cy="421005"/>
          </a:xfrm>
          <a:prstGeom prst="rect">
            <a:avLst/>
          </a:prstGeom>
        </p:spPr>
      </p:pic>
      <p:pic>
        <p:nvPicPr>
          <p:cNvPr id="26" name="FAFSE National 3 SB Track 00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11955" y="267335"/>
            <a:ext cx="495300" cy="495300"/>
          </a:xfrm>
          <a:prstGeom prst="rect">
            <a:avLst/>
          </a:prstGeom>
        </p:spPr>
      </p:pic>
      <p:pic>
        <p:nvPicPr>
          <p:cNvPr id="28" name="Picture 27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8510" y="987425"/>
            <a:ext cx="590550" cy="590550"/>
          </a:xfrm>
          <a:prstGeom prst="rect">
            <a:avLst/>
          </a:prstGeom>
        </p:spPr>
      </p:pic>
      <p:pic>
        <p:nvPicPr>
          <p:cNvPr id="29" name="Picture 28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8510" y="1315720"/>
            <a:ext cx="590550" cy="590550"/>
          </a:xfrm>
          <a:prstGeom prst="rect">
            <a:avLst/>
          </a:prstGeom>
        </p:spPr>
      </p:pic>
      <p:pic>
        <p:nvPicPr>
          <p:cNvPr id="30" name="Picture 29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285" y="1514475"/>
            <a:ext cx="590550" cy="590550"/>
          </a:xfrm>
          <a:prstGeom prst="rect">
            <a:avLst/>
          </a:prstGeom>
        </p:spPr>
      </p:pic>
      <p:pic>
        <p:nvPicPr>
          <p:cNvPr id="31" name="Picture 30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285" y="1851660"/>
            <a:ext cx="590550" cy="590550"/>
          </a:xfrm>
          <a:prstGeom prst="rect">
            <a:avLst/>
          </a:prstGeom>
        </p:spPr>
      </p:pic>
      <p:pic>
        <p:nvPicPr>
          <p:cNvPr id="33" name="Picture 32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330" y="2105025"/>
            <a:ext cx="590550" cy="590550"/>
          </a:xfrm>
          <a:prstGeom prst="rect">
            <a:avLst/>
          </a:prstGeom>
        </p:spPr>
      </p:pic>
      <p:pic>
        <p:nvPicPr>
          <p:cNvPr id="34" name="Picture 33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330" y="2427605"/>
            <a:ext cx="590550" cy="590550"/>
          </a:xfrm>
          <a:prstGeom prst="rect">
            <a:avLst/>
          </a:prstGeom>
        </p:spPr>
      </p:pic>
      <p:pic>
        <p:nvPicPr>
          <p:cNvPr id="35" name="Picture 34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285" y="2643505"/>
            <a:ext cx="590550" cy="590550"/>
          </a:xfrm>
          <a:prstGeom prst="rect">
            <a:avLst/>
          </a:prstGeom>
        </p:spPr>
      </p:pic>
      <p:pic>
        <p:nvPicPr>
          <p:cNvPr id="36" name="Picture 35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285" y="2978150"/>
            <a:ext cx="590550" cy="590550"/>
          </a:xfrm>
          <a:prstGeom prst="rect">
            <a:avLst/>
          </a:prstGeom>
        </p:spPr>
      </p:pic>
      <p:pic>
        <p:nvPicPr>
          <p:cNvPr id="37" name="Picture 36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9430" y="3248660"/>
            <a:ext cx="590550" cy="590550"/>
          </a:xfrm>
          <a:prstGeom prst="rect">
            <a:avLst/>
          </a:prstGeom>
        </p:spPr>
      </p:pic>
      <p:pic>
        <p:nvPicPr>
          <p:cNvPr id="38" name="Picture 37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285" y="3539490"/>
            <a:ext cx="590550" cy="59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5" dur="6977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6"/>
          <p:cNvSpPr txBox="1">
            <a:spLocks noGrp="1"/>
          </p:cNvSpPr>
          <p:nvPr>
            <p:ph type="title"/>
          </p:nvPr>
        </p:nvSpPr>
        <p:spPr>
          <a:xfrm>
            <a:off x="1640332" y="215046"/>
            <a:ext cx="6597396" cy="12706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GB" sz="6000" dirty="0"/>
              <a:t> </a:t>
            </a:r>
            <a:r>
              <a:rPr lang="vi-VN" altLang="en-US" sz="6000" dirty="0"/>
              <a:t>Let’s sing in group</a:t>
            </a:r>
            <a:r>
              <a:rPr lang="en-US" altLang="en-US" sz="6000" dirty="0"/>
              <a:t>s</a:t>
            </a:r>
            <a:r>
              <a:rPr lang="en-US" altLang="en-GB" sz="6000" dirty="0"/>
              <a:t>!!!</a:t>
            </a:r>
          </a:p>
        </p:txBody>
      </p:sp>
      <p:grpSp>
        <p:nvGrpSpPr>
          <p:cNvPr id="986" name="Google Shape;986;p73"/>
          <p:cNvGrpSpPr/>
          <p:nvPr/>
        </p:nvGrpSpPr>
        <p:grpSpPr>
          <a:xfrm>
            <a:off x="1043105" y="674195"/>
            <a:ext cx="765824" cy="709824"/>
            <a:chOff x="787200" y="863425"/>
            <a:chExt cx="765824" cy="709824"/>
          </a:xfrm>
        </p:grpSpPr>
        <p:sp>
          <p:nvSpPr>
            <p:cNvPr id="987" name="Google Shape;987;p73"/>
            <p:cNvSpPr/>
            <p:nvPr/>
          </p:nvSpPr>
          <p:spPr>
            <a:xfrm rot="-2700000" flipH="1">
              <a:off x="866369" y="1111818"/>
              <a:ext cx="382262" cy="382262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3"/>
            <p:cNvSpPr/>
            <p:nvPr/>
          </p:nvSpPr>
          <p:spPr>
            <a:xfrm>
              <a:off x="1294424" y="897276"/>
              <a:ext cx="258600" cy="2586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73"/>
            <p:cNvSpPr/>
            <p:nvPr/>
          </p:nvSpPr>
          <p:spPr>
            <a:xfrm rot="5400000">
              <a:off x="917050" y="877075"/>
              <a:ext cx="202500" cy="175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986;p73"/>
          <p:cNvGrpSpPr/>
          <p:nvPr/>
        </p:nvGrpSpPr>
        <p:grpSpPr>
          <a:xfrm flipH="1">
            <a:off x="7370880" y="1322530"/>
            <a:ext cx="765824" cy="709824"/>
            <a:chOff x="787200" y="863425"/>
            <a:chExt cx="765824" cy="709824"/>
          </a:xfrm>
        </p:grpSpPr>
        <p:sp>
          <p:nvSpPr>
            <p:cNvPr id="10" name="Google Shape;987;p73"/>
            <p:cNvSpPr/>
            <p:nvPr/>
          </p:nvSpPr>
          <p:spPr>
            <a:xfrm rot="-2700000" flipH="1">
              <a:off x="866369" y="1111818"/>
              <a:ext cx="382262" cy="382262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8;p73"/>
            <p:cNvSpPr/>
            <p:nvPr/>
          </p:nvSpPr>
          <p:spPr>
            <a:xfrm>
              <a:off x="1294424" y="897276"/>
              <a:ext cx="258600" cy="2586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9;p73"/>
            <p:cNvSpPr/>
            <p:nvPr/>
          </p:nvSpPr>
          <p:spPr>
            <a:xfrm rot="5400000">
              <a:off x="917050" y="877075"/>
              <a:ext cx="202500" cy="175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0" descr="51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5150" y="1491615"/>
            <a:ext cx="5393690" cy="3590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/>
      <p:bldP spid="62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6" name="Google Shape;436;p44"/>
          <p:cNvSpPr txBox="1">
            <a:spLocks noGrp="1"/>
          </p:cNvSpPr>
          <p:nvPr>
            <p:ph type="title" idx="5"/>
          </p:nvPr>
        </p:nvSpPr>
        <p:spPr>
          <a:xfrm>
            <a:off x="4733228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 idx="3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" name="Picture 0"/>
          <p:cNvPicPr>
            <a:picLocks noChangeAspect="1"/>
          </p:cNvPicPr>
          <p:nvPr/>
        </p:nvPicPr>
        <p:blipFill>
          <a:blip r:embed="rId6"/>
          <a:srcRect l="-1409" r="-1356"/>
          <a:stretch>
            <a:fillRect/>
          </a:stretch>
        </p:blipFill>
        <p:spPr>
          <a:xfrm>
            <a:off x="282575" y="411480"/>
            <a:ext cx="8354695" cy="4332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5915" y="4083685"/>
            <a:ext cx="1143635" cy="1008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4156075"/>
            <a:ext cx="1143635" cy="1008380"/>
          </a:xfrm>
          <a:prstGeom prst="rect">
            <a:avLst/>
          </a:prstGeom>
        </p:spPr>
      </p:pic>
      <p:grpSp>
        <p:nvGrpSpPr>
          <p:cNvPr id="13" name="Google Shape;2483;p39"/>
          <p:cNvGrpSpPr/>
          <p:nvPr/>
        </p:nvGrpSpPr>
        <p:grpSpPr>
          <a:xfrm>
            <a:off x="179070" y="123190"/>
            <a:ext cx="609600" cy="532130"/>
            <a:chOff x="8438852" y="1291368"/>
            <a:chExt cx="451176" cy="457599"/>
          </a:xfrm>
        </p:grpSpPr>
        <p:sp>
          <p:nvSpPr>
            <p:cNvPr id="17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2483;p39"/>
          <p:cNvGrpSpPr/>
          <p:nvPr/>
        </p:nvGrpSpPr>
        <p:grpSpPr>
          <a:xfrm>
            <a:off x="8460105" y="182880"/>
            <a:ext cx="551815" cy="544830"/>
            <a:chOff x="8438852" y="1291368"/>
            <a:chExt cx="451176" cy="457599"/>
          </a:xfrm>
        </p:grpSpPr>
        <p:sp>
          <p:nvSpPr>
            <p:cNvPr id="22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9430" y="725170"/>
            <a:ext cx="590550" cy="590550"/>
          </a:xfrm>
          <a:prstGeom prst="rect">
            <a:avLst/>
          </a:prstGeom>
        </p:spPr>
      </p:pic>
      <p:pic>
        <p:nvPicPr>
          <p:cNvPr id="25" name="Picture 24" descr="1a9a265442128cacd31310959fd14d9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360" y="1131570"/>
            <a:ext cx="421005" cy="421005"/>
          </a:xfrm>
          <a:prstGeom prst="rect">
            <a:avLst/>
          </a:prstGeom>
        </p:spPr>
      </p:pic>
      <p:pic>
        <p:nvPicPr>
          <p:cNvPr id="26" name="FAFSE National 3 SB Track 00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11955" y="267335"/>
            <a:ext cx="495300" cy="495300"/>
          </a:xfrm>
          <a:prstGeom prst="rect">
            <a:avLst/>
          </a:prstGeom>
        </p:spPr>
      </p:pic>
      <p:pic>
        <p:nvPicPr>
          <p:cNvPr id="28" name="Picture 27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8510" y="987425"/>
            <a:ext cx="590550" cy="590550"/>
          </a:xfrm>
          <a:prstGeom prst="rect">
            <a:avLst/>
          </a:prstGeom>
        </p:spPr>
      </p:pic>
      <p:pic>
        <p:nvPicPr>
          <p:cNvPr id="29" name="Picture 28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8510" y="1315720"/>
            <a:ext cx="590550" cy="590550"/>
          </a:xfrm>
          <a:prstGeom prst="rect">
            <a:avLst/>
          </a:prstGeom>
        </p:spPr>
      </p:pic>
      <p:pic>
        <p:nvPicPr>
          <p:cNvPr id="30" name="Picture 29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285" y="1514475"/>
            <a:ext cx="590550" cy="590550"/>
          </a:xfrm>
          <a:prstGeom prst="rect">
            <a:avLst/>
          </a:prstGeom>
        </p:spPr>
      </p:pic>
      <p:pic>
        <p:nvPicPr>
          <p:cNvPr id="31" name="Picture 30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285" y="1851660"/>
            <a:ext cx="590550" cy="590550"/>
          </a:xfrm>
          <a:prstGeom prst="rect">
            <a:avLst/>
          </a:prstGeom>
        </p:spPr>
      </p:pic>
      <p:pic>
        <p:nvPicPr>
          <p:cNvPr id="33" name="Picture 32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330" y="2105025"/>
            <a:ext cx="590550" cy="590550"/>
          </a:xfrm>
          <a:prstGeom prst="rect">
            <a:avLst/>
          </a:prstGeom>
        </p:spPr>
      </p:pic>
      <p:pic>
        <p:nvPicPr>
          <p:cNvPr id="34" name="Picture 33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330" y="2427605"/>
            <a:ext cx="590550" cy="590550"/>
          </a:xfrm>
          <a:prstGeom prst="rect">
            <a:avLst/>
          </a:prstGeom>
        </p:spPr>
      </p:pic>
      <p:pic>
        <p:nvPicPr>
          <p:cNvPr id="35" name="Picture 34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285" y="2643505"/>
            <a:ext cx="590550" cy="590550"/>
          </a:xfrm>
          <a:prstGeom prst="rect">
            <a:avLst/>
          </a:prstGeom>
        </p:spPr>
      </p:pic>
      <p:pic>
        <p:nvPicPr>
          <p:cNvPr id="36" name="Picture 35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285" y="2978150"/>
            <a:ext cx="590550" cy="590550"/>
          </a:xfrm>
          <a:prstGeom prst="rect">
            <a:avLst/>
          </a:prstGeom>
        </p:spPr>
      </p:pic>
      <p:pic>
        <p:nvPicPr>
          <p:cNvPr id="37" name="Picture 36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9430" y="3248660"/>
            <a:ext cx="590550" cy="590550"/>
          </a:xfrm>
          <a:prstGeom prst="rect">
            <a:avLst/>
          </a:prstGeom>
        </p:spPr>
      </p:pic>
      <p:pic>
        <p:nvPicPr>
          <p:cNvPr id="38" name="Picture 37" descr="1607050659_2883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285" y="3539490"/>
            <a:ext cx="590550" cy="590550"/>
          </a:xfrm>
          <a:prstGeom prst="rect">
            <a:avLst/>
          </a:prstGeom>
        </p:spPr>
      </p:pic>
      <p:pic>
        <p:nvPicPr>
          <p:cNvPr id="2" name="Picture 1" descr="super_simple_characters_1_by_98bokaj_dew1cde-fullview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2119" t="38895" r="77478" b="9462"/>
          <a:stretch>
            <a:fillRect/>
          </a:stretch>
        </p:blipFill>
        <p:spPr>
          <a:xfrm>
            <a:off x="8388350" y="125730"/>
            <a:ext cx="951230" cy="1407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5" dur="6977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631;p56"/>
          <p:cNvGrpSpPr/>
          <p:nvPr/>
        </p:nvGrpSpPr>
        <p:grpSpPr>
          <a:xfrm>
            <a:off x="880965" y="843210"/>
            <a:ext cx="1109330" cy="1254756"/>
            <a:chOff x="786985" y="680650"/>
            <a:chExt cx="1109330" cy="1254756"/>
          </a:xfrm>
        </p:grpSpPr>
        <p:sp>
          <p:nvSpPr>
            <p:cNvPr id="632" name="Google Shape;632;p56"/>
            <p:cNvSpPr/>
            <p:nvPr/>
          </p:nvSpPr>
          <p:spPr>
            <a:xfrm rot="2700000">
              <a:off x="1209745" y="79698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6"/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6"/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632;p56"/>
          <p:cNvSpPr/>
          <p:nvPr/>
        </p:nvSpPr>
        <p:spPr>
          <a:xfrm rot="2700000">
            <a:off x="7784535" y="3408107"/>
            <a:ext cx="561726" cy="5617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32;p56"/>
          <p:cNvSpPr/>
          <p:nvPr/>
        </p:nvSpPr>
        <p:spPr>
          <a:xfrm rot="2700000">
            <a:off x="6344355" y="239457"/>
            <a:ext cx="561726" cy="5617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0" descr="font-design-for-word-play-time-with-happy-kids-vector-3080368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3136"/>
          <a:stretch>
            <a:fillRect/>
          </a:stretch>
        </p:blipFill>
        <p:spPr>
          <a:xfrm>
            <a:off x="1614805" y="526415"/>
            <a:ext cx="5963285" cy="4041140"/>
          </a:xfrm>
          <a:prstGeom prst="rect">
            <a:avLst/>
          </a:prstGeom>
        </p:spPr>
      </p:pic>
      <p:grpSp>
        <p:nvGrpSpPr>
          <p:cNvPr id="6" name="Google Shape;2483;p39"/>
          <p:cNvGrpSpPr/>
          <p:nvPr/>
        </p:nvGrpSpPr>
        <p:grpSpPr>
          <a:xfrm>
            <a:off x="178772" y="123646"/>
            <a:ext cx="451176" cy="457599"/>
            <a:chOff x="8438852" y="1291368"/>
            <a:chExt cx="451176" cy="457599"/>
          </a:xfrm>
        </p:grpSpPr>
        <p:sp>
          <p:nvSpPr>
            <p:cNvPr id="7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2483;p39"/>
          <p:cNvGrpSpPr/>
          <p:nvPr/>
        </p:nvGrpSpPr>
        <p:grpSpPr>
          <a:xfrm>
            <a:off x="251162" y="4515941"/>
            <a:ext cx="451176" cy="457599"/>
            <a:chOff x="8438852" y="1291368"/>
            <a:chExt cx="451176" cy="457599"/>
          </a:xfrm>
        </p:grpSpPr>
        <p:sp>
          <p:nvSpPr>
            <p:cNvPr id="10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2483;p39"/>
          <p:cNvGrpSpPr/>
          <p:nvPr/>
        </p:nvGrpSpPr>
        <p:grpSpPr>
          <a:xfrm>
            <a:off x="8468697" y="195401"/>
            <a:ext cx="451176" cy="457599"/>
            <a:chOff x="8438852" y="1291368"/>
            <a:chExt cx="451176" cy="457599"/>
          </a:xfrm>
        </p:grpSpPr>
        <p:sp>
          <p:nvSpPr>
            <p:cNvPr id="13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2483;p39"/>
          <p:cNvGrpSpPr/>
          <p:nvPr/>
        </p:nvGrpSpPr>
        <p:grpSpPr>
          <a:xfrm>
            <a:off x="8490287" y="4515941"/>
            <a:ext cx="451176" cy="457599"/>
            <a:chOff x="8438852" y="1291368"/>
            <a:chExt cx="451176" cy="457599"/>
          </a:xfrm>
        </p:grpSpPr>
        <p:sp>
          <p:nvSpPr>
            <p:cNvPr id="16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2483;p39"/>
          <p:cNvGrpSpPr/>
          <p:nvPr/>
        </p:nvGrpSpPr>
        <p:grpSpPr>
          <a:xfrm>
            <a:off x="272117" y="462101"/>
            <a:ext cx="451176" cy="457599"/>
            <a:chOff x="8438852" y="1291368"/>
            <a:chExt cx="451176" cy="457599"/>
          </a:xfrm>
        </p:grpSpPr>
        <p:sp>
          <p:nvSpPr>
            <p:cNvPr id="19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483;p39"/>
          <p:cNvGrpSpPr/>
          <p:nvPr/>
        </p:nvGrpSpPr>
        <p:grpSpPr>
          <a:xfrm>
            <a:off x="8171517" y="70941"/>
            <a:ext cx="451176" cy="457599"/>
            <a:chOff x="8438852" y="1291368"/>
            <a:chExt cx="451176" cy="457599"/>
          </a:xfrm>
        </p:grpSpPr>
        <p:sp>
          <p:nvSpPr>
            <p:cNvPr id="22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83;p39"/>
          <p:cNvGrpSpPr/>
          <p:nvPr/>
        </p:nvGrpSpPr>
        <p:grpSpPr>
          <a:xfrm>
            <a:off x="538817" y="4227651"/>
            <a:ext cx="451176" cy="457599"/>
            <a:chOff x="8438852" y="1291368"/>
            <a:chExt cx="451176" cy="457599"/>
          </a:xfrm>
        </p:grpSpPr>
        <p:sp>
          <p:nvSpPr>
            <p:cNvPr id="25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483;p39"/>
          <p:cNvGrpSpPr/>
          <p:nvPr/>
        </p:nvGrpSpPr>
        <p:grpSpPr>
          <a:xfrm>
            <a:off x="8010862" y="4517846"/>
            <a:ext cx="451176" cy="457599"/>
            <a:chOff x="8438852" y="1291368"/>
            <a:chExt cx="451176" cy="457599"/>
          </a:xfrm>
        </p:grpSpPr>
        <p:sp>
          <p:nvSpPr>
            <p:cNvPr id="28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4787955" y="1131450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4400"/>
              <a:t>Hidden </a:t>
            </a:r>
            <a:r>
              <a:rPr lang="en-US" altLang="vi-VN" sz="4400"/>
              <a:t>Letter</a:t>
            </a:r>
            <a:r>
              <a:rPr lang="en-US" altLang="en-US" sz="4400"/>
              <a:t>!!!</a:t>
            </a:r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 idx="3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713740" y="823595"/>
            <a:ext cx="4074795" cy="349694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2051685" y="628015"/>
            <a:ext cx="1512570" cy="1296035"/>
          </a:xfrm>
          <a:prstGeom prst="rect">
            <a:avLst/>
          </a:prstGeom>
          <a:solidFill>
            <a:srgbClr val="F9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3563620" y="1923415"/>
            <a:ext cx="1512570" cy="1296035"/>
          </a:xfrm>
          <a:prstGeom prst="rect">
            <a:avLst/>
          </a:prstGeom>
          <a:solidFill>
            <a:srgbClr val="BDE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539115" y="1924050"/>
            <a:ext cx="1512570" cy="1296035"/>
          </a:xfrm>
          <a:prstGeom prst="rect">
            <a:avLst/>
          </a:prstGeom>
          <a:solidFill>
            <a:srgbClr val="97C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539115" y="628015"/>
            <a:ext cx="1512570" cy="1296035"/>
          </a:xfrm>
          <a:prstGeom prst="rect">
            <a:avLst/>
          </a:prstGeom>
          <a:solidFill>
            <a:srgbClr val="CC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s 12"/>
          <p:cNvSpPr/>
          <p:nvPr/>
        </p:nvSpPr>
        <p:spPr>
          <a:xfrm>
            <a:off x="3564255" y="3220085"/>
            <a:ext cx="1512570" cy="129603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s 15"/>
          <p:cNvSpPr/>
          <p:nvPr/>
        </p:nvSpPr>
        <p:spPr>
          <a:xfrm>
            <a:off x="2051685" y="1924050"/>
            <a:ext cx="1512570" cy="1296035"/>
          </a:xfrm>
          <a:prstGeom prst="rect">
            <a:avLst/>
          </a:prstGeom>
          <a:solidFill>
            <a:srgbClr val="FFE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s 16"/>
          <p:cNvSpPr/>
          <p:nvPr/>
        </p:nvSpPr>
        <p:spPr>
          <a:xfrm>
            <a:off x="2051685" y="3220085"/>
            <a:ext cx="1512570" cy="1296035"/>
          </a:xfrm>
          <a:prstGeom prst="rect">
            <a:avLst/>
          </a:prstGeom>
          <a:solidFill>
            <a:srgbClr val="EB5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539115" y="3220085"/>
            <a:ext cx="1512570" cy="1296035"/>
          </a:xfrm>
          <a:prstGeom prst="rect">
            <a:avLst/>
          </a:prstGeom>
          <a:solidFill>
            <a:srgbClr val="EE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s 18"/>
          <p:cNvSpPr/>
          <p:nvPr/>
        </p:nvSpPr>
        <p:spPr>
          <a:xfrm>
            <a:off x="3564255" y="626745"/>
            <a:ext cx="1512570" cy="1296035"/>
          </a:xfrm>
          <a:prstGeom prst="rect">
            <a:avLst/>
          </a:prstGeom>
          <a:solidFill>
            <a:srgbClr val="B9F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earning-growing-children-cute-boy-thinking-illustration-13776250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8035" y="1851660"/>
            <a:ext cx="2438400" cy="2438400"/>
          </a:xfrm>
          <a:prstGeom prst="rect">
            <a:avLst/>
          </a:prstGeom>
        </p:spPr>
      </p:pic>
      <p:pic>
        <p:nvPicPr>
          <p:cNvPr id="21" name="Picture 20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868" r="48033" b="77392"/>
          <a:stretch>
            <a:fillRect/>
          </a:stretch>
        </p:blipFill>
        <p:spPr>
          <a:xfrm>
            <a:off x="899160" y="916940"/>
            <a:ext cx="667385" cy="791210"/>
          </a:xfrm>
          <a:prstGeom prst="rect">
            <a:avLst/>
          </a:prstGeom>
        </p:spPr>
      </p:pic>
      <p:pic>
        <p:nvPicPr>
          <p:cNvPr id="22" name="Picture 21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0FDFF">
                  <a:alpha val="100000"/>
                </a:srgbClr>
              </a:clrFrom>
              <a:clrTo>
                <a:srgbClr val="F0FDFF">
                  <a:alpha val="100000"/>
                  <a:alpha val="0"/>
                </a:srgbClr>
              </a:clrTo>
            </a:clrChange>
          </a:blip>
          <a:srcRect t="22682" r="85343" b="51080"/>
          <a:stretch>
            <a:fillRect/>
          </a:stretch>
        </p:blipFill>
        <p:spPr>
          <a:xfrm>
            <a:off x="941705" y="2074545"/>
            <a:ext cx="594360" cy="1010285"/>
          </a:xfrm>
          <a:prstGeom prst="rect">
            <a:avLst/>
          </a:prstGeom>
        </p:spPr>
      </p:pic>
      <p:pic>
        <p:nvPicPr>
          <p:cNvPr id="23" name="Picture 22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955" t="22978" r="70604" b="50932"/>
          <a:stretch>
            <a:fillRect/>
          </a:stretch>
        </p:blipFill>
        <p:spPr>
          <a:xfrm>
            <a:off x="4001135" y="3407410"/>
            <a:ext cx="639445" cy="1024255"/>
          </a:xfrm>
          <a:prstGeom prst="rect">
            <a:avLst/>
          </a:prstGeom>
        </p:spPr>
      </p:pic>
      <p:pic>
        <p:nvPicPr>
          <p:cNvPr id="24" name="Picture 23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2587" t="22978" r="30918" b="50488"/>
          <a:stretch>
            <a:fillRect/>
          </a:stretch>
        </p:blipFill>
        <p:spPr>
          <a:xfrm>
            <a:off x="2411730" y="843915"/>
            <a:ext cx="642620" cy="979805"/>
          </a:xfrm>
          <a:prstGeom prst="rect">
            <a:avLst/>
          </a:prstGeom>
        </p:spPr>
      </p:pic>
      <p:pic>
        <p:nvPicPr>
          <p:cNvPr id="25" name="Picture 24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1374" t="24225" b="50932"/>
          <a:stretch>
            <a:fillRect/>
          </a:stretch>
        </p:blipFill>
        <p:spPr>
          <a:xfrm>
            <a:off x="3851910" y="947420"/>
            <a:ext cx="743585" cy="940435"/>
          </a:xfrm>
          <a:prstGeom prst="rect">
            <a:avLst/>
          </a:prstGeom>
        </p:spPr>
      </p:pic>
      <p:pic>
        <p:nvPicPr>
          <p:cNvPr id="26" name="Picture 25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DFBFE">
                  <a:alpha val="100000"/>
                </a:srgbClr>
              </a:clrFrom>
              <a:clrTo>
                <a:srgbClr val="FDFBFE">
                  <a:alpha val="100000"/>
                  <a:alpha val="0"/>
                </a:srgbClr>
              </a:clrTo>
            </a:clrChange>
          </a:blip>
          <a:srcRect l="16753" t="48611" r="68087" b="24336"/>
          <a:stretch>
            <a:fillRect/>
          </a:stretch>
        </p:blipFill>
        <p:spPr>
          <a:xfrm>
            <a:off x="3979545" y="2125980"/>
            <a:ext cx="615950" cy="1043305"/>
          </a:xfrm>
          <a:prstGeom prst="rect">
            <a:avLst/>
          </a:prstGeom>
        </p:spPr>
      </p:pic>
      <p:pic>
        <p:nvPicPr>
          <p:cNvPr id="27" name="Picture 26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0843" t="49574" r="32522" b="23077"/>
          <a:stretch>
            <a:fillRect/>
          </a:stretch>
        </p:blipFill>
        <p:spPr>
          <a:xfrm>
            <a:off x="2471420" y="3458845"/>
            <a:ext cx="582930" cy="909320"/>
          </a:xfrm>
          <a:prstGeom prst="rect">
            <a:avLst/>
          </a:prstGeom>
        </p:spPr>
      </p:pic>
      <p:pic>
        <p:nvPicPr>
          <p:cNvPr id="28" name="Picture 27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76479" r="85483"/>
          <a:stretch>
            <a:fillRect/>
          </a:stretch>
        </p:blipFill>
        <p:spPr>
          <a:xfrm>
            <a:off x="971550" y="3458845"/>
            <a:ext cx="695325" cy="861695"/>
          </a:xfrm>
          <a:prstGeom prst="rect">
            <a:avLst/>
          </a:prstGeom>
        </p:spPr>
      </p:pic>
      <p:pic>
        <p:nvPicPr>
          <p:cNvPr id="29" name="Picture 28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1068" t="76182" r="40775"/>
          <a:stretch>
            <a:fillRect/>
          </a:stretch>
        </p:blipFill>
        <p:spPr>
          <a:xfrm>
            <a:off x="2483485" y="2087880"/>
            <a:ext cx="779145" cy="969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26" grpId="0"/>
      <p:bldP spid="426" grpId="1"/>
      <p:bldP spid="435" grpId="0"/>
      <p:bldP spid="435" grpId="1"/>
      <p:bldP spid="437" grpId="0"/>
      <p:bldP spid="437" grpId="1"/>
      <p:bldP spid="438" grpId="0"/>
      <p:bldP spid="438" grpId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4787955" y="1131450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4400"/>
              <a:t>Hidden </a:t>
            </a:r>
            <a:r>
              <a:rPr lang="en-US" altLang="vi-VN" sz="4400"/>
              <a:t>Letter</a:t>
            </a:r>
            <a:r>
              <a:rPr lang="en-US" altLang="en-US" sz="4400"/>
              <a:t>!!!</a:t>
            </a:r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 idx="3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713740" y="823595"/>
            <a:ext cx="4074795" cy="349694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2051685" y="628015"/>
            <a:ext cx="1512570" cy="1296035"/>
          </a:xfrm>
          <a:prstGeom prst="rect">
            <a:avLst/>
          </a:prstGeom>
          <a:solidFill>
            <a:srgbClr val="F9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3563620" y="1923415"/>
            <a:ext cx="1512570" cy="1296035"/>
          </a:xfrm>
          <a:prstGeom prst="rect">
            <a:avLst/>
          </a:prstGeom>
          <a:solidFill>
            <a:srgbClr val="BDE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539115" y="1924050"/>
            <a:ext cx="1512570" cy="1296035"/>
          </a:xfrm>
          <a:prstGeom prst="rect">
            <a:avLst/>
          </a:prstGeom>
          <a:solidFill>
            <a:srgbClr val="97C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539115" y="628015"/>
            <a:ext cx="1512570" cy="1296035"/>
          </a:xfrm>
          <a:prstGeom prst="rect">
            <a:avLst/>
          </a:prstGeom>
          <a:solidFill>
            <a:srgbClr val="CC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s 12"/>
          <p:cNvSpPr/>
          <p:nvPr/>
        </p:nvSpPr>
        <p:spPr>
          <a:xfrm>
            <a:off x="3564255" y="3220085"/>
            <a:ext cx="1512570" cy="129603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s 15"/>
          <p:cNvSpPr/>
          <p:nvPr/>
        </p:nvSpPr>
        <p:spPr>
          <a:xfrm>
            <a:off x="2051685" y="1924050"/>
            <a:ext cx="1512570" cy="1296035"/>
          </a:xfrm>
          <a:prstGeom prst="rect">
            <a:avLst/>
          </a:prstGeom>
          <a:solidFill>
            <a:srgbClr val="FFE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s 16"/>
          <p:cNvSpPr/>
          <p:nvPr/>
        </p:nvSpPr>
        <p:spPr>
          <a:xfrm>
            <a:off x="2051685" y="3220085"/>
            <a:ext cx="1512570" cy="1296035"/>
          </a:xfrm>
          <a:prstGeom prst="rect">
            <a:avLst/>
          </a:prstGeom>
          <a:solidFill>
            <a:srgbClr val="EB5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539115" y="3220085"/>
            <a:ext cx="1512570" cy="1296035"/>
          </a:xfrm>
          <a:prstGeom prst="rect">
            <a:avLst/>
          </a:prstGeom>
          <a:solidFill>
            <a:srgbClr val="EE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s 18"/>
          <p:cNvSpPr/>
          <p:nvPr/>
        </p:nvSpPr>
        <p:spPr>
          <a:xfrm>
            <a:off x="3563620" y="628015"/>
            <a:ext cx="1512570" cy="1296035"/>
          </a:xfrm>
          <a:prstGeom prst="rect">
            <a:avLst/>
          </a:prstGeom>
          <a:solidFill>
            <a:srgbClr val="B9F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C:\Users\ASUS\OneDrive\Máy tính\PHUONG NAM JOB\177-1777999_kid-thinking-png-child-waving-clipart-transparent-png.png177-1777999_kid-thinking-png-child-waving-clipart-transparent-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flipH="1">
            <a:off x="5868035" y="2125345"/>
            <a:ext cx="2438400" cy="1891030"/>
          </a:xfrm>
          <a:prstGeom prst="rect">
            <a:avLst/>
          </a:prstGeom>
        </p:spPr>
      </p:pic>
      <p:pic>
        <p:nvPicPr>
          <p:cNvPr id="21" name="Picture 20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868" r="48033" b="77392"/>
          <a:stretch>
            <a:fillRect/>
          </a:stretch>
        </p:blipFill>
        <p:spPr>
          <a:xfrm>
            <a:off x="899160" y="916940"/>
            <a:ext cx="667385" cy="791210"/>
          </a:xfrm>
          <a:prstGeom prst="rect">
            <a:avLst/>
          </a:prstGeom>
        </p:spPr>
      </p:pic>
      <p:pic>
        <p:nvPicPr>
          <p:cNvPr id="22" name="Picture 21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0FDFF">
                  <a:alpha val="100000"/>
                </a:srgbClr>
              </a:clrFrom>
              <a:clrTo>
                <a:srgbClr val="F0FDFF">
                  <a:alpha val="100000"/>
                  <a:alpha val="0"/>
                </a:srgbClr>
              </a:clrTo>
            </a:clrChange>
          </a:blip>
          <a:srcRect t="22682" r="85343" b="51080"/>
          <a:stretch>
            <a:fillRect/>
          </a:stretch>
        </p:blipFill>
        <p:spPr>
          <a:xfrm>
            <a:off x="941705" y="2074545"/>
            <a:ext cx="594360" cy="1010285"/>
          </a:xfrm>
          <a:prstGeom prst="rect">
            <a:avLst/>
          </a:prstGeom>
        </p:spPr>
      </p:pic>
      <p:pic>
        <p:nvPicPr>
          <p:cNvPr id="23" name="Picture 22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955" t="22978" r="70604" b="50932"/>
          <a:stretch>
            <a:fillRect/>
          </a:stretch>
        </p:blipFill>
        <p:spPr>
          <a:xfrm>
            <a:off x="4001135" y="3407410"/>
            <a:ext cx="639445" cy="1024255"/>
          </a:xfrm>
          <a:prstGeom prst="rect">
            <a:avLst/>
          </a:prstGeom>
        </p:spPr>
      </p:pic>
      <p:pic>
        <p:nvPicPr>
          <p:cNvPr id="24" name="Picture 23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2587" t="22978" r="30918" b="50488"/>
          <a:stretch>
            <a:fillRect/>
          </a:stretch>
        </p:blipFill>
        <p:spPr>
          <a:xfrm>
            <a:off x="2411730" y="843915"/>
            <a:ext cx="642620" cy="979805"/>
          </a:xfrm>
          <a:prstGeom prst="rect">
            <a:avLst/>
          </a:prstGeom>
        </p:spPr>
      </p:pic>
      <p:pic>
        <p:nvPicPr>
          <p:cNvPr id="25" name="Picture 24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1374" t="24225" b="50932"/>
          <a:stretch>
            <a:fillRect/>
          </a:stretch>
        </p:blipFill>
        <p:spPr>
          <a:xfrm>
            <a:off x="3851910" y="841375"/>
            <a:ext cx="743585" cy="940435"/>
          </a:xfrm>
          <a:prstGeom prst="rect">
            <a:avLst/>
          </a:prstGeom>
        </p:spPr>
      </p:pic>
      <p:pic>
        <p:nvPicPr>
          <p:cNvPr id="26" name="Picture 25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DFBFE">
                  <a:alpha val="100000"/>
                </a:srgbClr>
              </a:clrFrom>
              <a:clrTo>
                <a:srgbClr val="FDFBFE">
                  <a:alpha val="100000"/>
                  <a:alpha val="0"/>
                </a:srgbClr>
              </a:clrTo>
            </a:clrChange>
          </a:blip>
          <a:srcRect l="16753" t="48611" r="68087" b="24336"/>
          <a:stretch>
            <a:fillRect/>
          </a:stretch>
        </p:blipFill>
        <p:spPr>
          <a:xfrm>
            <a:off x="3979545" y="2125980"/>
            <a:ext cx="615950" cy="1043305"/>
          </a:xfrm>
          <a:prstGeom prst="rect">
            <a:avLst/>
          </a:prstGeom>
        </p:spPr>
      </p:pic>
      <p:pic>
        <p:nvPicPr>
          <p:cNvPr id="27" name="Picture 26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0843" t="49574" r="32522" b="23077"/>
          <a:stretch>
            <a:fillRect/>
          </a:stretch>
        </p:blipFill>
        <p:spPr>
          <a:xfrm>
            <a:off x="2471420" y="3458845"/>
            <a:ext cx="582930" cy="909320"/>
          </a:xfrm>
          <a:prstGeom prst="rect">
            <a:avLst/>
          </a:prstGeom>
        </p:spPr>
      </p:pic>
      <p:pic>
        <p:nvPicPr>
          <p:cNvPr id="28" name="Picture 27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76479" r="85483"/>
          <a:stretch>
            <a:fillRect/>
          </a:stretch>
        </p:blipFill>
        <p:spPr>
          <a:xfrm>
            <a:off x="971550" y="3458845"/>
            <a:ext cx="695325" cy="861695"/>
          </a:xfrm>
          <a:prstGeom prst="rect">
            <a:avLst/>
          </a:prstGeom>
        </p:spPr>
      </p:pic>
      <p:pic>
        <p:nvPicPr>
          <p:cNvPr id="29" name="Picture 28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1068" t="76182" r="40775"/>
          <a:stretch>
            <a:fillRect/>
          </a:stretch>
        </p:blipFill>
        <p:spPr>
          <a:xfrm>
            <a:off x="2483485" y="2087880"/>
            <a:ext cx="779145" cy="969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6" grpId="0"/>
      <p:bldP spid="426" grpId="1"/>
      <p:bldP spid="435" grpId="0"/>
      <p:bldP spid="435" grpId="1"/>
      <p:bldP spid="437" grpId="0"/>
      <p:bldP spid="437" grpId="1"/>
      <p:bldP spid="438" grpId="0"/>
      <p:bldP spid="438" grpId="1"/>
      <p:bldP spid="6" grpId="0" bldLvl="0" animBg="1"/>
      <p:bldP spid="6" grpId="1" animBg="1"/>
      <p:bldP spid="7" grpId="0" bldLvl="0" animBg="1"/>
      <p:bldP spid="7" grpId="1" animBg="1"/>
      <p:bldP spid="7" grpId="2" bldLvl="0" animBg="1"/>
      <p:bldP spid="8" grpId="0" bldLvl="0" animBg="1"/>
      <p:bldP spid="8" grpId="1" animBg="1"/>
      <p:bldP spid="8" grpId="2" bldLvl="0" animBg="1"/>
      <p:bldP spid="10" grpId="0" bldLvl="0" animBg="1"/>
      <p:bldP spid="10" grpId="1" animBg="1"/>
      <p:bldP spid="10" grpId="2" bldLvl="0" animBg="1"/>
      <p:bldP spid="12" grpId="0" bldLvl="0" animBg="1"/>
      <p:bldP spid="12" grpId="1" animBg="1"/>
      <p:bldP spid="12" grpId="2" bldLvl="0" animBg="1"/>
      <p:bldP spid="13" grpId="0" bldLvl="0" animBg="1"/>
      <p:bldP spid="13" grpId="1" animBg="1"/>
      <p:bldP spid="13" grpId="2" bldLvl="0" animBg="1"/>
      <p:bldP spid="16" grpId="0" bldLvl="0" animBg="1"/>
      <p:bldP spid="16" grpId="1" animBg="1"/>
      <p:bldP spid="16" grpId="2" animBg="1"/>
      <p:bldP spid="17" grpId="0" bldLvl="0" animBg="1"/>
      <p:bldP spid="17" grpId="1" animBg="1"/>
      <p:bldP spid="17" grpId="2" bldLvl="0" animBg="1"/>
      <p:bldP spid="18" grpId="0" bldLvl="0" animBg="1"/>
      <p:bldP spid="18" grpId="1" animBg="1"/>
      <p:bldP spid="18" grpId="2" bldLvl="0" animBg="1"/>
      <p:bldP spid="19" grpId="0" bldLvl="0" animBg="1"/>
      <p:bldP spid="19" grpId="1" animBg="1"/>
      <p:bldP spid="19" grpId="2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4787955" y="1131450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4400"/>
              <a:t>Hidden </a:t>
            </a:r>
            <a:r>
              <a:rPr lang="en-US" altLang="vi-VN" sz="4400"/>
              <a:t>Letter</a:t>
            </a:r>
            <a:r>
              <a:rPr lang="en-US" altLang="en-US" sz="4400"/>
              <a:t>!!!</a:t>
            </a:r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 idx="3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713740" y="823595"/>
            <a:ext cx="4074795" cy="349694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2051685" y="628015"/>
            <a:ext cx="1512570" cy="1296035"/>
          </a:xfrm>
          <a:prstGeom prst="rect">
            <a:avLst/>
          </a:prstGeom>
          <a:solidFill>
            <a:srgbClr val="F9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3563620" y="1923415"/>
            <a:ext cx="1512570" cy="1296035"/>
          </a:xfrm>
          <a:prstGeom prst="rect">
            <a:avLst/>
          </a:prstGeom>
          <a:solidFill>
            <a:srgbClr val="BDE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539115" y="1924050"/>
            <a:ext cx="1512570" cy="1296035"/>
          </a:xfrm>
          <a:prstGeom prst="rect">
            <a:avLst/>
          </a:prstGeom>
          <a:solidFill>
            <a:srgbClr val="97C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539115" y="628015"/>
            <a:ext cx="1512570" cy="1296035"/>
          </a:xfrm>
          <a:prstGeom prst="rect">
            <a:avLst/>
          </a:prstGeom>
          <a:solidFill>
            <a:srgbClr val="CC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s 12"/>
          <p:cNvSpPr/>
          <p:nvPr/>
        </p:nvSpPr>
        <p:spPr>
          <a:xfrm>
            <a:off x="3564255" y="3220085"/>
            <a:ext cx="1512570" cy="129603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s 15"/>
          <p:cNvSpPr/>
          <p:nvPr/>
        </p:nvSpPr>
        <p:spPr>
          <a:xfrm>
            <a:off x="2051685" y="1924050"/>
            <a:ext cx="1512570" cy="1296035"/>
          </a:xfrm>
          <a:prstGeom prst="rect">
            <a:avLst/>
          </a:prstGeom>
          <a:solidFill>
            <a:srgbClr val="FFE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s 16"/>
          <p:cNvSpPr/>
          <p:nvPr/>
        </p:nvSpPr>
        <p:spPr>
          <a:xfrm>
            <a:off x="2051685" y="3220085"/>
            <a:ext cx="1512570" cy="1296035"/>
          </a:xfrm>
          <a:prstGeom prst="rect">
            <a:avLst/>
          </a:prstGeom>
          <a:solidFill>
            <a:srgbClr val="EB5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539115" y="3220085"/>
            <a:ext cx="1512570" cy="1296035"/>
          </a:xfrm>
          <a:prstGeom prst="rect">
            <a:avLst/>
          </a:prstGeom>
          <a:solidFill>
            <a:srgbClr val="EE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s 18"/>
          <p:cNvSpPr/>
          <p:nvPr/>
        </p:nvSpPr>
        <p:spPr>
          <a:xfrm>
            <a:off x="3564255" y="626745"/>
            <a:ext cx="1512570" cy="1296035"/>
          </a:xfrm>
          <a:prstGeom prst="rect">
            <a:avLst/>
          </a:prstGeom>
          <a:solidFill>
            <a:srgbClr val="B9F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C:\Users\ASUS\OneDrive\Máy tính\PHUONG NAM JOB\cute-boy-thinking-about-something-kid-vector-35635137.jpgcute-boy-thinking-about-something-kid-vector-3563513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313"/>
          <a:stretch>
            <a:fillRect/>
          </a:stretch>
        </p:blipFill>
        <p:spPr>
          <a:xfrm>
            <a:off x="5958840" y="1851660"/>
            <a:ext cx="2257425" cy="2186940"/>
          </a:xfrm>
          <a:prstGeom prst="rect">
            <a:avLst/>
          </a:prstGeom>
        </p:spPr>
      </p:pic>
      <p:pic>
        <p:nvPicPr>
          <p:cNvPr id="21" name="Picture 20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868" r="48033" b="77392"/>
          <a:stretch>
            <a:fillRect/>
          </a:stretch>
        </p:blipFill>
        <p:spPr>
          <a:xfrm>
            <a:off x="899160" y="916940"/>
            <a:ext cx="667385" cy="791210"/>
          </a:xfrm>
          <a:prstGeom prst="rect">
            <a:avLst/>
          </a:prstGeom>
        </p:spPr>
      </p:pic>
      <p:pic>
        <p:nvPicPr>
          <p:cNvPr id="22" name="Picture 21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0FDFF">
                  <a:alpha val="100000"/>
                </a:srgbClr>
              </a:clrFrom>
              <a:clrTo>
                <a:srgbClr val="F0FDFF">
                  <a:alpha val="100000"/>
                  <a:alpha val="0"/>
                </a:srgbClr>
              </a:clrTo>
            </a:clrChange>
          </a:blip>
          <a:srcRect t="22682" r="85343" b="51080"/>
          <a:stretch>
            <a:fillRect/>
          </a:stretch>
        </p:blipFill>
        <p:spPr>
          <a:xfrm>
            <a:off x="941705" y="2074545"/>
            <a:ext cx="594360" cy="1010285"/>
          </a:xfrm>
          <a:prstGeom prst="rect">
            <a:avLst/>
          </a:prstGeom>
        </p:spPr>
      </p:pic>
      <p:pic>
        <p:nvPicPr>
          <p:cNvPr id="23" name="Picture 22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955" t="22978" r="70604" b="50932"/>
          <a:stretch>
            <a:fillRect/>
          </a:stretch>
        </p:blipFill>
        <p:spPr>
          <a:xfrm>
            <a:off x="4001135" y="3407410"/>
            <a:ext cx="639445" cy="1024255"/>
          </a:xfrm>
          <a:prstGeom prst="rect">
            <a:avLst/>
          </a:prstGeom>
        </p:spPr>
      </p:pic>
      <p:pic>
        <p:nvPicPr>
          <p:cNvPr id="24" name="Picture 23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2587" t="22978" r="30918" b="50488"/>
          <a:stretch>
            <a:fillRect/>
          </a:stretch>
        </p:blipFill>
        <p:spPr>
          <a:xfrm>
            <a:off x="2411730" y="843915"/>
            <a:ext cx="642620" cy="979805"/>
          </a:xfrm>
          <a:prstGeom prst="rect">
            <a:avLst/>
          </a:prstGeom>
        </p:spPr>
      </p:pic>
      <p:pic>
        <p:nvPicPr>
          <p:cNvPr id="25" name="Picture 24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1374" t="24225" b="50932"/>
          <a:stretch>
            <a:fillRect/>
          </a:stretch>
        </p:blipFill>
        <p:spPr>
          <a:xfrm>
            <a:off x="3851910" y="947420"/>
            <a:ext cx="743585" cy="940435"/>
          </a:xfrm>
          <a:prstGeom prst="rect">
            <a:avLst/>
          </a:prstGeom>
        </p:spPr>
      </p:pic>
      <p:pic>
        <p:nvPicPr>
          <p:cNvPr id="26" name="Picture 25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DFBFE">
                  <a:alpha val="100000"/>
                </a:srgbClr>
              </a:clrFrom>
              <a:clrTo>
                <a:srgbClr val="FDFBFE">
                  <a:alpha val="100000"/>
                  <a:alpha val="0"/>
                </a:srgbClr>
              </a:clrTo>
            </a:clrChange>
          </a:blip>
          <a:srcRect l="16753" t="48611" r="68087" b="24336"/>
          <a:stretch>
            <a:fillRect/>
          </a:stretch>
        </p:blipFill>
        <p:spPr>
          <a:xfrm>
            <a:off x="3979545" y="2125980"/>
            <a:ext cx="615950" cy="1043305"/>
          </a:xfrm>
          <a:prstGeom prst="rect">
            <a:avLst/>
          </a:prstGeom>
        </p:spPr>
      </p:pic>
      <p:pic>
        <p:nvPicPr>
          <p:cNvPr id="27" name="Picture 26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0843" t="49574" r="32522" b="23077"/>
          <a:stretch>
            <a:fillRect/>
          </a:stretch>
        </p:blipFill>
        <p:spPr>
          <a:xfrm>
            <a:off x="2471420" y="3458845"/>
            <a:ext cx="582930" cy="909320"/>
          </a:xfrm>
          <a:prstGeom prst="rect">
            <a:avLst/>
          </a:prstGeom>
        </p:spPr>
      </p:pic>
      <p:pic>
        <p:nvPicPr>
          <p:cNvPr id="28" name="Picture 27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76479" r="85483"/>
          <a:stretch>
            <a:fillRect/>
          </a:stretch>
        </p:blipFill>
        <p:spPr>
          <a:xfrm>
            <a:off x="971550" y="3458845"/>
            <a:ext cx="695325" cy="861695"/>
          </a:xfrm>
          <a:prstGeom prst="rect">
            <a:avLst/>
          </a:prstGeom>
        </p:spPr>
      </p:pic>
      <p:pic>
        <p:nvPicPr>
          <p:cNvPr id="29" name="Picture 28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1068" t="76182" r="40775"/>
          <a:stretch>
            <a:fillRect/>
          </a:stretch>
        </p:blipFill>
        <p:spPr>
          <a:xfrm>
            <a:off x="2483485" y="2087880"/>
            <a:ext cx="779145" cy="969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26" grpId="0"/>
      <p:bldP spid="426" grpId="1"/>
      <p:bldP spid="435" grpId="0"/>
      <p:bldP spid="435" grpId="1"/>
      <p:bldP spid="437" grpId="0"/>
      <p:bldP spid="437" grpId="1"/>
      <p:bldP spid="438" grpId="0"/>
      <p:bldP spid="438" grpId="1"/>
      <p:bldP spid="6" grpId="0" bldLvl="0" animBg="1"/>
      <p:bldP spid="6" grpId="1" animBg="1"/>
      <p:bldP spid="7" grpId="0" bldLvl="0" animBg="1"/>
      <p:bldP spid="7" grpId="1" animBg="1"/>
      <p:bldP spid="7" grpId="2" bldLvl="0" animBg="1"/>
      <p:bldP spid="8" grpId="0" bldLvl="0" animBg="1"/>
      <p:bldP spid="8" grpId="1" animBg="1"/>
      <p:bldP spid="8" grpId="2" bldLvl="0" animBg="1"/>
      <p:bldP spid="10" grpId="0" bldLvl="0" animBg="1"/>
      <p:bldP spid="10" grpId="1" animBg="1"/>
      <p:bldP spid="10" grpId="2" bldLvl="0" animBg="1"/>
      <p:bldP spid="12" grpId="0" bldLvl="0" animBg="1"/>
      <p:bldP spid="12" grpId="1" animBg="1"/>
      <p:bldP spid="12" grpId="2" bldLvl="0" animBg="1"/>
      <p:bldP spid="13" grpId="0" bldLvl="0" animBg="1"/>
      <p:bldP spid="13" grpId="1" animBg="1"/>
      <p:bldP spid="13" grpId="2" bldLvl="0" animBg="1"/>
      <p:bldP spid="16" grpId="0" bldLvl="0" animBg="1"/>
      <p:bldP spid="16" grpId="1" animBg="1"/>
      <p:bldP spid="16" grpId="2" bldLvl="0" animBg="1"/>
      <p:bldP spid="17" grpId="0" bldLvl="0" animBg="1"/>
      <p:bldP spid="17" grpId="1" animBg="1"/>
      <p:bldP spid="17" grpId="2" bldLvl="0" animBg="1"/>
      <p:bldP spid="18" grpId="0" bldLvl="0" animBg="1"/>
      <p:bldP spid="18" grpId="1" animBg="1"/>
      <p:bldP spid="18" grpId="2" bldLvl="0" animBg="1"/>
      <p:bldP spid="19" grpId="0" bldLvl="0" animBg="1"/>
      <p:bldP spid="19" grpId="1" animBg="1"/>
      <p:bldP spid="19" grpId="2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37"/>
          <p:cNvSpPr txBox="1">
            <a:spLocks noGrp="1"/>
          </p:cNvSpPr>
          <p:nvPr>
            <p:ph type="title"/>
          </p:nvPr>
        </p:nvSpPr>
        <p:spPr>
          <a:xfrm>
            <a:off x="539820" y="411370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GB"/>
              <a:t>Let’s watch and sing together</a:t>
            </a:r>
          </a:p>
        </p:txBody>
      </p:sp>
      <p:grpSp>
        <p:nvGrpSpPr>
          <p:cNvPr id="2412" name="Google Shape;2412;p37"/>
          <p:cNvGrpSpPr/>
          <p:nvPr/>
        </p:nvGrpSpPr>
        <p:grpSpPr>
          <a:xfrm>
            <a:off x="8138172" y="2500083"/>
            <a:ext cx="838364" cy="1050710"/>
            <a:chOff x="7418666" y="4348250"/>
            <a:chExt cx="601064" cy="753305"/>
          </a:xfrm>
        </p:grpSpPr>
        <p:sp>
          <p:nvSpPr>
            <p:cNvPr id="2413" name="Google Shape;2413;p37"/>
            <p:cNvSpPr/>
            <p:nvPr/>
          </p:nvSpPr>
          <p:spPr>
            <a:xfrm>
              <a:off x="7418666" y="4348250"/>
              <a:ext cx="601064" cy="753305"/>
            </a:xfrm>
            <a:custGeom>
              <a:avLst/>
              <a:gdLst/>
              <a:ahLst/>
              <a:cxnLst/>
              <a:rect l="l" t="t" r="r" b="b"/>
              <a:pathLst>
                <a:path w="9965" h="12489" extrusionOk="0">
                  <a:moveTo>
                    <a:pt x="6628" y="0"/>
                  </a:moveTo>
                  <a:cubicBezTo>
                    <a:pt x="5836" y="0"/>
                    <a:pt x="5216" y="279"/>
                    <a:pt x="5100" y="755"/>
                  </a:cubicBezTo>
                  <a:cubicBezTo>
                    <a:pt x="5012" y="1126"/>
                    <a:pt x="5247" y="1527"/>
                    <a:pt x="5687" y="1859"/>
                  </a:cubicBezTo>
                  <a:lnTo>
                    <a:pt x="5022" y="4614"/>
                  </a:lnTo>
                  <a:lnTo>
                    <a:pt x="684" y="8678"/>
                  </a:lnTo>
                  <a:cubicBezTo>
                    <a:pt x="0" y="9323"/>
                    <a:pt x="264" y="10496"/>
                    <a:pt x="1134" y="10701"/>
                  </a:cubicBezTo>
                  <a:lnTo>
                    <a:pt x="8354" y="12459"/>
                  </a:lnTo>
                  <a:cubicBezTo>
                    <a:pt x="8437" y="12479"/>
                    <a:pt x="8520" y="12489"/>
                    <a:pt x="8601" y="12489"/>
                  </a:cubicBezTo>
                  <a:cubicBezTo>
                    <a:pt x="9362" y="12489"/>
                    <a:pt x="9964" y="11661"/>
                    <a:pt x="9673" y="10857"/>
                  </a:cubicBezTo>
                  <a:lnTo>
                    <a:pt x="7680" y="5259"/>
                  </a:lnTo>
                  <a:lnTo>
                    <a:pt x="8354" y="2504"/>
                  </a:lnTo>
                  <a:cubicBezTo>
                    <a:pt x="8891" y="2406"/>
                    <a:pt x="9282" y="2162"/>
                    <a:pt x="9380" y="1791"/>
                  </a:cubicBezTo>
                  <a:cubicBezTo>
                    <a:pt x="9526" y="1155"/>
                    <a:pt x="8696" y="403"/>
                    <a:pt x="7523" y="110"/>
                  </a:cubicBezTo>
                  <a:cubicBezTo>
                    <a:pt x="7213" y="36"/>
                    <a:pt x="6910" y="0"/>
                    <a:pt x="6628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4" name="Google Shape;2414;p37"/>
            <p:cNvGrpSpPr/>
            <p:nvPr/>
          </p:nvGrpSpPr>
          <p:grpSpPr>
            <a:xfrm>
              <a:off x="7418975" y="4348310"/>
              <a:ext cx="600461" cy="752822"/>
              <a:chOff x="7418975" y="4348310"/>
              <a:chExt cx="600461" cy="752822"/>
            </a:xfrm>
          </p:grpSpPr>
          <p:sp>
            <p:nvSpPr>
              <p:cNvPr id="2415" name="Google Shape;2415;p37"/>
              <p:cNvSpPr/>
              <p:nvPr/>
            </p:nvSpPr>
            <p:spPr>
              <a:xfrm>
                <a:off x="7717183" y="4348310"/>
                <a:ext cx="276435" cy="153508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2545" extrusionOk="0">
                    <a:moveTo>
                      <a:pt x="1694" y="1"/>
                    </a:moveTo>
                    <a:cubicBezTo>
                      <a:pt x="897" y="1"/>
                      <a:pt x="272" y="284"/>
                      <a:pt x="157" y="754"/>
                    </a:cubicBezTo>
                    <a:cubicBezTo>
                      <a:pt x="0" y="1399"/>
                      <a:pt x="831" y="2151"/>
                      <a:pt x="2013" y="2434"/>
                    </a:cubicBezTo>
                    <a:cubicBezTo>
                      <a:pt x="2323" y="2509"/>
                      <a:pt x="2627" y="2544"/>
                      <a:pt x="2909" y="2544"/>
                    </a:cubicBezTo>
                    <a:cubicBezTo>
                      <a:pt x="3701" y="2544"/>
                      <a:pt x="4321" y="2265"/>
                      <a:pt x="4436" y="1790"/>
                    </a:cubicBezTo>
                    <a:cubicBezTo>
                      <a:pt x="4583" y="1154"/>
                      <a:pt x="3752" y="402"/>
                      <a:pt x="2580" y="109"/>
                    </a:cubicBezTo>
                    <a:cubicBezTo>
                      <a:pt x="2273" y="36"/>
                      <a:pt x="1973" y="1"/>
                      <a:pt x="1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37"/>
              <p:cNvSpPr/>
              <p:nvPr/>
            </p:nvSpPr>
            <p:spPr>
              <a:xfrm>
                <a:off x="7779671" y="4372075"/>
                <a:ext cx="164426" cy="6610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1096" extrusionOk="0">
                    <a:moveTo>
                      <a:pt x="638" y="1"/>
                    </a:moveTo>
                    <a:cubicBezTo>
                      <a:pt x="290" y="1"/>
                      <a:pt x="45" y="77"/>
                      <a:pt x="10" y="223"/>
                    </a:cubicBezTo>
                    <a:cubicBezTo>
                      <a:pt x="0" y="291"/>
                      <a:pt x="20" y="360"/>
                      <a:pt x="68" y="418"/>
                    </a:cubicBezTo>
                    <a:cubicBezTo>
                      <a:pt x="225" y="624"/>
                      <a:pt x="674" y="858"/>
                      <a:pt x="1231" y="985"/>
                    </a:cubicBezTo>
                    <a:cubicBezTo>
                      <a:pt x="1531" y="1059"/>
                      <a:pt x="1817" y="1096"/>
                      <a:pt x="2053" y="1096"/>
                    </a:cubicBezTo>
                    <a:cubicBezTo>
                      <a:pt x="2256" y="1096"/>
                      <a:pt x="2422" y="1069"/>
                      <a:pt x="2531" y="1014"/>
                    </a:cubicBezTo>
                    <a:cubicBezTo>
                      <a:pt x="2599" y="985"/>
                      <a:pt x="2648" y="936"/>
                      <a:pt x="2667" y="878"/>
                    </a:cubicBezTo>
                    <a:cubicBezTo>
                      <a:pt x="2726" y="633"/>
                      <a:pt x="2179" y="282"/>
                      <a:pt x="1446" y="106"/>
                    </a:cubicBezTo>
                    <a:cubicBezTo>
                      <a:pt x="1152" y="35"/>
                      <a:pt x="871" y="1"/>
                      <a:pt x="6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37"/>
              <p:cNvSpPr/>
              <p:nvPr/>
            </p:nvSpPr>
            <p:spPr>
              <a:xfrm>
                <a:off x="7783773" y="4392101"/>
                <a:ext cx="148562" cy="46083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764" extrusionOk="0">
                    <a:moveTo>
                      <a:pt x="503" y="1"/>
                    </a:moveTo>
                    <a:cubicBezTo>
                      <a:pt x="289" y="1"/>
                      <a:pt x="113" y="30"/>
                      <a:pt x="0" y="86"/>
                    </a:cubicBezTo>
                    <a:cubicBezTo>
                      <a:pt x="157" y="292"/>
                      <a:pt x="606" y="526"/>
                      <a:pt x="1163" y="653"/>
                    </a:cubicBezTo>
                    <a:cubicBezTo>
                      <a:pt x="1463" y="727"/>
                      <a:pt x="1749" y="764"/>
                      <a:pt x="1985" y="764"/>
                    </a:cubicBezTo>
                    <a:cubicBezTo>
                      <a:pt x="2188" y="764"/>
                      <a:pt x="2354" y="737"/>
                      <a:pt x="2463" y="682"/>
                    </a:cubicBezTo>
                    <a:cubicBezTo>
                      <a:pt x="2306" y="477"/>
                      <a:pt x="1857" y="243"/>
                      <a:pt x="1300" y="106"/>
                    </a:cubicBezTo>
                    <a:cubicBezTo>
                      <a:pt x="1011" y="35"/>
                      <a:pt x="735" y="1"/>
                      <a:pt x="5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37"/>
              <p:cNvSpPr/>
              <p:nvPr/>
            </p:nvSpPr>
            <p:spPr>
              <a:xfrm>
                <a:off x="7418975" y="4441500"/>
                <a:ext cx="600461" cy="659632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10936" extrusionOk="0">
                    <a:moveTo>
                      <a:pt x="5765" y="0"/>
                    </a:moveTo>
                    <a:lnTo>
                      <a:pt x="5023" y="3068"/>
                    </a:lnTo>
                    <a:lnTo>
                      <a:pt x="685" y="7132"/>
                    </a:lnTo>
                    <a:cubicBezTo>
                      <a:pt x="1" y="7777"/>
                      <a:pt x="255" y="8950"/>
                      <a:pt x="1124" y="9155"/>
                    </a:cubicBezTo>
                    <a:lnTo>
                      <a:pt x="8354" y="10904"/>
                    </a:lnTo>
                    <a:cubicBezTo>
                      <a:pt x="8441" y="10925"/>
                      <a:pt x="8527" y="10935"/>
                      <a:pt x="8611" y="10935"/>
                    </a:cubicBezTo>
                    <a:cubicBezTo>
                      <a:pt x="9365" y="10935"/>
                      <a:pt x="9955" y="10111"/>
                      <a:pt x="9673" y="9311"/>
                    </a:cubicBezTo>
                    <a:lnTo>
                      <a:pt x="7680" y="3713"/>
                    </a:lnTo>
                    <a:lnTo>
                      <a:pt x="8423" y="645"/>
                    </a:lnTo>
                    <a:lnTo>
                      <a:pt x="57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37"/>
              <p:cNvSpPr/>
              <p:nvPr/>
            </p:nvSpPr>
            <p:spPr>
              <a:xfrm>
                <a:off x="7457276" y="4470332"/>
                <a:ext cx="528683" cy="606975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10063" extrusionOk="0">
                    <a:moveTo>
                      <a:pt x="5423" y="1"/>
                    </a:moveTo>
                    <a:lnTo>
                      <a:pt x="4739" y="2805"/>
                    </a:lnTo>
                    <a:lnTo>
                      <a:pt x="2609" y="4808"/>
                    </a:lnTo>
                    <a:lnTo>
                      <a:pt x="2443" y="4954"/>
                    </a:lnTo>
                    <a:lnTo>
                      <a:pt x="323" y="6948"/>
                    </a:lnTo>
                    <a:cubicBezTo>
                      <a:pt x="98" y="7163"/>
                      <a:pt x="1" y="7475"/>
                      <a:pt x="89" y="7778"/>
                    </a:cubicBezTo>
                    <a:cubicBezTo>
                      <a:pt x="147" y="8032"/>
                      <a:pt x="333" y="8227"/>
                      <a:pt x="587" y="8296"/>
                    </a:cubicBezTo>
                    <a:lnTo>
                      <a:pt x="7817" y="10045"/>
                    </a:lnTo>
                    <a:cubicBezTo>
                      <a:pt x="7869" y="10057"/>
                      <a:pt x="7921" y="10063"/>
                      <a:pt x="7973" y="10063"/>
                    </a:cubicBezTo>
                    <a:cubicBezTo>
                      <a:pt x="8172" y="10063"/>
                      <a:pt x="8359" y="9975"/>
                      <a:pt x="8491" y="9820"/>
                    </a:cubicBezTo>
                    <a:cubicBezTo>
                      <a:pt x="8706" y="9585"/>
                      <a:pt x="8765" y="9253"/>
                      <a:pt x="8657" y="8970"/>
                    </a:cubicBezTo>
                    <a:lnTo>
                      <a:pt x="7680" y="6225"/>
                    </a:lnTo>
                    <a:lnTo>
                      <a:pt x="7612" y="6019"/>
                    </a:lnTo>
                    <a:lnTo>
                      <a:pt x="6635" y="3264"/>
                    </a:lnTo>
                    <a:lnTo>
                      <a:pt x="7309" y="460"/>
                    </a:lnTo>
                    <a:lnTo>
                      <a:pt x="54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37"/>
              <p:cNvSpPr/>
              <p:nvPr/>
            </p:nvSpPr>
            <p:spPr>
              <a:xfrm>
                <a:off x="7457276" y="4769143"/>
                <a:ext cx="528683" cy="308162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5109" extrusionOk="0">
                    <a:moveTo>
                      <a:pt x="2443" y="0"/>
                    </a:moveTo>
                    <a:lnTo>
                      <a:pt x="323" y="1994"/>
                    </a:lnTo>
                    <a:cubicBezTo>
                      <a:pt x="98" y="2209"/>
                      <a:pt x="1" y="2521"/>
                      <a:pt x="89" y="2824"/>
                    </a:cubicBezTo>
                    <a:cubicBezTo>
                      <a:pt x="147" y="3078"/>
                      <a:pt x="333" y="3273"/>
                      <a:pt x="587" y="3342"/>
                    </a:cubicBezTo>
                    <a:lnTo>
                      <a:pt x="7817" y="5091"/>
                    </a:lnTo>
                    <a:cubicBezTo>
                      <a:pt x="7869" y="5103"/>
                      <a:pt x="7921" y="5109"/>
                      <a:pt x="7973" y="5109"/>
                    </a:cubicBezTo>
                    <a:cubicBezTo>
                      <a:pt x="8172" y="5109"/>
                      <a:pt x="8359" y="5021"/>
                      <a:pt x="8491" y="4866"/>
                    </a:cubicBezTo>
                    <a:cubicBezTo>
                      <a:pt x="8706" y="4631"/>
                      <a:pt x="8765" y="4309"/>
                      <a:pt x="8667" y="4016"/>
                    </a:cubicBezTo>
                    <a:lnTo>
                      <a:pt x="7690" y="1271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37"/>
              <p:cNvSpPr/>
              <p:nvPr/>
            </p:nvSpPr>
            <p:spPr>
              <a:xfrm>
                <a:off x="7599323" y="4754486"/>
                <a:ext cx="321794" cy="105918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1756" extrusionOk="0">
                    <a:moveTo>
                      <a:pt x="920" y="1"/>
                    </a:moveTo>
                    <a:cubicBezTo>
                      <a:pt x="626" y="1"/>
                      <a:pt x="392" y="32"/>
                      <a:pt x="245" y="97"/>
                    </a:cubicBezTo>
                    <a:lnTo>
                      <a:pt x="88" y="243"/>
                    </a:lnTo>
                    <a:cubicBezTo>
                      <a:pt x="0" y="576"/>
                      <a:pt x="1124" y="1133"/>
                      <a:pt x="2570" y="1484"/>
                    </a:cubicBezTo>
                    <a:cubicBezTo>
                      <a:pt x="3314" y="1665"/>
                      <a:pt x="4003" y="1756"/>
                      <a:pt x="4508" y="1756"/>
                    </a:cubicBezTo>
                    <a:cubicBezTo>
                      <a:pt x="4985" y="1756"/>
                      <a:pt x="5297" y="1675"/>
                      <a:pt x="5335" y="1514"/>
                    </a:cubicBezTo>
                    <a:lnTo>
                      <a:pt x="5257" y="1308"/>
                    </a:lnTo>
                    <a:cubicBezTo>
                      <a:pt x="4983" y="976"/>
                      <a:pt x="4035" y="556"/>
                      <a:pt x="2853" y="273"/>
                    </a:cubicBezTo>
                    <a:cubicBezTo>
                      <a:pt x="2112" y="94"/>
                      <a:pt x="1426" y="1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37"/>
              <p:cNvSpPr/>
              <p:nvPr/>
            </p:nvSpPr>
            <p:spPr>
              <a:xfrm>
                <a:off x="7626405" y="4767635"/>
                <a:ext cx="272937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1323" extrusionOk="0">
                    <a:moveTo>
                      <a:pt x="502" y="1"/>
                    </a:moveTo>
                    <a:cubicBezTo>
                      <a:pt x="235" y="1"/>
                      <a:pt x="69" y="40"/>
                      <a:pt x="50" y="123"/>
                    </a:cubicBezTo>
                    <a:cubicBezTo>
                      <a:pt x="1" y="338"/>
                      <a:pt x="949" y="748"/>
                      <a:pt x="2170" y="1042"/>
                    </a:cubicBezTo>
                    <a:cubicBezTo>
                      <a:pt x="2912" y="1226"/>
                      <a:pt x="3585" y="1323"/>
                      <a:pt x="4010" y="1323"/>
                    </a:cubicBezTo>
                    <a:cubicBezTo>
                      <a:pt x="4285" y="1323"/>
                      <a:pt x="4456" y="1282"/>
                      <a:pt x="4476" y="1198"/>
                    </a:cubicBezTo>
                    <a:cubicBezTo>
                      <a:pt x="4524" y="983"/>
                      <a:pt x="3577" y="573"/>
                      <a:pt x="2355" y="279"/>
                    </a:cubicBezTo>
                    <a:cubicBezTo>
                      <a:pt x="1606" y="100"/>
                      <a:pt x="927" y="1"/>
                      <a:pt x="5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37"/>
              <p:cNvSpPr/>
              <p:nvPr/>
            </p:nvSpPr>
            <p:spPr>
              <a:xfrm>
                <a:off x="7755665" y="4948043"/>
                <a:ext cx="23283" cy="15864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63" extrusionOk="0">
                    <a:moveTo>
                      <a:pt x="188" y="0"/>
                    </a:moveTo>
                    <a:cubicBezTo>
                      <a:pt x="48" y="0"/>
                      <a:pt x="0" y="222"/>
                      <a:pt x="164" y="259"/>
                    </a:cubicBezTo>
                    <a:cubicBezTo>
                      <a:pt x="175" y="261"/>
                      <a:pt x="187" y="263"/>
                      <a:pt x="197" y="263"/>
                    </a:cubicBezTo>
                    <a:cubicBezTo>
                      <a:pt x="338" y="263"/>
                      <a:pt x="386" y="41"/>
                      <a:pt x="222" y="5"/>
                    </a:cubicBezTo>
                    <a:cubicBezTo>
                      <a:pt x="210" y="2"/>
                      <a:pt x="199" y="0"/>
                      <a:pt x="1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37"/>
              <p:cNvSpPr/>
              <p:nvPr/>
            </p:nvSpPr>
            <p:spPr>
              <a:xfrm>
                <a:off x="7789804" y="4922830"/>
                <a:ext cx="55854" cy="39689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58" extrusionOk="0">
                    <a:moveTo>
                      <a:pt x="446" y="0"/>
                    </a:moveTo>
                    <a:cubicBezTo>
                      <a:pt x="105" y="0"/>
                      <a:pt x="0" y="557"/>
                      <a:pt x="379" y="647"/>
                    </a:cubicBezTo>
                    <a:cubicBezTo>
                      <a:pt x="409" y="654"/>
                      <a:pt x="438" y="657"/>
                      <a:pt x="465" y="657"/>
                    </a:cubicBezTo>
                    <a:cubicBezTo>
                      <a:pt x="819" y="657"/>
                      <a:pt x="926" y="103"/>
                      <a:pt x="535" y="12"/>
                    </a:cubicBezTo>
                    <a:cubicBezTo>
                      <a:pt x="504" y="4"/>
                      <a:pt x="474" y="0"/>
                      <a:pt x="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37"/>
              <p:cNvSpPr/>
              <p:nvPr/>
            </p:nvSpPr>
            <p:spPr>
              <a:xfrm>
                <a:off x="7715072" y="4888872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59" y="0"/>
                    </a:moveTo>
                    <a:cubicBezTo>
                      <a:pt x="80" y="0"/>
                      <a:pt x="0" y="445"/>
                      <a:pt x="309" y="526"/>
                    </a:cubicBezTo>
                    <a:cubicBezTo>
                      <a:pt x="332" y="532"/>
                      <a:pt x="354" y="534"/>
                      <a:pt x="375" y="534"/>
                    </a:cubicBezTo>
                    <a:cubicBezTo>
                      <a:pt x="655" y="534"/>
                      <a:pt x="735" y="81"/>
                      <a:pt x="426" y="9"/>
                    </a:cubicBezTo>
                    <a:cubicBezTo>
                      <a:pt x="403" y="3"/>
                      <a:pt x="380" y="0"/>
                      <a:pt x="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37"/>
              <p:cNvSpPr/>
              <p:nvPr/>
            </p:nvSpPr>
            <p:spPr>
              <a:xfrm>
                <a:off x="7562711" y="4911370"/>
                <a:ext cx="34260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96" extrusionOk="0">
                    <a:moveTo>
                      <a:pt x="282" y="1"/>
                    </a:moveTo>
                    <a:cubicBezTo>
                      <a:pt x="68" y="1"/>
                      <a:pt x="0" y="333"/>
                      <a:pt x="236" y="388"/>
                    </a:cubicBezTo>
                    <a:cubicBezTo>
                      <a:pt x="256" y="393"/>
                      <a:pt x="276" y="396"/>
                      <a:pt x="294" y="396"/>
                    </a:cubicBezTo>
                    <a:cubicBezTo>
                      <a:pt x="504" y="396"/>
                      <a:pt x="568" y="61"/>
                      <a:pt x="334" y="7"/>
                    </a:cubicBezTo>
                    <a:cubicBezTo>
                      <a:pt x="316" y="3"/>
                      <a:pt x="299" y="1"/>
                      <a:pt x="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37"/>
              <p:cNvSpPr/>
              <p:nvPr/>
            </p:nvSpPr>
            <p:spPr>
              <a:xfrm>
                <a:off x="7627793" y="4940141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61" y="1"/>
                    </a:moveTo>
                    <a:cubicBezTo>
                      <a:pt x="81" y="1"/>
                      <a:pt x="1" y="454"/>
                      <a:pt x="310" y="526"/>
                    </a:cubicBezTo>
                    <a:cubicBezTo>
                      <a:pt x="334" y="532"/>
                      <a:pt x="356" y="535"/>
                      <a:pt x="377" y="535"/>
                    </a:cubicBezTo>
                    <a:cubicBezTo>
                      <a:pt x="657" y="535"/>
                      <a:pt x="736" y="90"/>
                      <a:pt x="427" y="9"/>
                    </a:cubicBezTo>
                    <a:cubicBezTo>
                      <a:pt x="404" y="3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37"/>
              <p:cNvSpPr/>
              <p:nvPr/>
            </p:nvSpPr>
            <p:spPr>
              <a:xfrm>
                <a:off x="7621278" y="4842548"/>
                <a:ext cx="22740" cy="1646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3" extrusionOk="0">
                    <a:moveTo>
                      <a:pt x="189" y="1"/>
                    </a:moveTo>
                    <a:cubicBezTo>
                      <a:pt x="48" y="1"/>
                      <a:pt x="1" y="223"/>
                      <a:pt x="164" y="269"/>
                    </a:cubicBezTo>
                    <a:cubicBezTo>
                      <a:pt x="176" y="271"/>
                      <a:pt x="187" y="273"/>
                      <a:pt x="198" y="273"/>
                    </a:cubicBezTo>
                    <a:cubicBezTo>
                      <a:pt x="337" y="273"/>
                      <a:pt x="377" y="50"/>
                      <a:pt x="223" y="5"/>
                    </a:cubicBezTo>
                    <a:cubicBezTo>
                      <a:pt x="211" y="2"/>
                      <a:pt x="200" y="1"/>
                      <a:pt x="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37"/>
              <p:cNvSpPr/>
              <p:nvPr/>
            </p:nvSpPr>
            <p:spPr>
              <a:xfrm>
                <a:off x="7637504" y="4871923"/>
                <a:ext cx="34321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9" h="396" extrusionOk="0">
                    <a:moveTo>
                      <a:pt x="281" y="0"/>
                    </a:moveTo>
                    <a:cubicBezTo>
                      <a:pt x="60" y="0"/>
                      <a:pt x="1" y="333"/>
                      <a:pt x="237" y="387"/>
                    </a:cubicBezTo>
                    <a:cubicBezTo>
                      <a:pt x="257" y="393"/>
                      <a:pt x="277" y="395"/>
                      <a:pt x="295" y="395"/>
                    </a:cubicBezTo>
                    <a:cubicBezTo>
                      <a:pt x="504" y="395"/>
                      <a:pt x="568" y="60"/>
                      <a:pt x="335" y="6"/>
                    </a:cubicBezTo>
                    <a:cubicBezTo>
                      <a:pt x="316" y="2"/>
                      <a:pt x="298" y="0"/>
                      <a:pt x="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37"/>
              <p:cNvSpPr/>
              <p:nvPr/>
            </p:nvSpPr>
            <p:spPr>
              <a:xfrm>
                <a:off x="7898134" y="4914808"/>
                <a:ext cx="34140" cy="24006"/>
              </a:xfrm>
              <a:custGeom>
                <a:avLst/>
                <a:gdLst/>
                <a:ahLst/>
                <a:cxnLst/>
                <a:rect l="l" t="t" r="r" b="b"/>
                <a:pathLst>
                  <a:path w="566" h="398" extrusionOk="0">
                    <a:moveTo>
                      <a:pt x="274" y="0"/>
                    </a:moveTo>
                    <a:cubicBezTo>
                      <a:pt x="65" y="0"/>
                      <a:pt x="1" y="336"/>
                      <a:pt x="234" y="389"/>
                    </a:cubicBezTo>
                    <a:cubicBezTo>
                      <a:pt x="255" y="395"/>
                      <a:pt x="275" y="397"/>
                      <a:pt x="294" y="397"/>
                    </a:cubicBezTo>
                    <a:cubicBezTo>
                      <a:pt x="510" y="397"/>
                      <a:pt x="566" y="62"/>
                      <a:pt x="332" y="8"/>
                    </a:cubicBezTo>
                    <a:cubicBezTo>
                      <a:pt x="312" y="3"/>
                      <a:pt x="292" y="0"/>
                      <a:pt x="2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37"/>
              <p:cNvSpPr/>
              <p:nvPr/>
            </p:nvSpPr>
            <p:spPr>
              <a:xfrm>
                <a:off x="7896928" y="4968310"/>
                <a:ext cx="8324" cy="7721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88" y="1"/>
                    </a:moveTo>
                    <a:cubicBezTo>
                      <a:pt x="20" y="11"/>
                      <a:pt x="0" y="89"/>
                      <a:pt x="49" y="128"/>
                    </a:cubicBezTo>
                    <a:cubicBezTo>
                      <a:pt x="118" y="118"/>
                      <a:pt x="137" y="40"/>
                      <a:pt x="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37"/>
              <p:cNvSpPr/>
              <p:nvPr/>
            </p:nvSpPr>
            <p:spPr>
              <a:xfrm>
                <a:off x="7925397" y="5011919"/>
                <a:ext cx="11279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30" extrusionOk="0">
                    <a:moveTo>
                      <a:pt x="104" y="0"/>
                    </a:moveTo>
                    <a:cubicBezTo>
                      <a:pt x="24" y="0"/>
                      <a:pt x="0" y="109"/>
                      <a:pt x="75" y="128"/>
                    </a:cubicBezTo>
                    <a:cubicBezTo>
                      <a:pt x="82" y="129"/>
                      <a:pt x="88" y="130"/>
                      <a:pt x="94" y="130"/>
                    </a:cubicBezTo>
                    <a:cubicBezTo>
                      <a:pt x="167" y="130"/>
                      <a:pt x="187" y="28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37"/>
              <p:cNvSpPr/>
              <p:nvPr/>
            </p:nvSpPr>
            <p:spPr>
              <a:xfrm>
                <a:off x="7791192" y="5001786"/>
                <a:ext cx="11159" cy="79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32" extrusionOk="0">
                    <a:moveTo>
                      <a:pt x="94" y="1"/>
                    </a:moveTo>
                    <a:cubicBezTo>
                      <a:pt x="20" y="1"/>
                      <a:pt x="1" y="112"/>
                      <a:pt x="83" y="130"/>
                    </a:cubicBezTo>
                    <a:cubicBezTo>
                      <a:pt x="88" y="131"/>
                      <a:pt x="93" y="132"/>
                      <a:pt x="98" y="132"/>
                    </a:cubicBezTo>
                    <a:cubicBezTo>
                      <a:pt x="164" y="132"/>
                      <a:pt x="185" y="21"/>
                      <a:pt x="112" y="3"/>
                    </a:cubicBezTo>
                    <a:cubicBezTo>
                      <a:pt x="106" y="1"/>
                      <a:pt x="100" y="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37"/>
              <p:cNvSpPr/>
              <p:nvPr/>
            </p:nvSpPr>
            <p:spPr>
              <a:xfrm>
                <a:off x="7669472" y="4665458"/>
                <a:ext cx="100791" cy="84867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407" extrusionOk="0">
                    <a:moveTo>
                      <a:pt x="1328" y="0"/>
                    </a:moveTo>
                    <a:cubicBezTo>
                      <a:pt x="1123" y="0"/>
                      <a:pt x="822" y="149"/>
                      <a:pt x="547" y="410"/>
                    </a:cubicBezTo>
                    <a:cubicBezTo>
                      <a:pt x="176" y="762"/>
                      <a:pt x="0" y="1172"/>
                      <a:pt x="147" y="1338"/>
                    </a:cubicBezTo>
                    <a:cubicBezTo>
                      <a:pt x="190" y="1385"/>
                      <a:pt x="254" y="1407"/>
                      <a:pt x="333" y="1407"/>
                    </a:cubicBezTo>
                    <a:cubicBezTo>
                      <a:pt x="538" y="1407"/>
                      <a:pt x="839" y="1258"/>
                      <a:pt x="1114" y="996"/>
                    </a:cubicBezTo>
                    <a:cubicBezTo>
                      <a:pt x="1485" y="645"/>
                      <a:pt x="1671" y="225"/>
                      <a:pt x="1514" y="68"/>
                    </a:cubicBezTo>
                    <a:cubicBezTo>
                      <a:pt x="1471" y="22"/>
                      <a:pt x="1406" y="0"/>
                      <a:pt x="1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35" name="Google Shape;2435;p37"/>
          <p:cNvGrpSpPr/>
          <p:nvPr/>
        </p:nvGrpSpPr>
        <p:grpSpPr>
          <a:xfrm rot="-2241623">
            <a:off x="507126" y="3729407"/>
            <a:ext cx="392383" cy="339285"/>
            <a:chOff x="114900" y="1099975"/>
            <a:chExt cx="392400" cy="339300"/>
          </a:xfrm>
        </p:grpSpPr>
        <p:sp>
          <p:nvSpPr>
            <p:cNvPr id="2436" name="Google Shape;2436;p37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8" name="Google Shape;2438;p37"/>
          <p:cNvGrpSpPr/>
          <p:nvPr/>
        </p:nvGrpSpPr>
        <p:grpSpPr>
          <a:xfrm>
            <a:off x="117432" y="3152192"/>
            <a:ext cx="262941" cy="262941"/>
            <a:chOff x="-250650" y="2042750"/>
            <a:chExt cx="327000" cy="327000"/>
          </a:xfrm>
        </p:grpSpPr>
        <p:sp>
          <p:nvSpPr>
            <p:cNvPr id="2439" name="Google Shape;2439;p37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 descr="a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040" y="4406900"/>
            <a:ext cx="657860" cy="748665"/>
          </a:xfrm>
          <a:prstGeom prst="rect">
            <a:avLst/>
          </a:prstGeom>
        </p:spPr>
      </p:pic>
      <p:pic>
        <p:nvPicPr>
          <p:cNvPr id="3" name="Picture 2" descr="b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4075" y="4432935"/>
            <a:ext cx="644525" cy="741045"/>
          </a:xfrm>
          <a:prstGeom prst="rect">
            <a:avLst/>
          </a:prstGeom>
        </p:spPr>
      </p:pic>
      <p:pic>
        <p:nvPicPr>
          <p:cNvPr id="4" name="Picture 3" descr="c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1050" y="4392295"/>
            <a:ext cx="699770" cy="763270"/>
          </a:xfrm>
          <a:prstGeom prst="rect">
            <a:avLst/>
          </a:prstGeom>
        </p:spPr>
      </p:pic>
      <p:pic>
        <p:nvPicPr>
          <p:cNvPr id="7" name="Picture 6" descr="d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6445" y="4411980"/>
            <a:ext cx="742950" cy="792480"/>
          </a:xfrm>
          <a:prstGeom prst="rect">
            <a:avLst/>
          </a:prstGeom>
        </p:spPr>
      </p:pic>
      <p:pic>
        <p:nvPicPr>
          <p:cNvPr id="5" name="Picture 4" descr="e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5020" y="4424045"/>
            <a:ext cx="726440" cy="844550"/>
          </a:xfrm>
          <a:prstGeom prst="rect">
            <a:avLst/>
          </a:prstGeom>
        </p:spPr>
      </p:pic>
      <p:pic>
        <p:nvPicPr>
          <p:cNvPr id="6" name="Picture 5" descr="f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4540" y="4419600"/>
            <a:ext cx="680720" cy="784860"/>
          </a:xfrm>
          <a:prstGeom prst="rect">
            <a:avLst/>
          </a:prstGeom>
        </p:spPr>
      </p:pic>
      <p:pic>
        <p:nvPicPr>
          <p:cNvPr id="9" name="What's Your Name- - featuring Noodle &amp; Pals - Super Simple Songs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6325" y="1209675"/>
            <a:ext cx="6870065" cy="3197225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newsflash/>
        <p:sndAc>
          <p:stSnd>
            <p:snd r:embed="rId5" name="chimes.wav"/>
          </p:stSnd>
        </p:sndAc>
      </p:transition>
    </mc:Choice>
    <mc:Fallback xmlns="">
      <p:transition spd="med">
        <p:newsflash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4787955" y="1131450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4400"/>
              <a:t>Hidden </a:t>
            </a:r>
            <a:r>
              <a:rPr lang="en-US" altLang="vi-VN" sz="4400"/>
              <a:t>Letter</a:t>
            </a:r>
            <a:r>
              <a:rPr lang="en-US" altLang="en-US" sz="4400"/>
              <a:t>!!!</a:t>
            </a:r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 idx="3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713740" y="823595"/>
            <a:ext cx="4074795" cy="349694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2051685" y="628015"/>
            <a:ext cx="1512570" cy="1296035"/>
          </a:xfrm>
          <a:prstGeom prst="rect">
            <a:avLst/>
          </a:prstGeom>
          <a:solidFill>
            <a:srgbClr val="F9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3563620" y="1923415"/>
            <a:ext cx="1512570" cy="1296035"/>
          </a:xfrm>
          <a:prstGeom prst="rect">
            <a:avLst/>
          </a:prstGeom>
          <a:solidFill>
            <a:srgbClr val="BDE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539115" y="1924050"/>
            <a:ext cx="1512570" cy="1296035"/>
          </a:xfrm>
          <a:prstGeom prst="rect">
            <a:avLst/>
          </a:prstGeom>
          <a:solidFill>
            <a:srgbClr val="97C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539115" y="628015"/>
            <a:ext cx="1512570" cy="1296035"/>
          </a:xfrm>
          <a:prstGeom prst="rect">
            <a:avLst/>
          </a:prstGeom>
          <a:solidFill>
            <a:srgbClr val="CC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s 12"/>
          <p:cNvSpPr/>
          <p:nvPr/>
        </p:nvSpPr>
        <p:spPr>
          <a:xfrm>
            <a:off x="3564255" y="3220085"/>
            <a:ext cx="1512570" cy="129603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s 15"/>
          <p:cNvSpPr/>
          <p:nvPr/>
        </p:nvSpPr>
        <p:spPr>
          <a:xfrm>
            <a:off x="2051685" y="1924050"/>
            <a:ext cx="1512570" cy="1296035"/>
          </a:xfrm>
          <a:prstGeom prst="rect">
            <a:avLst/>
          </a:prstGeom>
          <a:solidFill>
            <a:srgbClr val="FFE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s 16"/>
          <p:cNvSpPr/>
          <p:nvPr/>
        </p:nvSpPr>
        <p:spPr>
          <a:xfrm>
            <a:off x="2051685" y="3220085"/>
            <a:ext cx="1512570" cy="1296035"/>
          </a:xfrm>
          <a:prstGeom prst="rect">
            <a:avLst/>
          </a:prstGeom>
          <a:solidFill>
            <a:srgbClr val="EB5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539115" y="3220085"/>
            <a:ext cx="1512570" cy="1296035"/>
          </a:xfrm>
          <a:prstGeom prst="rect">
            <a:avLst/>
          </a:prstGeom>
          <a:solidFill>
            <a:srgbClr val="EE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s 18"/>
          <p:cNvSpPr/>
          <p:nvPr/>
        </p:nvSpPr>
        <p:spPr>
          <a:xfrm>
            <a:off x="3564255" y="626745"/>
            <a:ext cx="1512570" cy="1296035"/>
          </a:xfrm>
          <a:prstGeom prst="rect">
            <a:avLst/>
          </a:prstGeom>
          <a:solidFill>
            <a:srgbClr val="B9F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C:\Users\ASUS\OneDrive\Máy tính\PHUONG NAM JOB\cute-boy-clever-thought-child-sitting-book-over-speech-clouds-81523442.jpgcute-boy-clever-thought-child-sitting-book-over-speech-clouds-815234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690870" y="1929765"/>
            <a:ext cx="2438400" cy="2438400"/>
          </a:xfrm>
          <a:prstGeom prst="rect">
            <a:avLst/>
          </a:prstGeom>
        </p:spPr>
      </p:pic>
      <p:pic>
        <p:nvPicPr>
          <p:cNvPr id="21" name="Picture 20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868" r="48033" b="77392"/>
          <a:stretch>
            <a:fillRect/>
          </a:stretch>
        </p:blipFill>
        <p:spPr>
          <a:xfrm>
            <a:off x="899160" y="916940"/>
            <a:ext cx="667385" cy="791210"/>
          </a:xfrm>
          <a:prstGeom prst="rect">
            <a:avLst/>
          </a:prstGeom>
        </p:spPr>
      </p:pic>
      <p:pic>
        <p:nvPicPr>
          <p:cNvPr id="22" name="Picture 21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0FDFF">
                  <a:alpha val="100000"/>
                </a:srgbClr>
              </a:clrFrom>
              <a:clrTo>
                <a:srgbClr val="F0FDFF">
                  <a:alpha val="100000"/>
                  <a:alpha val="0"/>
                </a:srgbClr>
              </a:clrTo>
            </a:clrChange>
          </a:blip>
          <a:srcRect t="22682" r="85343" b="51080"/>
          <a:stretch>
            <a:fillRect/>
          </a:stretch>
        </p:blipFill>
        <p:spPr>
          <a:xfrm>
            <a:off x="941705" y="2074545"/>
            <a:ext cx="594360" cy="1010285"/>
          </a:xfrm>
          <a:prstGeom prst="rect">
            <a:avLst/>
          </a:prstGeom>
        </p:spPr>
      </p:pic>
      <p:pic>
        <p:nvPicPr>
          <p:cNvPr id="23" name="Picture 22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955" t="22978" r="70604" b="50932"/>
          <a:stretch>
            <a:fillRect/>
          </a:stretch>
        </p:blipFill>
        <p:spPr>
          <a:xfrm>
            <a:off x="4001135" y="3407410"/>
            <a:ext cx="639445" cy="1024255"/>
          </a:xfrm>
          <a:prstGeom prst="rect">
            <a:avLst/>
          </a:prstGeom>
        </p:spPr>
      </p:pic>
      <p:pic>
        <p:nvPicPr>
          <p:cNvPr id="24" name="Picture 23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2587" t="22978" r="30918" b="50488"/>
          <a:stretch>
            <a:fillRect/>
          </a:stretch>
        </p:blipFill>
        <p:spPr>
          <a:xfrm>
            <a:off x="2411730" y="843915"/>
            <a:ext cx="642620" cy="979805"/>
          </a:xfrm>
          <a:prstGeom prst="rect">
            <a:avLst/>
          </a:prstGeom>
        </p:spPr>
      </p:pic>
      <p:pic>
        <p:nvPicPr>
          <p:cNvPr id="25" name="Picture 24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1374" t="24225" b="50932"/>
          <a:stretch>
            <a:fillRect/>
          </a:stretch>
        </p:blipFill>
        <p:spPr>
          <a:xfrm>
            <a:off x="3851910" y="947420"/>
            <a:ext cx="743585" cy="940435"/>
          </a:xfrm>
          <a:prstGeom prst="rect">
            <a:avLst/>
          </a:prstGeom>
        </p:spPr>
      </p:pic>
      <p:pic>
        <p:nvPicPr>
          <p:cNvPr id="26" name="Picture 25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DFBFE">
                  <a:alpha val="100000"/>
                </a:srgbClr>
              </a:clrFrom>
              <a:clrTo>
                <a:srgbClr val="FDFBFE">
                  <a:alpha val="100000"/>
                  <a:alpha val="0"/>
                </a:srgbClr>
              </a:clrTo>
            </a:clrChange>
          </a:blip>
          <a:srcRect l="16753" t="48611" r="68087" b="24336"/>
          <a:stretch>
            <a:fillRect/>
          </a:stretch>
        </p:blipFill>
        <p:spPr>
          <a:xfrm>
            <a:off x="3979545" y="2125980"/>
            <a:ext cx="615950" cy="1043305"/>
          </a:xfrm>
          <a:prstGeom prst="rect">
            <a:avLst/>
          </a:prstGeom>
        </p:spPr>
      </p:pic>
      <p:pic>
        <p:nvPicPr>
          <p:cNvPr id="27" name="Picture 26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0843" t="49574" r="32522" b="23077"/>
          <a:stretch>
            <a:fillRect/>
          </a:stretch>
        </p:blipFill>
        <p:spPr>
          <a:xfrm>
            <a:off x="2471420" y="3458845"/>
            <a:ext cx="582930" cy="909320"/>
          </a:xfrm>
          <a:prstGeom prst="rect">
            <a:avLst/>
          </a:prstGeom>
        </p:spPr>
      </p:pic>
      <p:pic>
        <p:nvPicPr>
          <p:cNvPr id="28" name="Picture 27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76479" r="85483"/>
          <a:stretch>
            <a:fillRect/>
          </a:stretch>
        </p:blipFill>
        <p:spPr>
          <a:xfrm>
            <a:off x="971550" y="3458845"/>
            <a:ext cx="695325" cy="861695"/>
          </a:xfrm>
          <a:prstGeom prst="rect">
            <a:avLst/>
          </a:prstGeom>
        </p:spPr>
      </p:pic>
      <p:pic>
        <p:nvPicPr>
          <p:cNvPr id="29" name="Picture 28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1068" t="76182" r="40775"/>
          <a:stretch>
            <a:fillRect/>
          </a:stretch>
        </p:blipFill>
        <p:spPr>
          <a:xfrm>
            <a:off x="2483485" y="2087880"/>
            <a:ext cx="779145" cy="969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26" grpId="0"/>
      <p:bldP spid="426" grpId="1"/>
      <p:bldP spid="435" grpId="0"/>
      <p:bldP spid="435" grpId="1"/>
      <p:bldP spid="437" grpId="0"/>
      <p:bldP spid="437" grpId="1"/>
      <p:bldP spid="438" grpId="0"/>
      <p:bldP spid="438" grpId="1"/>
      <p:bldP spid="6" grpId="0" bldLvl="0" animBg="1"/>
      <p:bldP spid="6" grpId="1" animBg="1"/>
      <p:bldP spid="7" grpId="0" bldLvl="0" animBg="1"/>
      <p:bldP spid="7" grpId="1" animBg="1"/>
      <p:bldP spid="7" grpId="2" bldLvl="0" animBg="1"/>
      <p:bldP spid="8" grpId="0" bldLvl="0" animBg="1"/>
      <p:bldP spid="8" grpId="1" animBg="1"/>
      <p:bldP spid="8" grpId="2" bldLvl="0" animBg="1"/>
      <p:bldP spid="10" grpId="0" bldLvl="0" animBg="1"/>
      <p:bldP spid="10" grpId="1" animBg="1"/>
      <p:bldP spid="10" grpId="2" bldLvl="0" animBg="1"/>
      <p:bldP spid="12" grpId="0" bldLvl="0" animBg="1"/>
      <p:bldP spid="12" grpId="1" animBg="1"/>
      <p:bldP spid="12" grpId="2" bldLvl="0" animBg="1"/>
      <p:bldP spid="13" grpId="0" bldLvl="0" animBg="1"/>
      <p:bldP spid="13" grpId="1" animBg="1"/>
      <p:bldP spid="13" grpId="2" bldLvl="0" animBg="1"/>
      <p:bldP spid="16" grpId="0" bldLvl="0" animBg="1"/>
      <p:bldP spid="16" grpId="1" animBg="1"/>
      <p:bldP spid="16" grpId="2" bldLvl="0" animBg="1"/>
      <p:bldP spid="17" grpId="0" bldLvl="0" animBg="1"/>
      <p:bldP spid="17" grpId="1" animBg="1"/>
      <p:bldP spid="17" grpId="2" bldLvl="0" animBg="1"/>
      <p:bldP spid="18" grpId="0" bldLvl="0" animBg="1"/>
      <p:bldP spid="18" grpId="1" animBg="1"/>
      <p:bldP spid="18" grpId="2" bldLvl="0" animBg="1"/>
      <p:bldP spid="19" grpId="0" bldLvl="0" animBg="1"/>
      <p:bldP spid="19" grpId="1" animBg="1"/>
      <p:bldP spid="19" grpId="2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4787955" y="1131450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4400"/>
              <a:t>Hidden </a:t>
            </a:r>
            <a:r>
              <a:rPr lang="en-US" altLang="vi-VN" sz="4400"/>
              <a:t>Letter</a:t>
            </a:r>
            <a:r>
              <a:rPr lang="en-US" altLang="en-US" sz="4400"/>
              <a:t>!!!</a:t>
            </a:r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 idx="3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713740" y="823595"/>
            <a:ext cx="4074795" cy="349694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2051685" y="628015"/>
            <a:ext cx="1512570" cy="1296035"/>
          </a:xfrm>
          <a:prstGeom prst="rect">
            <a:avLst/>
          </a:prstGeom>
          <a:solidFill>
            <a:srgbClr val="F9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3563620" y="1923415"/>
            <a:ext cx="1512570" cy="1296035"/>
          </a:xfrm>
          <a:prstGeom prst="rect">
            <a:avLst/>
          </a:prstGeom>
          <a:solidFill>
            <a:srgbClr val="BDE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539115" y="1924050"/>
            <a:ext cx="1512570" cy="1296035"/>
          </a:xfrm>
          <a:prstGeom prst="rect">
            <a:avLst/>
          </a:prstGeom>
          <a:solidFill>
            <a:srgbClr val="97C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539115" y="628015"/>
            <a:ext cx="1512570" cy="1296035"/>
          </a:xfrm>
          <a:prstGeom prst="rect">
            <a:avLst/>
          </a:prstGeom>
          <a:solidFill>
            <a:srgbClr val="CC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s 12"/>
          <p:cNvSpPr/>
          <p:nvPr/>
        </p:nvSpPr>
        <p:spPr>
          <a:xfrm>
            <a:off x="3564255" y="3220085"/>
            <a:ext cx="1512570" cy="129603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s 15"/>
          <p:cNvSpPr/>
          <p:nvPr/>
        </p:nvSpPr>
        <p:spPr>
          <a:xfrm>
            <a:off x="2051685" y="1924050"/>
            <a:ext cx="1512570" cy="1296035"/>
          </a:xfrm>
          <a:prstGeom prst="rect">
            <a:avLst/>
          </a:prstGeom>
          <a:solidFill>
            <a:srgbClr val="FFE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s 16"/>
          <p:cNvSpPr/>
          <p:nvPr/>
        </p:nvSpPr>
        <p:spPr>
          <a:xfrm>
            <a:off x="2051685" y="3220085"/>
            <a:ext cx="1512570" cy="1296035"/>
          </a:xfrm>
          <a:prstGeom prst="rect">
            <a:avLst/>
          </a:prstGeom>
          <a:solidFill>
            <a:srgbClr val="EB5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539115" y="3220085"/>
            <a:ext cx="1512570" cy="1296035"/>
          </a:xfrm>
          <a:prstGeom prst="rect">
            <a:avLst/>
          </a:prstGeom>
          <a:solidFill>
            <a:srgbClr val="EE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s 18"/>
          <p:cNvSpPr/>
          <p:nvPr/>
        </p:nvSpPr>
        <p:spPr>
          <a:xfrm>
            <a:off x="3564255" y="626745"/>
            <a:ext cx="1512570" cy="1296035"/>
          </a:xfrm>
          <a:prstGeom prst="rect">
            <a:avLst/>
          </a:prstGeom>
          <a:solidFill>
            <a:srgbClr val="B9F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C:\Users\ASUS\OneDrive\Máy tính\PHUONG NAM JOB\istockphoto-1253380221-612x612.jpgistockphoto-1253380221-612x6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906770" y="1851660"/>
            <a:ext cx="2609850" cy="2694940"/>
          </a:xfrm>
          <a:prstGeom prst="rect">
            <a:avLst/>
          </a:prstGeom>
        </p:spPr>
      </p:pic>
      <p:pic>
        <p:nvPicPr>
          <p:cNvPr id="21" name="Picture 20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868" r="48033" b="77392"/>
          <a:stretch>
            <a:fillRect/>
          </a:stretch>
        </p:blipFill>
        <p:spPr>
          <a:xfrm>
            <a:off x="899160" y="916940"/>
            <a:ext cx="667385" cy="791210"/>
          </a:xfrm>
          <a:prstGeom prst="rect">
            <a:avLst/>
          </a:prstGeom>
        </p:spPr>
      </p:pic>
      <p:pic>
        <p:nvPicPr>
          <p:cNvPr id="22" name="Picture 21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0FDFF">
                  <a:alpha val="100000"/>
                </a:srgbClr>
              </a:clrFrom>
              <a:clrTo>
                <a:srgbClr val="F0FDFF">
                  <a:alpha val="100000"/>
                  <a:alpha val="0"/>
                </a:srgbClr>
              </a:clrTo>
            </a:clrChange>
          </a:blip>
          <a:srcRect t="22682" r="85343" b="51080"/>
          <a:stretch>
            <a:fillRect/>
          </a:stretch>
        </p:blipFill>
        <p:spPr>
          <a:xfrm>
            <a:off x="941705" y="2074545"/>
            <a:ext cx="594360" cy="1010285"/>
          </a:xfrm>
          <a:prstGeom prst="rect">
            <a:avLst/>
          </a:prstGeom>
        </p:spPr>
      </p:pic>
      <p:pic>
        <p:nvPicPr>
          <p:cNvPr id="23" name="Picture 22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955" t="22978" r="70604" b="50932"/>
          <a:stretch>
            <a:fillRect/>
          </a:stretch>
        </p:blipFill>
        <p:spPr>
          <a:xfrm>
            <a:off x="4001135" y="3407410"/>
            <a:ext cx="639445" cy="1024255"/>
          </a:xfrm>
          <a:prstGeom prst="rect">
            <a:avLst/>
          </a:prstGeom>
        </p:spPr>
      </p:pic>
      <p:pic>
        <p:nvPicPr>
          <p:cNvPr id="24" name="Picture 23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2587" t="22978" r="30918" b="50488"/>
          <a:stretch>
            <a:fillRect/>
          </a:stretch>
        </p:blipFill>
        <p:spPr>
          <a:xfrm>
            <a:off x="2411730" y="843915"/>
            <a:ext cx="642620" cy="979805"/>
          </a:xfrm>
          <a:prstGeom prst="rect">
            <a:avLst/>
          </a:prstGeom>
        </p:spPr>
      </p:pic>
      <p:pic>
        <p:nvPicPr>
          <p:cNvPr id="25" name="Picture 24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1374" t="24225" b="50932"/>
          <a:stretch>
            <a:fillRect/>
          </a:stretch>
        </p:blipFill>
        <p:spPr>
          <a:xfrm>
            <a:off x="3851910" y="947420"/>
            <a:ext cx="743585" cy="940435"/>
          </a:xfrm>
          <a:prstGeom prst="rect">
            <a:avLst/>
          </a:prstGeom>
        </p:spPr>
      </p:pic>
      <p:pic>
        <p:nvPicPr>
          <p:cNvPr id="26" name="Picture 25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DFBFE">
                  <a:alpha val="100000"/>
                </a:srgbClr>
              </a:clrFrom>
              <a:clrTo>
                <a:srgbClr val="FDFBFE">
                  <a:alpha val="100000"/>
                  <a:alpha val="0"/>
                </a:srgbClr>
              </a:clrTo>
            </a:clrChange>
          </a:blip>
          <a:srcRect l="16753" t="48611" r="68087" b="24336"/>
          <a:stretch>
            <a:fillRect/>
          </a:stretch>
        </p:blipFill>
        <p:spPr>
          <a:xfrm>
            <a:off x="3979545" y="2125980"/>
            <a:ext cx="615950" cy="1043305"/>
          </a:xfrm>
          <a:prstGeom prst="rect">
            <a:avLst/>
          </a:prstGeom>
        </p:spPr>
      </p:pic>
      <p:pic>
        <p:nvPicPr>
          <p:cNvPr id="27" name="Picture 26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0843" t="49574" r="32522" b="23077"/>
          <a:stretch>
            <a:fillRect/>
          </a:stretch>
        </p:blipFill>
        <p:spPr>
          <a:xfrm>
            <a:off x="2471420" y="3458845"/>
            <a:ext cx="582930" cy="909320"/>
          </a:xfrm>
          <a:prstGeom prst="rect">
            <a:avLst/>
          </a:prstGeom>
        </p:spPr>
      </p:pic>
      <p:pic>
        <p:nvPicPr>
          <p:cNvPr id="28" name="Picture 27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76479" r="85483"/>
          <a:stretch>
            <a:fillRect/>
          </a:stretch>
        </p:blipFill>
        <p:spPr>
          <a:xfrm>
            <a:off x="971550" y="3458845"/>
            <a:ext cx="695325" cy="861695"/>
          </a:xfrm>
          <a:prstGeom prst="rect">
            <a:avLst/>
          </a:prstGeom>
        </p:spPr>
      </p:pic>
      <p:pic>
        <p:nvPicPr>
          <p:cNvPr id="29" name="Picture 28" descr="71rmmsg2fRL._AC_SL1300_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1068" t="76182" r="40775"/>
          <a:stretch>
            <a:fillRect/>
          </a:stretch>
        </p:blipFill>
        <p:spPr>
          <a:xfrm>
            <a:off x="2483485" y="2087880"/>
            <a:ext cx="779145" cy="969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26" grpId="0"/>
      <p:bldP spid="426" grpId="1"/>
      <p:bldP spid="435" grpId="0"/>
      <p:bldP spid="435" grpId="1"/>
      <p:bldP spid="437" grpId="0"/>
      <p:bldP spid="437" grpId="1"/>
      <p:bldP spid="438" grpId="0"/>
      <p:bldP spid="438" grpId="1"/>
      <p:bldP spid="6" grpId="0" bldLvl="0" animBg="1"/>
      <p:bldP spid="6" grpId="1" animBg="1"/>
      <p:bldP spid="7" grpId="0" bldLvl="0" animBg="1"/>
      <p:bldP spid="7" grpId="1" animBg="1"/>
      <p:bldP spid="7" grpId="2" bldLvl="0" animBg="1"/>
      <p:bldP spid="8" grpId="0" bldLvl="0" animBg="1"/>
      <p:bldP spid="8" grpId="1" animBg="1"/>
      <p:bldP spid="8" grpId="2" bldLvl="0" animBg="1"/>
      <p:bldP spid="10" grpId="0" bldLvl="0" animBg="1"/>
      <p:bldP spid="10" grpId="1" animBg="1"/>
      <p:bldP spid="10" grpId="2" bldLvl="0" animBg="1"/>
      <p:bldP spid="12" grpId="0" bldLvl="0" animBg="1"/>
      <p:bldP spid="12" grpId="1" animBg="1"/>
      <p:bldP spid="12" grpId="2" bldLvl="0" animBg="1"/>
      <p:bldP spid="13" grpId="0" bldLvl="0" animBg="1"/>
      <p:bldP spid="13" grpId="1" animBg="1"/>
      <p:bldP spid="13" grpId="2" bldLvl="0" animBg="1"/>
      <p:bldP spid="16" grpId="0" bldLvl="0" animBg="1"/>
      <p:bldP spid="16" grpId="1" animBg="1"/>
      <p:bldP spid="16" grpId="2" bldLvl="0" animBg="1"/>
      <p:bldP spid="17" grpId="0" bldLvl="0" animBg="1"/>
      <p:bldP spid="17" grpId="1" animBg="1"/>
      <p:bldP spid="17" grpId="2" bldLvl="0" animBg="1"/>
      <p:bldP spid="18" grpId="0" bldLvl="0" animBg="1"/>
      <p:bldP spid="18" grpId="1" animBg="1"/>
      <p:bldP spid="18" grpId="2" bldLvl="0" animBg="1"/>
      <p:bldP spid="19" grpId="0" bldLvl="0" animBg="1"/>
      <p:bldP spid="19" grpId="1" animBg="1"/>
      <p:bldP spid="19" grpId="2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6"/>
          <p:cNvSpPr txBox="1">
            <a:spLocks noGrp="1"/>
          </p:cNvSpPr>
          <p:nvPr>
            <p:ph type="title"/>
          </p:nvPr>
        </p:nvSpPr>
        <p:spPr>
          <a:xfrm>
            <a:off x="539115" y="1347470"/>
            <a:ext cx="3892550" cy="12706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GB" sz="6000"/>
              <a:t>Goodbye!!!</a:t>
            </a:r>
          </a:p>
        </p:txBody>
      </p:sp>
      <p:grpSp>
        <p:nvGrpSpPr>
          <p:cNvPr id="631" name="Google Shape;631;p56"/>
          <p:cNvGrpSpPr/>
          <p:nvPr/>
        </p:nvGrpSpPr>
        <p:grpSpPr>
          <a:xfrm>
            <a:off x="808575" y="267265"/>
            <a:ext cx="1109330" cy="1254756"/>
            <a:chOff x="786985" y="680650"/>
            <a:chExt cx="1109330" cy="1254756"/>
          </a:xfrm>
        </p:grpSpPr>
        <p:sp>
          <p:nvSpPr>
            <p:cNvPr id="632" name="Google Shape;632;p56"/>
            <p:cNvSpPr/>
            <p:nvPr/>
          </p:nvSpPr>
          <p:spPr>
            <a:xfrm rot="2700000">
              <a:off x="1209745" y="79698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6"/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6"/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 descr="como-usar-las-letras-de-lija">
            <a:hlinkClick r:id="rId4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7495" y="1851660"/>
            <a:ext cx="7316470" cy="2858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/>
      <p:bldP spid="62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196B2-019E-DE29-DB40-A4EB0B48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 me Five</a:t>
            </a:r>
          </a:p>
        </p:txBody>
      </p:sp>
      <p:pic>
        <p:nvPicPr>
          <p:cNvPr id="6" name="Picture 5" descr="a">
            <a:extLst>
              <a:ext uri="{FF2B5EF4-FFF2-40B4-BE49-F238E27FC236}">
                <a16:creationId xmlns:a16="http://schemas.microsoft.com/office/drawing/2014/main" id="{6F8291D9-0F8B-F8F1-10AA-7B7B969EF37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040" y="4406900"/>
            <a:ext cx="657860" cy="748665"/>
          </a:xfrm>
          <a:prstGeom prst="rect">
            <a:avLst/>
          </a:prstGeom>
        </p:spPr>
      </p:pic>
      <p:pic>
        <p:nvPicPr>
          <p:cNvPr id="7" name="Picture 6" descr="b">
            <a:extLst>
              <a:ext uri="{FF2B5EF4-FFF2-40B4-BE49-F238E27FC236}">
                <a16:creationId xmlns:a16="http://schemas.microsoft.com/office/drawing/2014/main" id="{BE394E34-913D-5037-07B2-C82AB1CEEF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4075" y="4432935"/>
            <a:ext cx="644525" cy="741045"/>
          </a:xfrm>
          <a:prstGeom prst="rect">
            <a:avLst/>
          </a:prstGeom>
        </p:spPr>
      </p:pic>
      <p:pic>
        <p:nvPicPr>
          <p:cNvPr id="8" name="Picture 7" descr="c">
            <a:extLst>
              <a:ext uri="{FF2B5EF4-FFF2-40B4-BE49-F238E27FC236}">
                <a16:creationId xmlns:a16="http://schemas.microsoft.com/office/drawing/2014/main" id="{EE25DA7E-0424-CBD0-F8AD-E324B1B1B91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1050" y="4392295"/>
            <a:ext cx="699770" cy="763270"/>
          </a:xfrm>
          <a:prstGeom prst="rect">
            <a:avLst/>
          </a:prstGeom>
        </p:spPr>
      </p:pic>
      <p:pic>
        <p:nvPicPr>
          <p:cNvPr id="9" name="Picture 8" descr="d">
            <a:extLst>
              <a:ext uri="{FF2B5EF4-FFF2-40B4-BE49-F238E27FC236}">
                <a16:creationId xmlns:a16="http://schemas.microsoft.com/office/drawing/2014/main" id="{0DB457F8-50C0-7897-7971-5F2309427E6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6445" y="4411980"/>
            <a:ext cx="742950" cy="792480"/>
          </a:xfrm>
          <a:prstGeom prst="rect">
            <a:avLst/>
          </a:prstGeom>
        </p:spPr>
      </p:pic>
      <p:pic>
        <p:nvPicPr>
          <p:cNvPr id="10" name="Picture 9" descr="e">
            <a:extLst>
              <a:ext uri="{FF2B5EF4-FFF2-40B4-BE49-F238E27FC236}">
                <a16:creationId xmlns:a16="http://schemas.microsoft.com/office/drawing/2014/main" id="{1E900FB7-C562-2A67-3354-7017270E99D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5020" y="4424045"/>
            <a:ext cx="726440" cy="844550"/>
          </a:xfrm>
          <a:prstGeom prst="rect">
            <a:avLst/>
          </a:prstGeom>
        </p:spPr>
      </p:pic>
      <p:pic>
        <p:nvPicPr>
          <p:cNvPr id="11" name="Picture 10" descr="f">
            <a:extLst>
              <a:ext uri="{FF2B5EF4-FFF2-40B4-BE49-F238E27FC236}">
                <a16:creationId xmlns:a16="http://schemas.microsoft.com/office/drawing/2014/main" id="{861768E5-652A-F3A9-B3E9-306F5AE41B7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4540" y="4419600"/>
            <a:ext cx="680720" cy="784860"/>
          </a:xfrm>
          <a:prstGeom prst="rect">
            <a:avLst/>
          </a:prstGeom>
        </p:spPr>
      </p:pic>
      <p:grpSp>
        <p:nvGrpSpPr>
          <p:cNvPr id="12" name="Google Shape;2412;p37">
            <a:extLst>
              <a:ext uri="{FF2B5EF4-FFF2-40B4-BE49-F238E27FC236}">
                <a16:creationId xmlns:a16="http://schemas.microsoft.com/office/drawing/2014/main" id="{2D2C928B-00E7-9BB6-33E4-B4347DF3F029}"/>
              </a:ext>
            </a:extLst>
          </p:cNvPr>
          <p:cNvGrpSpPr/>
          <p:nvPr/>
        </p:nvGrpSpPr>
        <p:grpSpPr>
          <a:xfrm>
            <a:off x="8138172" y="2500083"/>
            <a:ext cx="838364" cy="1050710"/>
            <a:chOff x="7418666" y="4348250"/>
            <a:chExt cx="601064" cy="753305"/>
          </a:xfrm>
        </p:grpSpPr>
        <p:sp>
          <p:nvSpPr>
            <p:cNvPr id="13" name="Google Shape;2413;p37">
              <a:extLst>
                <a:ext uri="{FF2B5EF4-FFF2-40B4-BE49-F238E27FC236}">
                  <a16:creationId xmlns:a16="http://schemas.microsoft.com/office/drawing/2014/main" id="{4C8F3FC9-49E3-15CC-379E-0E693A1A6A60}"/>
                </a:ext>
              </a:extLst>
            </p:cNvPr>
            <p:cNvSpPr/>
            <p:nvPr/>
          </p:nvSpPr>
          <p:spPr>
            <a:xfrm>
              <a:off x="7418666" y="4348250"/>
              <a:ext cx="601064" cy="753305"/>
            </a:xfrm>
            <a:custGeom>
              <a:avLst/>
              <a:gdLst/>
              <a:ahLst/>
              <a:cxnLst/>
              <a:rect l="l" t="t" r="r" b="b"/>
              <a:pathLst>
                <a:path w="9965" h="12489" extrusionOk="0">
                  <a:moveTo>
                    <a:pt x="6628" y="0"/>
                  </a:moveTo>
                  <a:cubicBezTo>
                    <a:pt x="5836" y="0"/>
                    <a:pt x="5216" y="279"/>
                    <a:pt x="5100" y="755"/>
                  </a:cubicBezTo>
                  <a:cubicBezTo>
                    <a:pt x="5012" y="1126"/>
                    <a:pt x="5247" y="1527"/>
                    <a:pt x="5687" y="1859"/>
                  </a:cubicBezTo>
                  <a:lnTo>
                    <a:pt x="5022" y="4614"/>
                  </a:lnTo>
                  <a:lnTo>
                    <a:pt x="684" y="8678"/>
                  </a:lnTo>
                  <a:cubicBezTo>
                    <a:pt x="0" y="9323"/>
                    <a:pt x="264" y="10496"/>
                    <a:pt x="1134" y="10701"/>
                  </a:cubicBezTo>
                  <a:lnTo>
                    <a:pt x="8354" y="12459"/>
                  </a:lnTo>
                  <a:cubicBezTo>
                    <a:pt x="8437" y="12479"/>
                    <a:pt x="8520" y="12489"/>
                    <a:pt x="8601" y="12489"/>
                  </a:cubicBezTo>
                  <a:cubicBezTo>
                    <a:pt x="9362" y="12489"/>
                    <a:pt x="9964" y="11661"/>
                    <a:pt x="9673" y="10857"/>
                  </a:cubicBezTo>
                  <a:lnTo>
                    <a:pt x="7680" y="5259"/>
                  </a:lnTo>
                  <a:lnTo>
                    <a:pt x="8354" y="2504"/>
                  </a:lnTo>
                  <a:cubicBezTo>
                    <a:pt x="8891" y="2406"/>
                    <a:pt x="9282" y="2162"/>
                    <a:pt x="9380" y="1791"/>
                  </a:cubicBezTo>
                  <a:cubicBezTo>
                    <a:pt x="9526" y="1155"/>
                    <a:pt x="8696" y="403"/>
                    <a:pt x="7523" y="110"/>
                  </a:cubicBezTo>
                  <a:cubicBezTo>
                    <a:pt x="7213" y="36"/>
                    <a:pt x="6910" y="0"/>
                    <a:pt x="6628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414;p37">
              <a:extLst>
                <a:ext uri="{FF2B5EF4-FFF2-40B4-BE49-F238E27FC236}">
                  <a16:creationId xmlns:a16="http://schemas.microsoft.com/office/drawing/2014/main" id="{44948B28-F706-3E45-BA2D-19A70C548D71}"/>
                </a:ext>
              </a:extLst>
            </p:cNvPr>
            <p:cNvGrpSpPr/>
            <p:nvPr/>
          </p:nvGrpSpPr>
          <p:grpSpPr>
            <a:xfrm>
              <a:off x="7418975" y="4348310"/>
              <a:ext cx="600461" cy="752822"/>
              <a:chOff x="7418975" y="4348310"/>
              <a:chExt cx="600461" cy="752822"/>
            </a:xfrm>
          </p:grpSpPr>
          <p:sp>
            <p:nvSpPr>
              <p:cNvPr id="15" name="Google Shape;2415;p37">
                <a:extLst>
                  <a:ext uri="{FF2B5EF4-FFF2-40B4-BE49-F238E27FC236}">
                    <a16:creationId xmlns:a16="http://schemas.microsoft.com/office/drawing/2014/main" id="{232B5099-834E-3D2C-8CED-4C791C5BEBA4}"/>
                  </a:ext>
                </a:extLst>
              </p:cNvPr>
              <p:cNvSpPr/>
              <p:nvPr/>
            </p:nvSpPr>
            <p:spPr>
              <a:xfrm>
                <a:off x="7717183" y="4348310"/>
                <a:ext cx="276435" cy="153508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2545" extrusionOk="0">
                    <a:moveTo>
                      <a:pt x="1694" y="1"/>
                    </a:moveTo>
                    <a:cubicBezTo>
                      <a:pt x="897" y="1"/>
                      <a:pt x="272" y="284"/>
                      <a:pt x="157" y="754"/>
                    </a:cubicBezTo>
                    <a:cubicBezTo>
                      <a:pt x="0" y="1399"/>
                      <a:pt x="831" y="2151"/>
                      <a:pt x="2013" y="2434"/>
                    </a:cubicBezTo>
                    <a:cubicBezTo>
                      <a:pt x="2323" y="2509"/>
                      <a:pt x="2627" y="2544"/>
                      <a:pt x="2909" y="2544"/>
                    </a:cubicBezTo>
                    <a:cubicBezTo>
                      <a:pt x="3701" y="2544"/>
                      <a:pt x="4321" y="2265"/>
                      <a:pt x="4436" y="1790"/>
                    </a:cubicBezTo>
                    <a:cubicBezTo>
                      <a:pt x="4583" y="1154"/>
                      <a:pt x="3752" y="402"/>
                      <a:pt x="2580" y="109"/>
                    </a:cubicBezTo>
                    <a:cubicBezTo>
                      <a:pt x="2273" y="36"/>
                      <a:pt x="1973" y="1"/>
                      <a:pt x="1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416;p37">
                <a:extLst>
                  <a:ext uri="{FF2B5EF4-FFF2-40B4-BE49-F238E27FC236}">
                    <a16:creationId xmlns:a16="http://schemas.microsoft.com/office/drawing/2014/main" id="{012B6886-7DB9-945D-B764-3B88280475FF}"/>
                  </a:ext>
                </a:extLst>
              </p:cNvPr>
              <p:cNvSpPr/>
              <p:nvPr/>
            </p:nvSpPr>
            <p:spPr>
              <a:xfrm>
                <a:off x="7779671" y="4372075"/>
                <a:ext cx="164426" cy="6610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1096" extrusionOk="0">
                    <a:moveTo>
                      <a:pt x="638" y="1"/>
                    </a:moveTo>
                    <a:cubicBezTo>
                      <a:pt x="290" y="1"/>
                      <a:pt x="45" y="77"/>
                      <a:pt x="10" y="223"/>
                    </a:cubicBezTo>
                    <a:cubicBezTo>
                      <a:pt x="0" y="291"/>
                      <a:pt x="20" y="360"/>
                      <a:pt x="68" y="418"/>
                    </a:cubicBezTo>
                    <a:cubicBezTo>
                      <a:pt x="225" y="624"/>
                      <a:pt x="674" y="858"/>
                      <a:pt x="1231" y="985"/>
                    </a:cubicBezTo>
                    <a:cubicBezTo>
                      <a:pt x="1531" y="1059"/>
                      <a:pt x="1817" y="1096"/>
                      <a:pt x="2053" y="1096"/>
                    </a:cubicBezTo>
                    <a:cubicBezTo>
                      <a:pt x="2256" y="1096"/>
                      <a:pt x="2422" y="1069"/>
                      <a:pt x="2531" y="1014"/>
                    </a:cubicBezTo>
                    <a:cubicBezTo>
                      <a:pt x="2599" y="985"/>
                      <a:pt x="2648" y="936"/>
                      <a:pt x="2667" y="878"/>
                    </a:cubicBezTo>
                    <a:cubicBezTo>
                      <a:pt x="2726" y="633"/>
                      <a:pt x="2179" y="282"/>
                      <a:pt x="1446" y="106"/>
                    </a:cubicBezTo>
                    <a:cubicBezTo>
                      <a:pt x="1152" y="35"/>
                      <a:pt x="871" y="1"/>
                      <a:pt x="6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417;p37">
                <a:extLst>
                  <a:ext uri="{FF2B5EF4-FFF2-40B4-BE49-F238E27FC236}">
                    <a16:creationId xmlns:a16="http://schemas.microsoft.com/office/drawing/2014/main" id="{3EB414CF-125B-3162-B75B-E195670AB016}"/>
                  </a:ext>
                </a:extLst>
              </p:cNvPr>
              <p:cNvSpPr/>
              <p:nvPr/>
            </p:nvSpPr>
            <p:spPr>
              <a:xfrm>
                <a:off x="7783773" y="4392101"/>
                <a:ext cx="148562" cy="46083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764" extrusionOk="0">
                    <a:moveTo>
                      <a:pt x="503" y="1"/>
                    </a:moveTo>
                    <a:cubicBezTo>
                      <a:pt x="289" y="1"/>
                      <a:pt x="113" y="30"/>
                      <a:pt x="0" y="86"/>
                    </a:cubicBezTo>
                    <a:cubicBezTo>
                      <a:pt x="157" y="292"/>
                      <a:pt x="606" y="526"/>
                      <a:pt x="1163" y="653"/>
                    </a:cubicBezTo>
                    <a:cubicBezTo>
                      <a:pt x="1463" y="727"/>
                      <a:pt x="1749" y="764"/>
                      <a:pt x="1985" y="764"/>
                    </a:cubicBezTo>
                    <a:cubicBezTo>
                      <a:pt x="2188" y="764"/>
                      <a:pt x="2354" y="737"/>
                      <a:pt x="2463" y="682"/>
                    </a:cubicBezTo>
                    <a:cubicBezTo>
                      <a:pt x="2306" y="477"/>
                      <a:pt x="1857" y="243"/>
                      <a:pt x="1300" y="106"/>
                    </a:cubicBezTo>
                    <a:cubicBezTo>
                      <a:pt x="1011" y="35"/>
                      <a:pt x="735" y="1"/>
                      <a:pt x="5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418;p37">
                <a:extLst>
                  <a:ext uri="{FF2B5EF4-FFF2-40B4-BE49-F238E27FC236}">
                    <a16:creationId xmlns:a16="http://schemas.microsoft.com/office/drawing/2014/main" id="{9241B41A-2146-E004-0544-8287A1E501D9}"/>
                  </a:ext>
                </a:extLst>
              </p:cNvPr>
              <p:cNvSpPr/>
              <p:nvPr/>
            </p:nvSpPr>
            <p:spPr>
              <a:xfrm>
                <a:off x="7418975" y="4441500"/>
                <a:ext cx="600461" cy="659632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10936" extrusionOk="0">
                    <a:moveTo>
                      <a:pt x="5765" y="0"/>
                    </a:moveTo>
                    <a:lnTo>
                      <a:pt x="5023" y="3068"/>
                    </a:lnTo>
                    <a:lnTo>
                      <a:pt x="685" y="7132"/>
                    </a:lnTo>
                    <a:cubicBezTo>
                      <a:pt x="1" y="7777"/>
                      <a:pt x="255" y="8950"/>
                      <a:pt x="1124" y="9155"/>
                    </a:cubicBezTo>
                    <a:lnTo>
                      <a:pt x="8354" y="10904"/>
                    </a:lnTo>
                    <a:cubicBezTo>
                      <a:pt x="8441" y="10925"/>
                      <a:pt x="8527" y="10935"/>
                      <a:pt x="8611" y="10935"/>
                    </a:cubicBezTo>
                    <a:cubicBezTo>
                      <a:pt x="9365" y="10935"/>
                      <a:pt x="9955" y="10111"/>
                      <a:pt x="9673" y="9311"/>
                    </a:cubicBezTo>
                    <a:lnTo>
                      <a:pt x="7680" y="3713"/>
                    </a:lnTo>
                    <a:lnTo>
                      <a:pt x="8423" y="645"/>
                    </a:lnTo>
                    <a:lnTo>
                      <a:pt x="57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419;p37">
                <a:extLst>
                  <a:ext uri="{FF2B5EF4-FFF2-40B4-BE49-F238E27FC236}">
                    <a16:creationId xmlns:a16="http://schemas.microsoft.com/office/drawing/2014/main" id="{A25E59C6-B30B-A234-8D82-42E75B11B63C}"/>
                  </a:ext>
                </a:extLst>
              </p:cNvPr>
              <p:cNvSpPr/>
              <p:nvPr/>
            </p:nvSpPr>
            <p:spPr>
              <a:xfrm>
                <a:off x="7457276" y="4470332"/>
                <a:ext cx="528683" cy="606975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10063" extrusionOk="0">
                    <a:moveTo>
                      <a:pt x="5423" y="1"/>
                    </a:moveTo>
                    <a:lnTo>
                      <a:pt x="4739" y="2805"/>
                    </a:lnTo>
                    <a:lnTo>
                      <a:pt x="2609" y="4808"/>
                    </a:lnTo>
                    <a:lnTo>
                      <a:pt x="2443" y="4954"/>
                    </a:lnTo>
                    <a:lnTo>
                      <a:pt x="323" y="6948"/>
                    </a:lnTo>
                    <a:cubicBezTo>
                      <a:pt x="98" y="7163"/>
                      <a:pt x="1" y="7475"/>
                      <a:pt x="89" y="7778"/>
                    </a:cubicBezTo>
                    <a:cubicBezTo>
                      <a:pt x="147" y="8032"/>
                      <a:pt x="333" y="8227"/>
                      <a:pt x="587" y="8296"/>
                    </a:cubicBezTo>
                    <a:lnTo>
                      <a:pt x="7817" y="10045"/>
                    </a:lnTo>
                    <a:cubicBezTo>
                      <a:pt x="7869" y="10057"/>
                      <a:pt x="7921" y="10063"/>
                      <a:pt x="7973" y="10063"/>
                    </a:cubicBezTo>
                    <a:cubicBezTo>
                      <a:pt x="8172" y="10063"/>
                      <a:pt x="8359" y="9975"/>
                      <a:pt x="8491" y="9820"/>
                    </a:cubicBezTo>
                    <a:cubicBezTo>
                      <a:pt x="8706" y="9585"/>
                      <a:pt x="8765" y="9253"/>
                      <a:pt x="8657" y="8970"/>
                    </a:cubicBezTo>
                    <a:lnTo>
                      <a:pt x="7680" y="6225"/>
                    </a:lnTo>
                    <a:lnTo>
                      <a:pt x="7612" y="6019"/>
                    </a:lnTo>
                    <a:lnTo>
                      <a:pt x="6635" y="3264"/>
                    </a:lnTo>
                    <a:lnTo>
                      <a:pt x="7309" y="460"/>
                    </a:lnTo>
                    <a:lnTo>
                      <a:pt x="54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420;p37">
                <a:extLst>
                  <a:ext uri="{FF2B5EF4-FFF2-40B4-BE49-F238E27FC236}">
                    <a16:creationId xmlns:a16="http://schemas.microsoft.com/office/drawing/2014/main" id="{EC717DF1-5F48-81EC-16C6-9A0605757A9D}"/>
                  </a:ext>
                </a:extLst>
              </p:cNvPr>
              <p:cNvSpPr/>
              <p:nvPr/>
            </p:nvSpPr>
            <p:spPr>
              <a:xfrm>
                <a:off x="7457276" y="4769143"/>
                <a:ext cx="528683" cy="308162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5109" extrusionOk="0">
                    <a:moveTo>
                      <a:pt x="2443" y="0"/>
                    </a:moveTo>
                    <a:lnTo>
                      <a:pt x="323" y="1994"/>
                    </a:lnTo>
                    <a:cubicBezTo>
                      <a:pt x="98" y="2209"/>
                      <a:pt x="1" y="2521"/>
                      <a:pt x="89" y="2824"/>
                    </a:cubicBezTo>
                    <a:cubicBezTo>
                      <a:pt x="147" y="3078"/>
                      <a:pt x="333" y="3273"/>
                      <a:pt x="587" y="3342"/>
                    </a:cubicBezTo>
                    <a:lnTo>
                      <a:pt x="7817" y="5091"/>
                    </a:lnTo>
                    <a:cubicBezTo>
                      <a:pt x="7869" y="5103"/>
                      <a:pt x="7921" y="5109"/>
                      <a:pt x="7973" y="5109"/>
                    </a:cubicBezTo>
                    <a:cubicBezTo>
                      <a:pt x="8172" y="5109"/>
                      <a:pt x="8359" y="5021"/>
                      <a:pt x="8491" y="4866"/>
                    </a:cubicBezTo>
                    <a:cubicBezTo>
                      <a:pt x="8706" y="4631"/>
                      <a:pt x="8765" y="4309"/>
                      <a:pt x="8667" y="4016"/>
                    </a:cubicBezTo>
                    <a:lnTo>
                      <a:pt x="7690" y="1271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421;p37">
                <a:extLst>
                  <a:ext uri="{FF2B5EF4-FFF2-40B4-BE49-F238E27FC236}">
                    <a16:creationId xmlns:a16="http://schemas.microsoft.com/office/drawing/2014/main" id="{0EE77769-E27E-1AFB-5E07-5383C6635AE9}"/>
                  </a:ext>
                </a:extLst>
              </p:cNvPr>
              <p:cNvSpPr/>
              <p:nvPr/>
            </p:nvSpPr>
            <p:spPr>
              <a:xfrm>
                <a:off x="7599323" y="4754486"/>
                <a:ext cx="321794" cy="105918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1756" extrusionOk="0">
                    <a:moveTo>
                      <a:pt x="920" y="1"/>
                    </a:moveTo>
                    <a:cubicBezTo>
                      <a:pt x="626" y="1"/>
                      <a:pt x="392" y="32"/>
                      <a:pt x="245" y="97"/>
                    </a:cubicBezTo>
                    <a:lnTo>
                      <a:pt x="88" y="243"/>
                    </a:lnTo>
                    <a:cubicBezTo>
                      <a:pt x="0" y="576"/>
                      <a:pt x="1124" y="1133"/>
                      <a:pt x="2570" y="1484"/>
                    </a:cubicBezTo>
                    <a:cubicBezTo>
                      <a:pt x="3314" y="1665"/>
                      <a:pt x="4003" y="1756"/>
                      <a:pt x="4508" y="1756"/>
                    </a:cubicBezTo>
                    <a:cubicBezTo>
                      <a:pt x="4985" y="1756"/>
                      <a:pt x="5297" y="1675"/>
                      <a:pt x="5335" y="1514"/>
                    </a:cubicBezTo>
                    <a:lnTo>
                      <a:pt x="5257" y="1308"/>
                    </a:lnTo>
                    <a:cubicBezTo>
                      <a:pt x="4983" y="976"/>
                      <a:pt x="4035" y="556"/>
                      <a:pt x="2853" y="273"/>
                    </a:cubicBezTo>
                    <a:cubicBezTo>
                      <a:pt x="2112" y="94"/>
                      <a:pt x="1426" y="1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422;p37">
                <a:extLst>
                  <a:ext uri="{FF2B5EF4-FFF2-40B4-BE49-F238E27FC236}">
                    <a16:creationId xmlns:a16="http://schemas.microsoft.com/office/drawing/2014/main" id="{B30CAA67-2CF1-D99A-0B8C-EB81D50AD8A7}"/>
                  </a:ext>
                </a:extLst>
              </p:cNvPr>
              <p:cNvSpPr/>
              <p:nvPr/>
            </p:nvSpPr>
            <p:spPr>
              <a:xfrm>
                <a:off x="7626405" y="4767635"/>
                <a:ext cx="272937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1323" extrusionOk="0">
                    <a:moveTo>
                      <a:pt x="502" y="1"/>
                    </a:moveTo>
                    <a:cubicBezTo>
                      <a:pt x="235" y="1"/>
                      <a:pt x="69" y="40"/>
                      <a:pt x="50" y="123"/>
                    </a:cubicBezTo>
                    <a:cubicBezTo>
                      <a:pt x="1" y="338"/>
                      <a:pt x="949" y="748"/>
                      <a:pt x="2170" y="1042"/>
                    </a:cubicBezTo>
                    <a:cubicBezTo>
                      <a:pt x="2912" y="1226"/>
                      <a:pt x="3585" y="1323"/>
                      <a:pt x="4010" y="1323"/>
                    </a:cubicBezTo>
                    <a:cubicBezTo>
                      <a:pt x="4285" y="1323"/>
                      <a:pt x="4456" y="1282"/>
                      <a:pt x="4476" y="1198"/>
                    </a:cubicBezTo>
                    <a:cubicBezTo>
                      <a:pt x="4524" y="983"/>
                      <a:pt x="3577" y="573"/>
                      <a:pt x="2355" y="279"/>
                    </a:cubicBezTo>
                    <a:cubicBezTo>
                      <a:pt x="1606" y="100"/>
                      <a:pt x="927" y="1"/>
                      <a:pt x="5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423;p37">
                <a:extLst>
                  <a:ext uri="{FF2B5EF4-FFF2-40B4-BE49-F238E27FC236}">
                    <a16:creationId xmlns:a16="http://schemas.microsoft.com/office/drawing/2014/main" id="{38A53759-0F9B-4309-9A0F-20DC0049D8D7}"/>
                  </a:ext>
                </a:extLst>
              </p:cNvPr>
              <p:cNvSpPr/>
              <p:nvPr/>
            </p:nvSpPr>
            <p:spPr>
              <a:xfrm>
                <a:off x="7755665" y="4948043"/>
                <a:ext cx="23283" cy="15864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63" extrusionOk="0">
                    <a:moveTo>
                      <a:pt x="188" y="0"/>
                    </a:moveTo>
                    <a:cubicBezTo>
                      <a:pt x="48" y="0"/>
                      <a:pt x="0" y="222"/>
                      <a:pt x="164" y="259"/>
                    </a:cubicBezTo>
                    <a:cubicBezTo>
                      <a:pt x="175" y="261"/>
                      <a:pt x="187" y="263"/>
                      <a:pt x="197" y="263"/>
                    </a:cubicBezTo>
                    <a:cubicBezTo>
                      <a:pt x="338" y="263"/>
                      <a:pt x="386" y="41"/>
                      <a:pt x="222" y="5"/>
                    </a:cubicBezTo>
                    <a:cubicBezTo>
                      <a:pt x="210" y="2"/>
                      <a:pt x="199" y="0"/>
                      <a:pt x="1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24;p37">
                <a:extLst>
                  <a:ext uri="{FF2B5EF4-FFF2-40B4-BE49-F238E27FC236}">
                    <a16:creationId xmlns:a16="http://schemas.microsoft.com/office/drawing/2014/main" id="{F372906D-092D-5821-43C6-75BEB04B24A6}"/>
                  </a:ext>
                </a:extLst>
              </p:cNvPr>
              <p:cNvSpPr/>
              <p:nvPr/>
            </p:nvSpPr>
            <p:spPr>
              <a:xfrm>
                <a:off x="7789804" y="4922830"/>
                <a:ext cx="55854" cy="39689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58" extrusionOk="0">
                    <a:moveTo>
                      <a:pt x="446" y="0"/>
                    </a:moveTo>
                    <a:cubicBezTo>
                      <a:pt x="105" y="0"/>
                      <a:pt x="0" y="557"/>
                      <a:pt x="379" y="647"/>
                    </a:cubicBezTo>
                    <a:cubicBezTo>
                      <a:pt x="409" y="654"/>
                      <a:pt x="438" y="657"/>
                      <a:pt x="465" y="657"/>
                    </a:cubicBezTo>
                    <a:cubicBezTo>
                      <a:pt x="819" y="657"/>
                      <a:pt x="926" y="103"/>
                      <a:pt x="535" y="12"/>
                    </a:cubicBezTo>
                    <a:cubicBezTo>
                      <a:pt x="504" y="4"/>
                      <a:pt x="474" y="0"/>
                      <a:pt x="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425;p37">
                <a:extLst>
                  <a:ext uri="{FF2B5EF4-FFF2-40B4-BE49-F238E27FC236}">
                    <a16:creationId xmlns:a16="http://schemas.microsoft.com/office/drawing/2014/main" id="{3C3C434C-4995-C8FA-3051-477D19032FCA}"/>
                  </a:ext>
                </a:extLst>
              </p:cNvPr>
              <p:cNvSpPr/>
              <p:nvPr/>
            </p:nvSpPr>
            <p:spPr>
              <a:xfrm>
                <a:off x="7715072" y="4888872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59" y="0"/>
                    </a:moveTo>
                    <a:cubicBezTo>
                      <a:pt x="80" y="0"/>
                      <a:pt x="0" y="445"/>
                      <a:pt x="309" y="526"/>
                    </a:cubicBezTo>
                    <a:cubicBezTo>
                      <a:pt x="332" y="532"/>
                      <a:pt x="354" y="534"/>
                      <a:pt x="375" y="534"/>
                    </a:cubicBezTo>
                    <a:cubicBezTo>
                      <a:pt x="655" y="534"/>
                      <a:pt x="735" y="81"/>
                      <a:pt x="426" y="9"/>
                    </a:cubicBezTo>
                    <a:cubicBezTo>
                      <a:pt x="403" y="3"/>
                      <a:pt x="380" y="0"/>
                      <a:pt x="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426;p37">
                <a:extLst>
                  <a:ext uri="{FF2B5EF4-FFF2-40B4-BE49-F238E27FC236}">
                    <a16:creationId xmlns:a16="http://schemas.microsoft.com/office/drawing/2014/main" id="{CB300995-8189-185D-5284-88E85D31FEB7}"/>
                  </a:ext>
                </a:extLst>
              </p:cNvPr>
              <p:cNvSpPr/>
              <p:nvPr/>
            </p:nvSpPr>
            <p:spPr>
              <a:xfrm>
                <a:off x="7562711" y="4911370"/>
                <a:ext cx="34260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96" extrusionOk="0">
                    <a:moveTo>
                      <a:pt x="282" y="1"/>
                    </a:moveTo>
                    <a:cubicBezTo>
                      <a:pt x="68" y="1"/>
                      <a:pt x="0" y="333"/>
                      <a:pt x="236" y="388"/>
                    </a:cubicBezTo>
                    <a:cubicBezTo>
                      <a:pt x="256" y="393"/>
                      <a:pt x="276" y="396"/>
                      <a:pt x="294" y="396"/>
                    </a:cubicBezTo>
                    <a:cubicBezTo>
                      <a:pt x="504" y="396"/>
                      <a:pt x="568" y="61"/>
                      <a:pt x="334" y="7"/>
                    </a:cubicBezTo>
                    <a:cubicBezTo>
                      <a:pt x="316" y="3"/>
                      <a:pt x="299" y="1"/>
                      <a:pt x="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427;p37">
                <a:extLst>
                  <a:ext uri="{FF2B5EF4-FFF2-40B4-BE49-F238E27FC236}">
                    <a16:creationId xmlns:a16="http://schemas.microsoft.com/office/drawing/2014/main" id="{732C74C8-11B8-2EAF-9492-FD8015ADD799}"/>
                  </a:ext>
                </a:extLst>
              </p:cNvPr>
              <p:cNvSpPr/>
              <p:nvPr/>
            </p:nvSpPr>
            <p:spPr>
              <a:xfrm>
                <a:off x="7627793" y="4940141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61" y="1"/>
                    </a:moveTo>
                    <a:cubicBezTo>
                      <a:pt x="81" y="1"/>
                      <a:pt x="1" y="454"/>
                      <a:pt x="310" y="526"/>
                    </a:cubicBezTo>
                    <a:cubicBezTo>
                      <a:pt x="334" y="532"/>
                      <a:pt x="356" y="535"/>
                      <a:pt x="377" y="535"/>
                    </a:cubicBezTo>
                    <a:cubicBezTo>
                      <a:pt x="657" y="535"/>
                      <a:pt x="736" y="90"/>
                      <a:pt x="427" y="9"/>
                    </a:cubicBezTo>
                    <a:cubicBezTo>
                      <a:pt x="404" y="3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428;p37">
                <a:extLst>
                  <a:ext uri="{FF2B5EF4-FFF2-40B4-BE49-F238E27FC236}">
                    <a16:creationId xmlns:a16="http://schemas.microsoft.com/office/drawing/2014/main" id="{0284FFDD-B7CA-423D-CEA4-6639DBD557DA}"/>
                  </a:ext>
                </a:extLst>
              </p:cNvPr>
              <p:cNvSpPr/>
              <p:nvPr/>
            </p:nvSpPr>
            <p:spPr>
              <a:xfrm>
                <a:off x="7621278" y="4842548"/>
                <a:ext cx="22740" cy="1646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3" extrusionOk="0">
                    <a:moveTo>
                      <a:pt x="189" y="1"/>
                    </a:moveTo>
                    <a:cubicBezTo>
                      <a:pt x="48" y="1"/>
                      <a:pt x="1" y="223"/>
                      <a:pt x="164" y="269"/>
                    </a:cubicBezTo>
                    <a:cubicBezTo>
                      <a:pt x="176" y="271"/>
                      <a:pt x="187" y="273"/>
                      <a:pt x="198" y="273"/>
                    </a:cubicBezTo>
                    <a:cubicBezTo>
                      <a:pt x="337" y="273"/>
                      <a:pt x="377" y="50"/>
                      <a:pt x="223" y="5"/>
                    </a:cubicBezTo>
                    <a:cubicBezTo>
                      <a:pt x="211" y="2"/>
                      <a:pt x="200" y="1"/>
                      <a:pt x="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429;p37">
                <a:extLst>
                  <a:ext uri="{FF2B5EF4-FFF2-40B4-BE49-F238E27FC236}">
                    <a16:creationId xmlns:a16="http://schemas.microsoft.com/office/drawing/2014/main" id="{7BF62438-F8F4-71E1-F1AC-E3A5FE192302}"/>
                  </a:ext>
                </a:extLst>
              </p:cNvPr>
              <p:cNvSpPr/>
              <p:nvPr/>
            </p:nvSpPr>
            <p:spPr>
              <a:xfrm>
                <a:off x="7637504" y="4871923"/>
                <a:ext cx="34321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9" h="396" extrusionOk="0">
                    <a:moveTo>
                      <a:pt x="281" y="0"/>
                    </a:moveTo>
                    <a:cubicBezTo>
                      <a:pt x="60" y="0"/>
                      <a:pt x="1" y="333"/>
                      <a:pt x="237" y="387"/>
                    </a:cubicBezTo>
                    <a:cubicBezTo>
                      <a:pt x="257" y="393"/>
                      <a:pt x="277" y="395"/>
                      <a:pt x="295" y="395"/>
                    </a:cubicBezTo>
                    <a:cubicBezTo>
                      <a:pt x="504" y="395"/>
                      <a:pt x="568" y="60"/>
                      <a:pt x="335" y="6"/>
                    </a:cubicBezTo>
                    <a:cubicBezTo>
                      <a:pt x="316" y="2"/>
                      <a:pt x="298" y="0"/>
                      <a:pt x="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430;p37">
                <a:extLst>
                  <a:ext uri="{FF2B5EF4-FFF2-40B4-BE49-F238E27FC236}">
                    <a16:creationId xmlns:a16="http://schemas.microsoft.com/office/drawing/2014/main" id="{F8F6A439-40D7-7E17-234B-22FF1ABC8C3E}"/>
                  </a:ext>
                </a:extLst>
              </p:cNvPr>
              <p:cNvSpPr/>
              <p:nvPr/>
            </p:nvSpPr>
            <p:spPr>
              <a:xfrm>
                <a:off x="7898134" y="4914808"/>
                <a:ext cx="34140" cy="24006"/>
              </a:xfrm>
              <a:custGeom>
                <a:avLst/>
                <a:gdLst/>
                <a:ahLst/>
                <a:cxnLst/>
                <a:rect l="l" t="t" r="r" b="b"/>
                <a:pathLst>
                  <a:path w="566" h="398" extrusionOk="0">
                    <a:moveTo>
                      <a:pt x="274" y="0"/>
                    </a:moveTo>
                    <a:cubicBezTo>
                      <a:pt x="65" y="0"/>
                      <a:pt x="1" y="336"/>
                      <a:pt x="234" y="389"/>
                    </a:cubicBezTo>
                    <a:cubicBezTo>
                      <a:pt x="255" y="395"/>
                      <a:pt x="275" y="397"/>
                      <a:pt x="294" y="397"/>
                    </a:cubicBezTo>
                    <a:cubicBezTo>
                      <a:pt x="510" y="397"/>
                      <a:pt x="566" y="62"/>
                      <a:pt x="332" y="8"/>
                    </a:cubicBezTo>
                    <a:cubicBezTo>
                      <a:pt x="312" y="3"/>
                      <a:pt x="292" y="0"/>
                      <a:pt x="2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431;p37">
                <a:extLst>
                  <a:ext uri="{FF2B5EF4-FFF2-40B4-BE49-F238E27FC236}">
                    <a16:creationId xmlns:a16="http://schemas.microsoft.com/office/drawing/2014/main" id="{FE73F558-CC06-C807-A696-1C93C68DCC93}"/>
                  </a:ext>
                </a:extLst>
              </p:cNvPr>
              <p:cNvSpPr/>
              <p:nvPr/>
            </p:nvSpPr>
            <p:spPr>
              <a:xfrm>
                <a:off x="7896928" y="4968310"/>
                <a:ext cx="8324" cy="7721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88" y="1"/>
                    </a:moveTo>
                    <a:cubicBezTo>
                      <a:pt x="20" y="11"/>
                      <a:pt x="0" y="89"/>
                      <a:pt x="49" y="128"/>
                    </a:cubicBezTo>
                    <a:cubicBezTo>
                      <a:pt x="118" y="118"/>
                      <a:pt x="137" y="40"/>
                      <a:pt x="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432;p37">
                <a:extLst>
                  <a:ext uri="{FF2B5EF4-FFF2-40B4-BE49-F238E27FC236}">
                    <a16:creationId xmlns:a16="http://schemas.microsoft.com/office/drawing/2014/main" id="{5F5DE29D-E5F3-9960-DA00-3FE4F1DC405F}"/>
                  </a:ext>
                </a:extLst>
              </p:cNvPr>
              <p:cNvSpPr/>
              <p:nvPr/>
            </p:nvSpPr>
            <p:spPr>
              <a:xfrm>
                <a:off x="7925397" y="5011919"/>
                <a:ext cx="11279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30" extrusionOk="0">
                    <a:moveTo>
                      <a:pt x="104" y="0"/>
                    </a:moveTo>
                    <a:cubicBezTo>
                      <a:pt x="24" y="0"/>
                      <a:pt x="0" y="109"/>
                      <a:pt x="75" y="128"/>
                    </a:cubicBezTo>
                    <a:cubicBezTo>
                      <a:pt x="82" y="129"/>
                      <a:pt x="88" y="130"/>
                      <a:pt x="94" y="130"/>
                    </a:cubicBezTo>
                    <a:cubicBezTo>
                      <a:pt x="167" y="130"/>
                      <a:pt x="187" y="28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433;p37">
                <a:extLst>
                  <a:ext uri="{FF2B5EF4-FFF2-40B4-BE49-F238E27FC236}">
                    <a16:creationId xmlns:a16="http://schemas.microsoft.com/office/drawing/2014/main" id="{2B15CA00-6974-5E46-D1F6-63ACE8F17CAF}"/>
                  </a:ext>
                </a:extLst>
              </p:cNvPr>
              <p:cNvSpPr/>
              <p:nvPr/>
            </p:nvSpPr>
            <p:spPr>
              <a:xfrm>
                <a:off x="7791192" y="5001786"/>
                <a:ext cx="11159" cy="79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32" extrusionOk="0">
                    <a:moveTo>
                      <a:pt x="94" y="1"/>
                    </a:moveTo>
                    <a:cubicBezTo>
                      <a:pt x="20" y="1"/>
                      <a:pt x="1" y="112"/>
                      <a:pt x="83" y="130"/>
                    </a:cubicBezTo>
                    <a:cubicBezTo>
                      <a:pt x="88" y="131"/>
                      <a:pt x="93" y="132"/>
                      <a:pt x="98" y="132"/>
                    </a:cubicBezTo>
                    <a:cubicBezTo>
                      <a:pt x="164" y="132"/>
                      <a:pt x="185" y="21"/>
                      <a:pt x="112" y="3"/>
                    </a:cubicBezTo>
                    <a:cubicBezTo>
                      <a:pt x="106" y="1"/>
                      <a:pt x="100" y="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434;p37">
                <a:extLst>
                  <a:ext uri="{FF2B5EF4-FFF2-40B4-BE49-F238E27FC236}">
                    <a16:creationId xmlns:a16="http://schemas.microsoft.com/office/drawing/2014/main" id="{70B40D44-83C5-26BA-96CC-8C6044F5CD05}"/>
                  </a:ext>
                </a:extLst>
              </p:cNvPr>
              <p:cNvSpPr/>
              <p:nvPr/>
            </p:nvSpPr>
            <p:spPr>
              <a:xfrm>
                <a:off x="7669472" y="4665458"/>
                <a:ext cx="100791" cy="84867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407" extrusionOk="0">
                    <a:moveTo>
                      <a:pt x="1328" y="0"/>
                    </a:moveTo>
                    <a:cubicBezTo>
                      <a:pt x="1123" y="0"/>
                      <a:pt x="822" y="149"/>
                      <a:pt x="547" y="410"/>
                    </a:cubicBezTo>
                    <a:cubicBezTo>
                      <a:pt x="176" y="762"/>
                      <a:pt x="0" y="1172"/>
                      <a:pt x="147" y="1338"/>
                    </a:cubicBezTo>
                    <a:cubicBezTo>
                      <a:pt x="190" y="1385"/>
                      <a:pt x="254" y="1407"/>
                      <a:pt x="333" y="1407"/>
                    </a:cubicBezTo>
                    <a:cubicBezTo>
                      <a:pt x="538" y="1407"/>
                      <a:pt x="839" y="1258"/>
                      <a:pt x="1114" y="996"/>
                    </a:cubicBezTo>
                    <a:cubicBezTo>
                      <a:pt x="1485" y="645"/>
                      <a:pt x="1671" y="225"/>
                      <a:pt x="1514" y="68"/>
                    </a:cubicBezTo>
                    <a:cubicBezTo>
                      <a:pt x="1471" y="22"/>
                      <a:pt x="1406" y="0"/>
                      <a:pt x="1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2435;p37">
            <a:extLst>
              <a:ext uri="{FF2B5EF4-FFF2-40B4-BE49-F238E27FC236}">
                <a16:creationId xmlns:a16="http://schemas.microsoft.com/office/drawing/2014/main" id="{38E187DD-8FD5-4303-ABA1-5AEE37CC1B65}"/>
              </a:ext>
            </a:extLst>
          </p:cNvPr>
          <p:cNvGrpSpPr/>
          <p:nvPr/>
        </p:nvGrpSpPr>
        <p:grpSpPr>
          <a:xfrm rot="-2241623">
            <a:off x="507126" y="3729407"/>
            <a:ext cx="392383" cy="339285"/>
            <a:chOff x="114900" y="1099975"/>
            <a:chExt cx="392400" cy="339300"/>
          </a:xfrm>
        </p:grpSpPr>
        <p:sp>
          <p:nvSpPr>
            <p:cNvPr id="36" name="Google Shape;2436;p37">
              <a:extLst>
                <a:ext uri="{FF2B5EF4-FFF2-40B4-BE49-F238E27FC236}">
                  <a16:creationId xmlns:a16="http://schemas.microsoft.com/office/drawing/2014/main" id="{0AE9DB8B-4FF7-5A95-0685-7AD457F4D300}"/>
                </a:ext>
              </a:extLst>
            </p:cNvPr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37;p37">
              <a:extLst>
                <a:ext uri="{FF2B5EF4-FFF2-40B4-BE49-F238E27FC236}">
                  <a16:creationId xmlns:a16="http://schemas.microsoft.com/office/drawing/2014/main" id="{9EF6CD10-A4AE-2990-45C8-8C8EA599BC96}"/>
                </a:ext>
              </a:extLst>
            </p:cNvPr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2438;p37">
            <a:extLst>
              <a:ext uri="{FF2B5EF4-FFF2-40B4-BE49-F238E27FC236}">
                <a16:creationId xmlns:a16="http://schemas.microsoft.com/office/drawing/2014/main" id="{F5A07FAB-B188-92C4-6A4F-5B74F9541065}"/>
              </a:ext>
            </a:extLst>
          </p:cNvPr>
          <p:cNvGrpSpPr/>
          <p:nvPr/>
        </p:nvGrpSpPr>
        <p:grpSpPr>
          <a:xfrm>
            <a:off x="117432" y="3152192"/>
            <a:ext cx="262941" cy="262941"/>
            <a:chOff x="-250650" y="2042750"/>
            <a:chExt cx="327000" cy="327000"/>
          </a:xfrm>
        </p:grpSpPr>
        <p:sp>
          <p:nvSpPr>
            <p:cNvPr id="39" name="Google Shape;2439;p37">
              <a:extLst>
                <a:ext uri="{FF2B5EF4-FFF2-40B4-BE49-F238E27FC236}">
                  <a16:creationId xmlns:a16="http://schemas.microsoft.com/office/drawing/2014/main" id="{121BCD72-1B7A-85D2-58D9-C1112DD20DC3}"/>
                </a:ext>
              </a:extLst>
            </p:cNvPr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40;p37">
              <a:extLst>
                <a:ext uri="{FF2B5EF4-FFF2-40B4-BE49-F238E27FC236}">
                  <a16:creationId xmlns:a16="http://schemas.microsoft.com/office/drawing/2014/main" id="{144A7A68-43CD-B97F-D916-B2EEF9553D49}"/>
                </a:ext>
              </a:extLst>
            </p:cNvPr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899EBDA6-5F2E-AAF5-23AC-4CA2132C5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994797" y="1682851"/>
            <a:ext cx="1200886" cy="4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2B222206-7001-7C8D-8373-559EBB6646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90" y="1804444"/>
            <a:ext cx="2255862" cy="2918747"/>
          </a:xfrm>
          <a:prstGeom prst="rect">
            <a:avLst/>
          </a:prstGeom>
        </p:spPr>
      </p:pic>
      <p:pic>
        <p:nvPicPr>
          <p:cNvPr id="43" name="Picture 42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35D3684B-B5D7-A319-9981-0C7710C5C3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629" y="2505028"/>
            <a:ext cx="1581065" cy="1543239"/>
          </a:xfrm>
          <a:prstGeom prst="rect">
            <a:avLst/>
          </a:prstGeom>
        </p:spPr>
      </p:pic>
      <p:pic>
        <p:nvPicPr>
          <p:cNvPr id="44" name="Picture 43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26C21029-3778-02B3-5E4E-6C3AE6CAC8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390" y="1530387"/>
            <a:ext cx="1310184" cy="1236421"/>
          </a:xfrm>
          <a:prstGeom prst="rect">
            <a:avLst/>
          </a:prstGeom>
        </p:spPr>
      </p:pic>
      <p:pic>
        <p:nvPicPr>
          <p:cNvPr id="45" name="Picture 44" descr="A picture containing clipart&#10;&#10;Description automatically generated">
            <a:extLst>
              <a:ext uri="{FF2B5EF4-FFF2-40B4-BE49-F238E27FC236}">
                <a16:creationId xmlns:a16="http://schemas.microsoft.com/office/drawing/2014/main" id="{B39EC146-1BB1-2A94-F574-F068D8D9C5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98" y="1173102"/>
            <a:ext cx="871868" cy="772226"/>
          </a:xfrm>
          <a:prstGeom prst="rect">
            <a:avLst/>
          </a:prstGeom>
        </p:spPr>
      </p:pic>
      <p:pic>
        <p:nvPicPr>
          <p:cNvPr id="46" name="Picture 4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C76143E-91E5-CEBD-F055-D629C350C3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83" y="2523247"/>
            <a:ext cx="1249021" cy="13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1"/>
          <p:cNvSpPr txBox="1">
            <a:spLocks noGrp="1"/>
          </p:cNvSpPr>
          <p:nvPr>
            <p:ph type="title"/>
          </p:nvPr>
        </p:nvSpPr>
        <p:spPr>
          <a:xfrm>
            <a:off x="2051685" y="843915"/>
            <a:ext cx="7915910" cy="9328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800"/>
              <a:t>Let’s play a game!!!</a:t>
            </a:r>
          </a:p>
        </p:txBody>
      </p:sp>
      <p:sp>
        <p:nvSpPr>
          <p:cNvPr id="404" name="Google Shape;404;p41"/>
          <p:cNvSpPr txBox="1"/>
          <p:nvPr/>
        </p:nvSpPr>
        <p:spPr>
          <a:xfrm>
            <a:off x="713225" y="4196876"/>
            <a:ext cx="5393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750" y="1707515"/>
            <a:ext cx="8035290" cy="319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2340030" y="411360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400"/>
              <a:t>Missing Numbers!!!</a:t>
            </a:r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" name="Picture 2" descr="printable-number-flashcards-for-teaching-number-vector-2623419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905" t="11642" r="58680" b="57840"/>
          <a:stretch>
            <a:fillRect/>
          </a:stretch>
        </p:blipFill>
        <p:spPr>
          <a:xfrm>
            <a:off x="1115695" y="1419860"/>
            <a:ext cx="1663065" cy="1569720"/>
          </a:xfrm>
          <a:prstGeom prst="rect">
            <a:avLst/>
          </a:prstGeom>
        </p:spPr>
      </p:pic>
      <p:pic>
        <p:nvPicPr>
          <p:cNvPr id="6" name="Picture 5" descr="printable-number-flashcards-for-teaching-number-vector-2623420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6578" t="10667" r="17771" b="58543"/>
          <a:stretch>
            <a:fillRect/>
          </a:stretch>
        </p:blipFill>
        <p:spPr>
          <a:xfrm>
            <a:off x="3564255" y="1491615"/>
            <a:ext cx="1676400" cy="1583690"/>
          </a:xfrm>
          <a:prstGeom prst="rect">
            <a:avLst/>
          </a:prstGeom>
        </p:spPr>
      </p:pic>
      <p:pic>
        <p:nvPicPr>
          <p:cNvPr id="7" name="Picture 6" descr="printable-number-flashcards-for-teaching-number-vector-262342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8898" t="10667" r="56112" b="57975"/>
          <a:stretch>
            <a:fillRect/>
          </a:stretch>
        </p:blipFill>
        <p:spPr>
          <a:xfrm>
            <a:off x="6610985" y="1462405"/>
            <a:ext cx="1633220" cy="1612900"/>
          </a:xfrm>
          <a:prstGeom prst="rect">
            <a:avLst/>
          </a:prstGeom>
        </p:spPr>
      </p:pic>
      <p:pic>
        <p:nvPicPr>
          <p:cNvPr id="10" name="Picture 9" descr="printable-number-flashcards-for-teaching-number-vector-262342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5480" t="10802" r="16887" b="59370"/>
          <a:stretch>
            <a:fillRect/>
          </a:stretch>
        </p:blipFill>
        <p:spPr>
          <a:xfrm>
            <a:off x="1907540" y="3132455"/>
            <a:ext cx="1805940" cy="1534160"/>
          </a:xfrm>
          <a:prstGeom prst="rect">
            <a:avLst/>
          </a:prstGeom>
        </p:spPr>
      </p:pic>
      <p:pic>
        <p:nvPicPr>
          <p:cNvPr id="4" name="Picture 3" descr="printable-number-flashcards-for-teaching-number-vector-2623423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818" t="11790" r="55451" b="58963"/>
          <a:stretch>
            <a:fillRect/>
          </a:stretch>
        </p:blipFill>
        <p:spPr>
          <a:xfrm>
            <a:off x="5292090" y="3219450"/>
            <a:ext cx="1877695" cy="1504315"/>
          </a:xfrm>
          <a:prstGeom prst="rect">
            <a:avLst/>
          </a:prstGeom>
        </p:spPr>
      </p:pic>
      <p:pic>
        <p:nvPicPr>
          <p:cNvPr id="5" name="Picture 4" descr="super_simple___green_monster_with_spikes_by_98bokaj_dew6j5g-fullview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0605" y="3939540"/>
            <a:ext cx="1666875" cy="1203960"/>
          </a:xfrm>
          <a:prstGeom prst="rect">
            <a:avLst/>
          </a:prstGeom>
        </p:spPr>
      </p:pic>
      <p:pic>
        <p:nvPicPr>
          <p:cNvPr id="8" name="Picture 7" descr="dew6hrg-0b8ce665-ed65-484e-8758-4973d635089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-108585" y="-20320"/>
            <a:ext cx="1292225" cy="1003935"/>
          </a:xfrm>
          <a:prstGeom prst="rect">
            <a:avLst/>
          </a:prstGeom>
        </p:spPr>
      </p:pic>
      <p:sp>
        <p:nvSpPr>
          <p:cNvPr id="1470" name="Google Shape;1470;p94"/>
          <p:cNvSpPr/>
          <p:nvPr/>
        </p:nvSpPr>
        <p:spPr>
          <a:xfrm>
            <a:off x="7092315" y="411480"/>
            <a:ext cx="1616075" cy="1007745"/>
          </a:xfrm>
          <a:custGeom>
            <a:avLst/>
            <a:gdLst/>
            <a:ahLst/>
            <a:cxnLst/>
            <a:rect l="l" t="t" r="r" b="b"/>
            <a:pathLst>
              <a:path w="49255" h="37956" extrusionOk="0">
                <a:moveTo>
                  <a:pt x="45070" y="3913"/>
                </a:moveTo>
                <a:lnTo>
                  <a:pt x="45070" y="34189"/>
                </a:lnTo>
                <a:lnTo>
                  <a:pt x="4310" y="34189"/>
                </a:lnTo>
                <a:lnTo>
                  <a:pt x="4310" y="3913"/>
                </a:lnTo>
                <a:close/>
                <a:moveTo>
                  <a:pt x="1988" y="0"/>
                </a:moveTo>
                <a:cubicBezTo>
                  <a:pt x="879" y="0"/>
                  <a:pt x="0" y="879"/>
                  <a:pt x="0" y="1988"/>
                </a:cubicBezTo>
                <a:lnTo>
                  <a:pt x="0" y="35968"/>
                </a:lnTo>
                <a:cubicBezTo>
                  <a:pt x="0" y="37056"/>
                  <a:pt x="879" y="37956"/>
                  <a:pt x="1988" y="37956"/>
                </a:cubicBezTo>
                <a:lnTo>
                  <a:pt x="47266" y="37956"/>
                </a:lnTo>
                <a:cubicBezTo>
                  <a:pt x="48355" y="37956"/>
                  <a:pt x="49254" y="37056"/>
                  <a:pt x="49254" y="35968"/>
                </a:cubicBezTo>
                <a:lnTo>
                  <a:pt x="49254" y="1988"/>
                </a:lnTo>
                <a:cubicBezTo>
                  <a:pt x="49254" y="879"/>
                  <a:pt x="48355" y="0"/>
                  <a:pt x="47266" y="0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2646;p41"/>
          <p:cNvGrpSpPr/>
          <p:nvPr/>
        </p:nvGrpSpPr>
        <p:grpSpPr>
          <a:xfrm>
            <a:off x="6875623" y="175707"/>
            <a:ext cx="605163" cy="613823"/>
            <a:chOff x="8438852" y="1291368"/>
            <a:chExt cx="451176" cy="457599"/>
          </a:xfrm>
        </p:grpSpPr>
        <p:sp>
          <p:nvSpPr>
            <p:cNvPr id="19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646;p41"/>
          <p:cNvGrpSpPr/>
          <p:nvPr/>
        </p:nvGrpSpPr>
        <p:grpSpPr>
          <a:xfrm>
            <a:off x="8442168" y="1131382"/>
            <a:ext cx="605163" cy="613823"/>
            <a:chOff x="8438852" y="1291368"/>
            <a:chExt cx="451176" cy="457599"/>
          </a:xfrm>
        </p:grpSpPr>
        <p:sp>
          <p:nvSpPr>
            <p:cNvPr id="24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Text Box 25"/>
          <p:cNvSpPr txBox="1"/>
          <p:nvPr/>
        </p:nvSpPr>
        <p:spPr>
          <a:xfrm>
            <a:off x="7308215" y="654685"/>
            <a:ext cx="12617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2800">
                <a:solidFill>
                  <a:srgbClr val="4AB857"/>
                </a:solidFill>
                <a:latin typeface="Ranchers" panose="020B0903030202050004"/>
                <a:ea typeface="Ranchers" panose="020B0903030202050004"/>
                <a:cs typeface="Ranchers" panose="020B0903030202050004"/>
              </a:rPr>
              <a:t>Round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0" grpId="0" animBg="1"/>
      <p:bldP spid="1470" grpId="1" animBg="1"/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2339395" y="390405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400"/>
              <a:t>Missing Numbers!!!</a:t>
            </a:r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" name="Picture 4" descr="super_simple___green_monster_with_spikes_by_98bokaj_dew6j5g-full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605" y="3939540"/>
            <a:ext cx="1666875" cy="1203960"/>
          </a:xfrm>
          <a:prstGeom prst="rect">
            <a:avLst/>
          </a:prstGeom>
        </p:spPr>
      </p:pic>
      <p:pic>
        <p:nvPicPr>
          <p:cNvPr id="8" name="Picture 7" descr="dew6hrg-0b8ce665-ed65-484e-8758-4973d63508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108585" y="-20320"/>
            <a:ext cx="1292225" cy="1003935"/>
          </a:xfrm>
          <a:prstGeom prst="rect">
            <a:avLst/>
          </a:prstGeom>
        </p:spPr>
      </p:pic>
      <p:sp>
        <p:nvSpPr>
          <p:cNvPr id="1470" name="Google Shape;1470;p94"/>
          <p:cNvSpPr/>
          <p:nvPr/>
        </p:nvSpPr>
        <p:spPr>
          <a:xfrm>
            <a:off x="7092315" y="411480"/>
            <a:ext cx="1616075" cy="1007745"/>
          </a:xfrm>
          <a:custGeom>
            <a:avLst/>
            <a:gdLst/>
            <a:ahLst/>
            <a:cxnLst/>
            <a:rect l="l" t="t" r="r" b="b"/>
            <a:pathLst>
              <a:path w="49255" h="37956" extrusionOk="0">
                <a:moveTo>
                  <a:pt x="45070" y="3913"/>
                </a:moveTo>
                <a:lnTo>
                  <a:pt x="45070" y="34189"/>
                </a:lnTo>
                <a:lnTo>
                  <a:pt x="4310" y="34189"/>
                </a:lnTo>
                <a:lnTo>
                  <a:pt x="4310" y="3913"/>
                </a:lnTo>
                <a:close/>
                <a:moveTo>
                  <a:pt x="1988" y="0"/>
                </a:moveTo>
                <a:cubicBezTo>
                  <a:pt x="879" y="0"/>
                  <a:pt x="0" y="879"/>
                  <a:pt x="0" y="1988"/>
                </a:cubicBezTo>
                <a:lnTo>
                  <a:pt x="0" y="35968"/>
                </a:lnTo>
                <a:cubicBezTo>
                  <a:pt x="0" y="37056"/>
                  <a:pt x="879" y="37956"/>
                  <a:pt x="1988" y="37956"/>
                </a:cubicBezTo>
                <a:lnTo>
                  <a:pt x="47266" y="37956"/>
                </a:lnTo>
                <a:cubicBezTo>
                  <a:pt x="48355" y="37956"/>
                  <a:pt x="49254" y="37056"/>
                  <a:pt x="49254" y="35968"/>
                </a:cubicBezTo>
                <a:lnTo>
                  <a:pt x="49254" y="1988"/>
                </a:lnTo>
                <a:cubicBezTo>
                  <a:pt x="49254" y="879"/>
                  <a:pt x="48355" y="0"/>
                  <a:pt x="47266" y="0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2646;p41"/>
          <p:cNvGrpSpPr/>
          <p:nvPr/>
        </p:nvGrpSpPr>
        <p:grpSpPr>
          <a:xfrm>
            <a:off x="6875623" y="175707"/>
            <a:ext cx="605163" cy="613823"/>
            <a:chOff x="8438852" y="1291368"/>
            <a:chExt cx="451176" cy="457599"/>
          </a:xfrm>
        </p:grpSpPr>
        <p:sp>
          <p:nvSpPr>
            <p:cNvPr id="19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646;p41"/>
          <p:cNvGrpSpPr/>
          <p:nvPr/>
        </p:nvGrpSpPr>
        <p:grpSpPr>
          <a:xfrm>
            <a:off x="8442168" y="1131382"/>
            <a:ext cx="605163" cy="613823"/>
            <a:chOff x="8438852" y="1291368"/>
            <a:chExt cx="451176" cy="457599"/>
          </a:xfrm>
        </p:grpSpPr>
        <p:sp>
          <p:nvSpPr>
            <p:cNvPr id="24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Text Box 25"/>
          <p:cNvSpPr txBox="1"/>
          <p:nvPr/>
        </p:nvSpPr>
        <p:spPr>
          <a:xfrm>
            <a:off x="7308215" y="654685"/>
            <a:ext cx="12960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2800">
                <a:solidFill>
                  <a:srgbClr val="905DA8"/>
                </a:solidFill>
                <a:latin typeface="Ranchers" panose="020B0903030202050004"/>
                <a:ea typeface="Ranchers" panose="020B0903030202050004"/>
                <a:cs typeface="Ranchers" panose="020B0903030202050004"/>
              </a:rPr>
              <a:t>Round 2</a:t>
            </a:r>
          </a:p>
        </p:txBody>
      </p:sp>
      <p:pic>
        <p:nvPicPr>
          <p:cNvPr id="3" name="Picture 2" descr="printable-number-flashcards-for-teaching-number-vector-2623420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4710" t="11790" r="57219" b="59370"/>
          <a:stretch>
            <a:fillRect/>
          </a:stretch>
        </p:blipFill>
        <p:spPr>
          <a:xfrm>
            <a:off x="1259205" y="1179830"/>
            <a:ext cx="1834515" cy="1483360"/>
          </a:xfrm>
          <a:prstGeom prst="rect">
            <a:avLst/>
          </a:prstGeom>
        </p:spPr>
      </p:pic>
      <p:pic>
        <p:nvPicPr>
          <p:cNvPr id="2" name="Picture 1" descr="printable-number-flashcards-for-teaching-number-vector-2623420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6578" t="10667" r="17771" b="58543"/>
          <a:stretch>
            <a:fillRect/>
          </a:stretch>
        </p:blipFill>
        <p:spPr>
          <a:xfrm>
            <a:off x="3419475" y="1275715"/>
            <a:ext cx="1676400" cy="1583690"/>
          </a:xfrm>
          <a:prstGeom prst="rect">
            <a:avLst/>
          </a:prstGeom>
        </p:spPr>
      </p:pic>
      <p:pic>
        <p:nvPicPr>
          <p:cNvPr id="9" name="Picture 8" descr="printable-number-flashcards-for-teaching-number-vector-262342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6354" t="10938" r="19753" b="59235"/>
          <a:stretch>
            <a:fillRect/>
          </a:stretch>
        </p:blipFill>
        <p:spPr>
          <a:xfrm>
            <a:off x="2123440" y="3204845"/>
            <a:ext cx="1561465" cy="1534160"/>
          </a:xfrm>
          <a:prstGeom prst="rect">
            <a:avLst/>
          </a:prstGeom>
        </p:spPr>
      </p:pic>
      <p:pic>
        <p:nvPicPr>
          <p:cNvPr id="11" name="Picture 10" descr="printable-number-flashcards-for-teaching-number-vector-2623422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8791" t="10802" r="55237" b="56852"/>
          <a:stretch>
            <a:fillRect/>
          </a:stretch>
        </p:blipFill>
        <p:spPr>
          <a:xfrm>
            <a:off x="5723890" y="1347470"/>
            <a:ext cx="1697355" cy="1663700"/>
          </a:xfrm>
          <a:prstGeom prst="rect">
            <a:avLst/>
          </a:prstGeom>
        </p:spPr>
      </p:pic>
      <p:pic>
        <p:nvPicPr>
          <p:cNvPr id="12" name="Picture 11" descr="printable-number-flashcards-for-teaching-number-vector-2623423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5257" t="11506" r="16780" b="60358"/>
          <a:stretch>
            <a:fillRect/>
          </a:stretch>
        </p:blipFill>
        <p:spPr>
          <a:xfrm>
            <a:off x="4388485" y="3363595"/>
            <a:ext cx="1827530" cy="1447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0" grpId="1" animBg="1"/>
      <p:bldP spid="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2339395" y="390405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400"/>
              <a:t>Missing Numbers!!!</a:t>
            </a:r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" name="Picture 4" descr="super_simple___green_monster_with_spikes_by_98bokaj_dew6j5g-full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605" y="3939540"/>
            <a:ext cx="1666875" cy="1203960"/>
          </a:xfrm>
          <a:prstGeom prst="rect">
            <a:avLst/>
          </a:prstGeom>
        </p:spPr>
      </p:pic>
      <p:pic>
        <p:nvPicPr>
          <p:cNvPr id="8" name="Picture 7" descr="dew6hrg-0b8ce665-ed65-484e-8758-4973d63508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108585" y="-20320"/>
            <a:ext cx="1292225" cy="1003935"/>
          </a:xfrm>
          <a:prstGeom prst="rect">
            <a:avLst/>
          </a:prstGeom>
        </p:spPr>
      </p:pic>
      <p:sp>
        <p:nvSpPr>
          <p:cNvPr id="1470" name="Google Shape;1470;p94"/>
          <p:cNvSpPr/>
          <p:nvPr/>
        </p:nvSpPr>
        <p:spPr>
          <a:xfrm>
            <a:off x="7092315" y="411480"/>
            <a:ext cx="1616075" cy="1007745"/>
          </a:xfrm>
          <a:custGeom>
            <a:avLst/>
            <a:gdLst/>
            <a:ahLst/>
            <a:cxnLst/>
            <a:rect l="l" t="t" r="r" b="b"/>
            <a:pathLst>
              <a:path w="49255" h="37956" extrusionOk="0">
                <a:moveTo>
                  <a:pt x="45070" y="3913"/>
                </a:moveTo>
                <a:lnTo>
                  <a:pt x="45070" y="34189"/>
                </a:lnTo>
                <a:lnTo>
                  <a:pt x="4310" y="34189"/>
                </a:lnTo>
                <a:lnTo>
                  <a:pt x="4310" y="3913"/>
                </a:lnTo>
                <a:close/>
                <a:moveTo>
                  <a:pt x="1988" y="0"/>
                </a:moveTo>
                <a:cubicBezTo>
                  <a:pt x="879" y="0"/>
                  <a:pt x="0" y="879"/>
                  <a:pt x="0" y="1988"/>
                </a:cubicBezTo>
                <a:lnTo>
                  <a:pt x="0" y="35968"/>
                </a:lnTo>
                <a:cubicBezTo>
                  <a:pt x="0" y="37056"/>
                  <a:pt x="879" y="37956"/>
                  <a:pt x="1988" y="37956"/>
                </a:cubicBezTo>
                <a:lnTo>
                  <a:pt x="47266" y="37956"/>
                </a:lnTo>
                <a:cubicBezTo>
                  <a:pt x="48355" y="37956"/>
                  <a:pt x="49254" y="37056"/>
                  <a:pt x="49254" y="35968"/>
                </a:cubicBezTo>
                <a:lnTo>
                  <a:pt x="49254" y="1988"/>
                </a:lnTo>
                <a:cubicBezTo>
                  <a:pt x="49254" y="879"/>
                  <a:pt x="48355" y="0"/>
                  <a:pt x="47266" y="0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2646;p41"/>
          <p:cNvGrpSpPr/>
          <p:nvPr/>
        </p:nvGrpSpPr>
        <p:grpSpPr>
          <a:xfrm>
            <a:off x="6875623" y="175707"/>
            <a:ext cx="605163" cy="613823"/>
            <a:chOff x="8438852" y="1291368"/>
            <a:chExt cx="451176" cy="457599"/>
          </a:xfrm>
        </p:grpSpPr>
        <p:sp>
          <p:nvSpPr>
            <p:cNvPr id="19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646;p41"/>
          <p:cNvGrpSpPr/>
          <p:nvPr/>
        </p:nvGrpSpPr>
        <p:grpSpPr>
          <a:xfrm>
            <a:off x="8442168" y="1131382"/>
            <a:ext cx="605163" cy="613823"/>
            <a:chOff x="8438852" y="1291368"/>
            <a:chExt cx="451176" cy="457599"/>
          </a:xfrm>
        </p:grpSpPr>
        <p:sp>
          <p:nvSpPr>
            <p:cNvPr id="24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Text Box 25"/>
          <p:cNvSpPr txBox="1"/>
          <p:nvPr/>
        </p:nvSpPr>
        <p:spPr>
          <a:xfrm>
            <a:off x="7308215" y="654685"/>
            <a:ext cx="12985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2800">
                <a:solidFill>
                  <a:srgbClr val="0BAFDD"/>
                </a:solidFill>
                <a:latin typeface="Ranchers" panose="020B0903030202050004"/>
                <a:ea typeface="Ranchers" panose="020B0903030202050004"/>
                <a:cs typeface="Ranchers" panose="020B0903030202050004"/>
              </a:rPr>
              <a:t>Round 3</a:t>
            </a:r>
          </a:p>
        </p:txBody>
      </p:sp>
      <p:pic>
        <p:nvPicPr>
          <p:cNvPr id="3" name="Picture 2" descr="printable-number-flashcards-for-teaching-number-vector-262342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6354" t="10938" r="19753" b="59235"/>
          <a:stretch>
            <a:fillRect/>
          </a:stretch>
        </p:blipFill>
        <p:spPr>
          <a:xfrm>
            <a:off x="2411730" y="3076575"/>
            <a:ext cx="1561465" cy="1534160"/>
          </a:xfrm>
          <a:prstGeom prst="rect">
            <a:avLst/>
          </a:prstGeom>
        </p:spPr>
      </p:pic>
      <p:pic>
        <p:nvPicPr>
          <p:cNvPr id="10" name="Picture 9" descr="printable-number-flashcards-for-teaching-number-vector-262342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5480" t="10802" r="16887" b="59370"/>
          <a:stretch>
            <a:fillRect/>
          </a:stretch>
        </p:blipFill>
        <p:spPr>
          <a:xfrm>
            <a:off x="3419475" y="1252855"/>
            <a:ext cx="1805940" cy="1534160"/>
          </a:xfrm>
          <a:prstGeom prst="rect">
            <a:avLst/>
          </a:prstGeom>
        </p:spPr>
      </p:pic>
      <p:pic>
        <p:nvPicPr>
          <p:cNvPr id="4" name="Picture 3" descr="printable-number-flashcards-for-teaching-number-vector-2623423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818" t="11790" r="55451" b="58963"/>
          <a:stretch>
            <a:fillRect/>
          </a:stretch>
        </p:blipFill>
        <p:spPr>
          <a:xfrm>
            <a:off x="5476875" y="1334135"/>
            <a:ext cx="1877695" cy="1504315"/>
          </a:xfrm>
          <a:prstGeom prst="rect">
            <a:avLst/>
          </a:prstGeom>
        </p:spPr>
      </p:pic>
      <p:pic>
        <p:nvPicPr>
          <p:cNvPr id="6" name="Picture 5" descr="printable-number-flashcards-for-teaching-number-vector-2623419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0805" t="10395" r="15439" b="58395"/>
          <a:stretch>
            <a:fillRect/>
          </a:stretch>
        </p:blipFill>
        <p:spPr>
          <a:xfrm>
            <a:off x="1763395" y="1233170"/>
            <a:ext cx="1554480" cy="1605280"/>
          </a:xfrm>
          <a:prstGeom prst="rect">
            <a:avLst/>
          </a:prstGeom>
        </p:spPr>
      </p:pic>
      <p:pic>
        <p:nvPicPr>
          <p:cNvPr id="7" name="Picture 6" descr="printable-number-flashcards-for-teaching-number-vector-262342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8791" t="10802" r="55237" b="56852"/>
          <a:stretch>
            <a:fillRect/>
          </a:stretch>
        </p:blipFill>
        <p:spPr>
          <a:xfrm>
            <a:off x="4643755" y="3147695"/>
            <a:ext cx="1697355" cy="166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0" grpId="0" animBg="1"/>
      <p:bldP spid="1470" grpId="1" animBg="1"/>
      <p:bldP spid="26" grpId="0"/>
      <p:bldP spid="2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2339395" y="390405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400"/>
              <a:t>Missing Numbers!!!</a:t>
            </a:r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" name="Picture 4" descr="super_simple___green_monster_with_spikes_by_98bokaj_dew6j5g-full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605" y="3939540"/>
            <a:ext cx="1666875" cy="1203960"/>
          </a:xfrm>
          <a:prstGeom prst="rect">
            <a:avLst/>
          </a:prstGeom>
        </p:spPr>
      </p:pic>
      <p:pic>
        <p:nvPicPr>
          <p:cNvPr id="8" name="Picture 7" descr="dew6hrg-0b8ce665-ed65-484e-8758-4973d63508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108585" y="-20320"/>
            <a:ext cx="1292225" cy="1003935"/>
          </a:xfrm>
          <a:prstGeom prst="rect">
            <a:avLst/>
          </a:prstGeom>
        </p:spPr>
      </p:pic>
      <p:sp>
        <p:nvSpPr>
          <p:cNvPr id="1470" name="Google Shape;1470;p94"/>
          <p:cNvSpPr/>
          <p:nvPr/>
        </p:nvSpPr>
        <p:spPr>
          <a:xfrm>
            <a:off x="7092315" y="411480"/>
            <a:ext cx="1616075" cy="1007745"/>
          </a:xfrm>
          <a:custGeom>
            <a:avLst/>
            <a:gdLst/>
            <a:ahLst/>
            <a:cxnLst/>
            <a:rect l="l" t="t" r="r" b="b"/>
            <a:pathLst>
              <a:path w="49255" h="37956" extrusionOk="0">
                <a:moveTo>
                  <a:pt x="45070" y="3913"/>
                </a:moveTo>
                <a:lnTo>
                  <a:pt x="45070" y="34189"/>
                </a:lnTo>
                <a:lnTo>
                  <a:pt x="4310" y="34189"/>
                </a:lnTo>
                <a:lnTo>
                  <a:pt x="4310" y="3913"/>
                </a:lnTo>
                <a:close/>
                <a:moveTo>
                  <a:pt x="1988" y="0"/>
                </a:moveTo>
                <a:cubicBezTo>
                  <a:pt x="879" y="0"/>
                  <a:pt x="0" y="879"/>
                  <a:pt x="0" y="1988"/>
                </a:cubicBezTo>
                <a:lnTo>
                  <a:pt x="0" y="35968"/>
                </a:lnTo>
                <a:cubicBezTo>
                  <a:pt x="0" y="37056"/>
                  <a:pt x="879" y="37956"/>
                  <a:pt x="1988" y="37956"/>
                </a:cubicBezTo>
                <a:lnTo>
                  <a:pt x="47266" y="37956"/>
                </a:lnTo>
                <a:cubicBezTo>
                  <a:pt x="48355" y="37956"/>
                  <a:pt x="49254" y="37056"/>
                  <a:pt x="49254" y="35968"/>
                </a:cubicBezTo>
                <a:lnTo>
                  <a:pt x="49254" y="1988"/>
                </a:lnTo>
                <a:cubicBezTo>
                  <a:pt x="49254" y="879"/>
                  <a:pt x="48355" y="0"/>
                  <a:pt x="47266" y="0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2646;p41"/>
          <p:cNvGrpSpPr/>
          <p:nvPr/>
        </p:nvGrpSpPr>
        <p:grpSpPr>
          <a:xfrm>
            <a:off x="6875623" y="175707"/>
            <a:ext cx="605163" cy="613823"/>
            <a:chOff x="8438852" y="1291368"/>
            <a:chExt cx="451176" cy="457599"/>
          </a:xfrm>
        </p:grpSpPr>
        <p:sp>
          <p:nvSpPr>
            <p:cNvPr id="19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646;p41"/>
          <p:cNvGrpSpPr/>
          <p:nvPr/>
        </p:nvGrpSpPr>
        <p:grpSpPr>
          <a:xfrm>
            <a:off x="8442168" y="1131382"/>
            <a:ext cx="605163" cy="613823"/>
            <a:chOff x="8438852" y="1291368"/>
            <a:chExt cx="451176" cy="457599"/>
          </a:xfrm>
        </p:grpSpPr>
        <p:sp>
          <p:nvSpPr>
            <p:cNvPr id="24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Text Box 25"/>
          <p:cNvSpPr txBox="1"/>
          <p:nvPr/>
        </p:nvSpPr>
        <p:spPr>
          <a:xfrm>
            <a:off x="7308215" y="654685"/>
            <a:ext cx="13074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2800">
                <a:solidFill>
                  <a:srgbClr val="FF9901"/>
                </a:solidFill>
                <a:latin typeface="Ranchers" panose="020B0903030202050004"/>
                <a:ea typeface="Ranchers" panose="020B0903030202050004"/>
                <a:cs typeface="Ranchers" panose="020B0903030202050004"/>
              </a:rPr>
              <a:t>Round 4</a:t>
            </a:r>
          </a:p>
        </p:txBody>
      </p:sp>
      <p:pic>
        <p:nvPicPr>
          <p:cNvPr id="3" name="Picture 2" descr="printable-number-flashcards-for-teaching-number-vector-2623419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905" t="11642" r="58680" b="57840"/>
          <a:stretch>
            <a:fillRect/>
          </a:stretch>
        </p:blipFill>
        <p:spPr>
          <a:xfrm>
            <a:off x="755650" y="1275715"/>
            <a:ext cx="1663065" cy="1569720"/>
          </a:xfrm>
          <a:prstGeom prst="rect">
            <a:avLst/>
          </a:prstGeom>
        </p:spPr>
      </p:pic>
      <p:pic>
        <p:nvPicPr>
          <p:cNvPr id="2" name="Picture 1" descr="printable-number-flashcards-for-teaching-number-vector-2623420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4710" t="11790" r="57219" b="59370"/>
          <a:stretch>
            <a:fillRect/>
          </a:stretch>
        </p:blipFill>
        <p:spPr>
          <a:xfrm>
            <a:off x="2696210" y="1235075"/>
            <a:ext cx="1834515" cy="1483360"/>
          </a:xfrm>
          <a:prstGeom prst="rect">
            <a:avLst/>
          </a:prstGeom>
        </p:spPr>
      </p:pic>
      <p:pic>
        <p:nvPicPr>
          <p:cNvPr id="9" name="Picture 8" descr="printable-number-flashcards-for-teaching-number-vector-262342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6354" t="10938" r="19753" b="59235"/>
          <a:stretch>
            <a:fillRect/>
          </a:stretch>
        </p:blipFill>
        <p:spPr>
          <a:xfrm>
            <a:off x="1619250" y="3113405"/>
            <a:ext cx="1561465" cy="1534160"/>
          </a:xfrm>
          <a:prstGeom prst="rect">
            <a:avLst/>
          </a:prstGeom>
        </p:spPr>
      </p:pic>
      <p:pic>
        <p:nvPicPr>
          <p:cNvPr id="11" name="Picture 10" descr="printable-number-flashcards-for-teaching-number-vector-2623423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818" t="11790" r="55451" b="58963"/>
          <a:stretch>
            <a:fillRect/>
          </a:stretch>
        </p:blipFill>
        <p:spPr>
          <a:xfrm>
            <a:off x="3851910" y="3128010"/>
            <a:ext cx="1877695" cy="1504315"/>
          </a:xfrm>
          <a:prstGeom prst="rect">
            <a:avLst/>
          </a:prstGeom>
        </p:spPr>
      </p:pic>
      <p:pic>
        <p:nvPicPr>
          <p:cNvPr id="12" name="Picture 11" descr="printable-number-flashcards-for-teaching-number-vector-262342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8791" t="10802" r="55237" b="56852"/>
          <a:stretch>
            <a:fillRect/>
          </a:stretch>
        </p:blipFill>
        <p:spPr>
          <a:xfrm>
            <a:off x="6329680" y="3075940"/>
            <a:ext cx="1697355" cy="1663700"/>
          </a:xfrm>
          <a:prstGeom prst="rect">
            <a:avLst/>
          </a:prstGeom>
        </p:spPr>
      </p:pic>
      <p:pic>
        <p:nvPicPr>
          <p:cNvPr id="13" name="Picture 12" descr="printable-number-flashcards-for-teaching-number-vector-262342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5480" t="10802" r="16887" b="59370"/>
          <a:stretch>
            <a:fillRect/>
          </a:stretch>
        </p:blipFill>
        <p:spPr>
          <a:xfrm>
            <a:off x="4837430" y="1176655"/>
            <a:ext cx="1805940" cy="1534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0" grpId="0" animBg="1"/>
      <p:bldP spid="1470" grpId="1" animBg="1"/>
      <p:bldP spid="26" grpId="0"/>
      <p:bldP spid="2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up-of-little-kids-playing-with-blocks-vector-2187132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333"/>
          <a:stretch>
            <a:fillRect/>
          </a:stretch>
        </p:blipFill>
        <p:spPr>
          <a:xfrm>
            <a:off x="323215" y="771525"/>
            <a:ext cx="4968875" cy="4202430"/>
          </a:xfrm>
          <a:prstGeom prst="rect">
            <a:avLst/>
          </a:prstGeom>
        </p:spPr>
      </p:pic>
      <p:grpSp>
        <p:nvGrpSpPr>
          <p:cNvPr id="2483" name="Google Shape;2483;p39"/>
          <p:cNvGrpSpPr/>
          <p:nvPr/>
        </p:nvGrpSpPr>
        <p:grpSpPr>
          <a:xfrm>
            <a:off x="8171517" y="3364051"/>
            <a:ext cx="451176" cy="457599"/>
            <a:chOff x="8438852" y="1291368"/>
            <a:chExt cx="451176" cy="457599"/>
          </a:xfrm>
        </p:grpSpPr>
        <p:sp>
          <p:nvSpPr>
            <p:cNvPr id="2484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483;p39"/>
          <p:cNvGrpSpPr/>
          <p:nvPr/>
        </p:nvGrpSpPr>
        <p:grpSpPr>
          <a:xfrm>
            <a:off x="107017" y="51256"/>
            <a:ext cx="451176" cy="457599"/>
            <a:chOff x="8438852" y="1291368"/>
            <a:chExt cx="451176" cy="457599"/>
          </a:xfrm>
        </p:grpSpPr>
        <p:sp>
          <p:nvSpPr>
            <p:cNvPr id="9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 Box 16"/>
          <p:cNvSpPr txBox="1"/>
          <p:nvPr/>
        </p:nvSpPr>
        <p:spPr>
          <a:xfrm>
            <a:off x="4859655" y="2284095"/>
            <a:ext cx="3992210" cy="1021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en-GB" sz="5400" dirty="0">
                <a:solidFill>
                  <a:srgbClr val="E64646"/>
                </a:solidFill>
                <a:latin typeface="Ranchers" panose="020B0903030202050004"/>
                <a:ea typeface="Ranchers" panose="020B0903030202050004"/>
                <a:cs typeface="Ranchers" panose="020B0903030202050004"/>
              </a:rPr>
              <a:t>The Alphabet</a:t>
            </a:r>
          </a:p>
        </p:txBody>
      </p:sp>
      <p:sp>
        <p:nvSpPr>
          <p:cNvPr id="6" name="Google Shape;2484;p39"/>
          <p:cNvSpPr/>
          <p:nvPr/>
        </p:nvSpPr>
        <p:spPr>
          <a:xfrm>
            <a:off x="4787900" y="1997710"/>
            <a:ext cx="451485" cy="455295"/>
          </a:xfrm>
          <a:custGeom>
            <a:avLst/>
            <a:gdLst/>
            <a:ahLst/>
            <a:cxnLst/>
            <a:rect l="l" t="t" r="r" b="b"/>
            <a:pathLst>
              <a:path w="4920" h="4964" extrusionOk="0">
                <a:moveTo>
                  <a:pt x="2947" y="1"/>
                </a:moveTo>
                <a:cubicBezTo>
                  <a:pt x="2864" y="1"/>
                  <a:pt x="2779" y="34"/>
                  <a:pt x="2711" y="109"/>
                </a:cubicBezTo>
                <a:lnTo>
                  <a:pt x="1911" y="947"/>
                </a:lnTo>
                <a:cubicBezTo>
                  <a:pt x="1833" y="994"/>
                  <a:pt x="1755" y="1028"/>
                  <a:pt x="1666" y="1028"/>
                </a:cubicBezTo>
                <a:cubicBezTo>
                  <a:pt x="1647" y="1028"/>
                  <a:pt x="1627" y="1026"/>
                  <a:pt x="1607" y="1023"/>
                </a:cubicBezTo>
                <a:lnTo>
                  <a:pt x="465" y="833"/>
                </a:lnTo>
                <a:cubicBezTo>
                  <a:pt x="441" y="828"/>
                  <a:pt x="418" y="825"/>
                  <a:pt x="396" y="825"/>
                </a:cubicBezTo>
                <a:cubicBezTo>
                  <a:pt x="164" y="825"/>
                  <a:pt x="0" y="1083"/>
                  <a:pt x="122" y="1308"/>
                </a:cubicBezTo>
                <a:lnTo>
                  <a:pt x="674" y="2337"/>
                </a:lnTo>
                <a:cubicBezTo>
                  <a:pt x="712" y="2432"/>
                  <a:pt x="712" y="2546"/>
                  <a:pt x="674" y="2641"/>
                </a:cubicBezTo>
                <a:lnTo>
                  <a:pt x="141" y="3669"/>
                </a:lnTo>
                <a:cubicBezTo>
                  <a:pt x="16" y="3884"/>
                  <a:pt x="193" y="4149"/>
                  <a:pt x="435" y="4149"/>
                </a:cubicBezTo>
                <a:cubicBezTo>
                  <a:pt x="451" y="4149"/>
                  <a:pt x="467" y="4147"/>
                  <a:pt x="484" y="4145"/>
                </a:cubicBezTo>
                <a:lnTo>
                  <a:pt x="1626" y="3936"/>
                </a:lnTo>
                <a:cubicBezTo>
                  <a:pt x="1642" y="3932"/>
                  <a:pt x="1659" y="3931"/>
                  <a:pt x="1676" y="3931"/>
                </a:cubicBezTo>
                <a:cubicBezTo>
                  <a:pt x="1759" y="3931"/>
                  <a:pt x="1848" y="3968"/>
                  <a:pt x="1911" y="4031"/>
                </a:cubicBezTo>
                <a:lnTo>
                  <a:pt x="2730" y="4869"/>
                </a:lnTo>
                <a:cubicBezTo>
                  <a:pt x="2795" y="4934"/>
                  <a:pt x="2876" y="4963"/>
                  <a:pt x="2955" y="4963"/>
                </a:cubicBezTo>
                <a:cubicBezTo>
                  <a:pt x="3108" y="4963"/>
                  <a:pt x="3257" y="4854"/>
                  <a:pt x="3282" y="4678"/>
                </a:cubicBezTo>
                <a:lnTo>
                  <a:pt x="3453" y="3517"/>
                </a:lnTo>
                <a:cubicBezTo>
                  <a:pt x="3473" y="3422"/>
                  <a:pt x="3530" y="3326"/>
                  <a:pt x="3625" y="3288"/>
                </a:cubicBezTo>
                <a:lnTo>
                  <a:pt x="4672" y="2774"/>
                </a:lnTo>
                <a:cubicBezTo>
                  <a:pt x="4919" y="2641"/>
                  <a:pt x="4919" y="2298"/>
                  <a:pt x="4672" y="2184"/>
                </a:cubicBezTo>
                <a:lnTo>
                  <a:pt x="3625" y="1670"/>
                </a:lnTo>
                <a:cubicBezTo>
                  <a:pt x="3530" y="1632"/>
                  <a:pt x="3453" y="1537"/>
                  <a:pt x="3434" y="1423"/>
                </a:cubicBezTo>
                <a:lnTo>
                  <a:pt x="3263" y="280"/>
                </a:lnTo>
                <a:cubicBezTo>
                  <a:pt x="3239" y="109"/>
                  <a:pt x="3096" y="1"/>
                  <a:pt x="2947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485;p39"/>
          <p:cNvSpPr/>
          <p:nvPr/>
        </p:nvSpPr>
        <p:spPr>
          <a:xfrm>
            <a:off x="4787900" y="1995805"/>
            <a:ext cx="451485" cy="455295"/>
          </a:xfrm>
          <a:custGeom>
            <a:avLst/>
            <a:gdLst/>
            <a:ahLst/>
            <a:cxnLst/>
            <a:rect l="l" t="t" r="r" b="b"/>
            <a:pathLst>
              <a:path w="4920" h="4964" extrusionOk="0">
                <a:moveTo>
                  <a:pt x="2947" y="1"/>
                </a:moveTo>
                <a:cubicBezTo>
                  <a:pt x="2864" y="1"/>
                  <a:pt x="2779" y="34"/>
                  <a:pt x="2711" y="109"/>
                </a:cubicBezTo>
                <a:lnTo>
                  <a:pt x="1911" y="947"/>
                </a:lnTo>
                <a:cubicBezTo>
                  <a:pt x="1833" y="994"/>
                  <a:pt x="1755" y="1028"/>
                  <a:pt x="1666" y="1028"/>
                </a:cubicBezTo>
                <a:cubicBezTo>
                  <a:pt x="1647" y="1028"/>
                  <a:pt x="1627" y="1026"/>
                  <a:pt x="1607" y="1023"/>
                </a:cubicBezTo>
                <a:lnTo>
                  <a:pt x="465" y="833"/>
                </a:lnTo>
                <a:cubicBezTo>
                  <a:pt x="441" y="828"/>
                  <a:pt x="418" y="825"/>
                  <a:pt x="396" y="825"/>
                </a:cubicBezTo>
                <a:cubicBezTo>
                  <a:pt x="164" y="825"/>
                  <a:pt x="0" y="1083"/>
                  <a:pt x="122" y="1308"/>
                </a:cubicBezTo>
                <a:lnTo>
                  <a:pt x="674" y="2337"/>
                </a:lnTo>
                <a:cubicBezTo>
                  <a:pt x="712" y="2432"/>
                  <a:pt x="712" y="2546"/>
                  <a:pt x="674" y="2641"/>
                </a:cubicBezTo>
                <a:lnTo>
                  <a:pt x="141" y="3669"/>
                </a:lnTo>
                <a:cubicBezTo>
                  <a:pt x="16" y="3884"/>
                  <a:pt x="193" y="4149"/>
                  <a:pt x="435" y="4149"/>
                </a:cubicBezTo>
                <a:cubicBezTo>
                  <a:pt x="451" y="4149"/>
                  <a:pt x="467" y="4147"/>
                  <a:pt x="484" y="4145"/>
                </a:cubicBezTo>
                <a:lnTo>
                  <a:pt x="1626" y="3936"/>
                </a:lnTo>
                <a:cubicBezTo>
                  <a:pt x="1642" y="3932"/>
                  <a:pt x="1659" y="3931"/>
                  <a:pt x="1676" y="3931"/>
                </a:cubicBezTo>
                <a:cubicBezTo>
                  <a:pt x="1759" y="3931"/>
                  <a:pt x="1848" y="3968"/>
                  <a:pt x="1911" y="4031"/>
                </a:cubicBezTo>
                <a:lnTo>
                  <a:pt x="2730" y="4869"/>
                </a:lnTo>
                <a:cubicBezTo>
                  <a:pt x="2795" y="4934"/>
                  <a:pt x="2876" y="4963"/>
                  <a:pt x="2955" y="4963"/>
                </a:cubicBezTo>
                <a:cubicBezTo>
                  <a:pt x="3108" y="4963"/>
                  <a:pt x="3257" y="4854"/>
                  <a:pt x="3282" y="4678"/>
                </a:cubicBezTo>
                <a:lnTo>
                  <a:pt x="3453" y="3517"/>
                </a:lnTo>
                <a:cubicBezTo>
                  <a:pt x="3473" y="3422"/>
                  <a:pt x="3530" y="3326"/>
                  <a:pt x="3625" y="3288"/>
                </a:cubicBezTo>
                <a:lnTo>
                  <a:pt x="4672" y="2774"/>
                </a:lnTo>
                <a:cubicBezTo>
                  <a:pt x="4919" y="2641"/>
                  <a:pt x="4919" y="2298"/>
                  <a:pt x="4672" y="2184"/>
                </a:cubicBezTo>
                <a:lnTo>
                  <a:pt x="3625" y="1670"/>
                </a:lnTo>
                <a:cubicBezTo>
                  <a:pt x="3530" y="1632"/>
                  <a:pt x="3453" y="1537"/>
                  <a:pt x="3434" y="1423"/>
                </a:cubicBezTo>
                <a:lnTo>
                  <a:pt x="3263" y="280"/>
                </a:lnTo>
                <a:cubicBezTo>
                  <a:pt x="3239" y="109"/>
                  <a:pt x="3096" y="1"/>
                  <a:pt x="2947" y="1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2483;p39"/>
          <p:cNvGrpSpPr/>
          <p:nvPr/>
        </p:nvGrpSpPr>
        <p:grpSpPr>
          <a:xfrm>
            <a:off x="5219402" y="1995626"/>
            <a:ext cx="451176" cy="457599"/>
            <a:chOff x="8438852" y="1291368"/>
            <a:chExt cx="451176" cy="457599"/>
          </a:xfrm>
        </p:grpSpPr>
        <p:sp>
          <p:nvSpPr>
            <p:cNvPr id="12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483;p39"/>
          <p:cNvGrpSpPr/>
          <p:nvPr/>
        </p:nvGrpSpPr>
        <p:grpSpPr>
          <a:xfrm>
            <a:off x="8531562" y="3075761"/>
            <a:ext cx="451176" cy="457599"/>
            <a:chOff x="8438852" y="1291368"/>
            <a:chExt cx="451176" cy="457599"/>
          </a:xfrm>
        </p:grpSpPr>
        <p:sp>
          <p:nvSpPr>
            <p:cNvPr id="15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aily Activities for Online Lessons by Slidesgo">
  <a:themeElements>
    <a:clrScheme name="Simple Light">
      <a:dk1>
        <a:srgbClr val="434343"/>
      </a:dk1>
      <a:lt1>
        <a:srgbClr val="FFFFFF"/>
      </a:lt1>
      <a:dk2>
        <a:srgbClr val="FAB32E"/>
      </a:dk2>
      <a:lt2>
        <a:srgbClr val="FFFFFF"/>
      </a:lt2>
      <a:accent1>
        <a:srgbClr val="E562A0"/>
      </a:accent1>
      <a:accent2>
        <a:srgbClr val="EEBDD6"/>
      </a:accent2>
      <a:accent3>
        <a:srgbClr val="5ABEC0"/>
      </a:accent3>
      <a:accent4>
        <a:srgbClr val="BBE2E2"/>
      </a:accent4>
      <a:accent5>
        <a:srgbClr val="885BA2"/>
      </a:accent5>
      <a:accent6>
        <a:srgbClr val="C0B0CC"/>
      </a:accent6>
      <a:hlink>
        <a:srgbClr val="885BA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144</Words>
  <Application>Microsoft Office PowerPoint</Application>
  <PresentationFormat>On-screen Show (16:9)</PresentationFormat>
  <Paragraphs>62</Paragraphs>
  <Slides>22</Slides>
  <Notes>22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Lato</vt:lpstr>
      <vt:lpstr>Open Sans</vt:lpstr>
      <vt:lpstr>Ranchers</vt:lpstr>
      <vt:lpstr>Daily Activities for Online Lessons by Slidesgo</vt:lpstr>
      <vt:lpstr>Unit Starter</vt:lpstr>
      <vt:lpstr>Let’s watch and sing together</vt:lpstr>
      <vt:lpstr>Give me Five</vt:lpstr>
      <vt:lpstr>Let’s play a game!!!</vt:lpstr>
      <vt:lpstr>Missing Numbers!!!</vt:lpstr>
      <vt:lpstr>Missing Numbers!!!</vt:lpstr>
      <vt:lpstr>Missing Numbers!!!</vt:lpstr>
      <vt:lpstr>Missing Numbers!!!</vt:lpstr>
      <vt:lpstr>PowerPoint Presentation</vt:lpstr>
      <vt:lpstr>PowerPoint Presentation</vt:lpstr>
      <vt:lpstr>PowerPoint Presentation</vt:lpstr>
      <vt:lpstr>Listen and Sing!!!</vt:lpstr>
      <vt:lpstr>2</vt:lpstr>
      <vt:lpstr> Let’s sing in groups!!!</vt:lpstr>
      <vt:lpstr>2</vt:lpstr>
      <vt:lpstr>PowerPoint Presentation</vt:lpstr>
      <vt:lpstr>Hidden Letter!!!</vt:lpstr>
      <vt:lpstr>Hidden Letter!!!</vt:lpstr>
      <vt:lpstr>Hidden Letter!!!</vt:lpstr>
      <vt:lpstr>Hidden Letter!!!</vt:lpstr>
      <vt:lpstr>Hidden Letter!!!</vt:lpstr>
      <vt:lpstr>Goodbye!!!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my class!!!</dc:title>
  <dc:creator/>
  <cp:lastModifiedBy>Trang Nguyen</cp:lastModifiedBy>
  <cp:revision>38</cp:revision>
  <dcterms:created xsi:type="dcterms:W3CDTF">2022-05-14T13:35:00Z</dcterms:created>
  <dcterms:modified xsi:type="dcterms:W3CDTF">2022-05-25T06:36:57Z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D90B831B6C00496194F69EBC26F777BD</vt:lpwstr>
  </property>
  <property fmtid="{D5CDD505-2E9C-101B-9397-08002B2CF9AE}" pid="3" name="KSOProductBuildVer">
    <vt:lpwstr>1033-11.2.0.11130</vt:lpwstr>
  </property>
</Properties>
</file>