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9" r:id="rId2"/>
    <p:sldMasterId id="2147483988" r:id="rId3"/>
    <p:sldMasterId id="2147484075" r:id="rId4"/>
  </p:sldMasterIdLst>
  <p:notesMasterIdLst>
    <p:notesMasterId r:id="rId26"/>
  </p:notesMasterIdLst>
  <p:sldIdLst>
    <p:sldId id="8723" r:id="rId5"/>
    <p:sldId id="262" r:id="rId6"/>
    <p:sldId id="8705" r:id="rId7"/>
    <p:sldId id="257" r:id="rId8"/>
    <p:sldId id="258" r:id="rId9"/>
    <p:sldId id="8706" r:id="rId10"/>
    <p:sldId id="8707" r:id="rId11"/>
    <p:sldId id="8708" r:id="rId12"/>
    <p:sldId id="8722" r:id="rId13"/>
    <p:sldId id="8724" r:id="rId14"/>
    <p:sldId id="8725" r:id="rId15"/>
    <p:sldId id="8726" r:id="rId16"/>
    <p:sldId id="8727" r:id="rId17"/>
    <p:sldId id="8728" r:id="rId18"/>
    <p:sldId id="8729" r:id="rId19"/>
    <p:sldId id="8730" r:id="rId20"/>
    <p:sldId id="8731" r:id="rId21"/>
    <p:sldId id="8734" r:id="rId22"/>
    <p:sldId id="8735" r:id="rId23"/>
    <p:sldId id="8732" r:id="rId24"/>
    <p:sldId id="8733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E012"/>
    <a:srgbClr val="FFFF99"/>
    <a:srgbClr val="D5E286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87130" autoAdjust="0"/>
  </p:normalViewPr>
  <p:slideViewPr>
    <p:cSldViewPr snapToGrid="0" showGuides="1">
      <p:cViewPr>
        <p:scale>
          <a:sx n="66" d="100"/>
          <a:sy n="66" d="100"/>
        </p:scale>
        <p:origin x="64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chum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82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48754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223124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15964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45755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6113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851276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29348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11451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89832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610430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320257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90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2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1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7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4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3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5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1966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3107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062A483D-F0FB-4313-BD6A-842B295421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8CB234DB-20B9-4A8A-827A-FA813DF0D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88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97869979-9865-457F-AFCE-870C9245F5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8E7836B8-FD35-4726-B694-B7047C1CB5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F3D8-21A2-4F99-AFFC-1529CB0E723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slide" Target="slide8.xml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5" Type="http://schemas.openxmlformats.org/officeDocument/2006/relationships/image" Target="../media/image16.png"/><Relationship Id="rId10" Type="http://schemas.openxmlformats.org/officeDocument/2006/relationships/slide" Target="slide5.xml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F0D28456-3D73-4BDD-98B0-21396D51B231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01988A76-2596-48A9-A6F8-9065E89F13E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46A73697-B525-4C53-86F9-CB274E16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9C96503-A8E2-4F99-A20C-266A8AA6A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C709DB5F-6C36-449B-BA3A-070C53B2D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25967DE-5C65-4531-A357-676741B54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CE1CD-E676-4B85-8FAD-B4DF04D9E14B}"/>
              </a:ext>
            </a:extLst>
          </p:cNvPr>
          <p:cNvSpPr txBox="1"/>
          <p:nvPr/>
        </p:nvSpPr>
        <p:spPr>
          <a:xfrm>
            <a:off x="3846206" y="2036534"/>
            <a:ext cx="5762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Khởi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</a:t>
            </a:r>
          </a:p>
          <a:p>
            <a:pPr algn="ctr"/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 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động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265899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393895" y="379828"/>
            <a:ext cx="11268222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58FF5-AF6D-4135-8922-E1682C6EECB6}"/>
              </a:ext>
            </a:extLst>
          </p:cNvPr>
          <p:cNvSpPr txBox="1"/>
          <p:nvPr/>
        </p:nvSpPr>
        <p:spPr>
          <a:xfrm>
            <a:off x="1849354" y="480408"/>
            <a:ext cx="765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Hoàn thiện bảng nhân sau.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zalo-file-dl9.zdn.vn/26f252c61896f6c8af87/6163672478385127804">
            <a:extLst>
              <a:ext uri="{FF2B5EF4-FFF2-40B4-BE49-F238E27FC236}">
                <a16:creationId xmlns:a16="http://schemas.microsoft.com/office/drawing/2014/main" id="{368AF744-AF28-4EB3-9569-9F632C1CD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7998" r="15175" b="46836"/>
          <a:stretch/>
        </p:blipFill>
        <p:spPr bwMode="auto">
          <a:xfrm>
            <a:off x="2192601" y="1065183"/>
            <a:ext cx="7737461" cy="55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CF2BA4E-8DEA-4214-82BC-7B1CA51FF721}"/>
              </a:ext>
            </a:extLst>
          </p:cNvPr>
          <p:cNvSpPr/>
          <p:nvPr/>
        </p:nvSpPr>
        <p:spPr>
          <a:xfrm>
            <a:off x="3181333" y="2202739"/>
            <a:ext cx="283762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CD8F935A-B62D-464A-8AE0-42EB15716637}"/>
              </a:ext>
            </a:extLst>
          </p:cNvPr>
          <p:cNvSpPr/>
          <p:nvPr/>
        </p:nvSpPr>
        <p:spPr>
          <a:xfrm>
            <a:off x="3181333" y="2710857"/>
            <a:ext cx="283762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2065126D-B777-4D55-A791-DC53FE25410B}"/>
              </a:ext>
            </a:extLst>
          </p:cNvPr>
          <p:cNvSpPr/>
          <p:nvPr/>
        </p:nvSpPr>
        <p:spPr>
          <a:xfrm>
            <a:off x="3808342" y="2662178"/>
            <a:ext cx="283762" cy="36508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62DA2D0D-77CE-441A-86C4-B63E75BB7F7C}"/>
              </a:ext>
            </a:extLst>
          </p:cNvPr>
          <p:cNvSpPr/>
          <p:nvPr/>
        </p:nvSpPr>
        <p:spPr>
          <a:xfrm>
            <a:off x="3181333" y="3176154"/>
            <a:ext cx="283762" cy="331896"/>
          </a:xfrm>
          <a:prstGeom prst="roundRect">
            <a:avLst/>
          </a:prstGeom>
          <a:solidFill>
            <a:srgbClr val="C4E012"/>
          </a:solidFill>
          <a:ln w="12700" cap="flat" cmpd="sng" algn="ctr">
            <a:solidFill>
              <a:srgbClr val="C4E01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646B3A-6DB3-47B9-816C-67A0548019D2}"/>
              </a:ext>
            </a:extLst>
          </p:cNvPr>
          <p:cNvSpPr/>
          <p:nvPr/>
        </p:nvSpPr>
        <p:spPr>
          <a:xfrm>
            <a:off x="3808342" y="3176154"/>
            <a:ext cx="283762" cy="331896"/>
          </a:xfrm>
          <a:prstGeom prst="roundRect">
            <a:avLst/>
          </a:prstGeom>
          <a:solidFill>
            <a:srgbClr val="C4E012"/>
          </a:solidFill>
          <a:ln w="12700" cap="flat" cmpd="sng" algn="ctr">
            <a:solidFill>
              <a:srgbClr val="C4E01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554B789E-D2FD-4B8D-BFBA-338ECCED9323}"/>
              </a:ext>
            </a:extLst>
          </p:cNvPr>
          <p:cNvSpPr/>
          <p:nvPr/>
        </p:nvSpPr>
        <p:spPr>
          <a:xfrm>
            <a:off x="4371183" y="3135452"/>
            <a:ext cx="585827" cy="331896"/>
          </a:xfrm>
          <a:prstGeom prst="roundRect">
            <a:avLst/>
          </a:prstGeom>
          <a:solidFill>
            <a:srgbClr val="C4E012"/>
          </a:solidFill>
          <a:ln w="12700" cap="flat" cmpd="sng" algn="ctr">
            <a:solidFill>
              <a:srgbClr val="C4E01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0B3A4881-D033-4B23-AD47-75B202A50F2D}"/>
              </a:ext>
            </a:extLst>
          </p:cNvPr>
          <p:cNvSpPr/>
          <p:nvPr/>
        </p:nvSpPr>
        <p:spPr>
          <a:xfrm>
            <a:off x="3181333" y="3657012"/>
            <a:ext cx="283762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E83E4969-7B2C-491C-8E76-77D0E677EF84}"/>
              </a:ext>
            </a:extLst>
          </p:cNvPr>
          <p:cNvSpPr/>
          <p:nvPr/>
        </p:nvSpPr>
        <p:spPr>
          <a:xfrm>
            <a:off x="3680005" y="3657012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5D4D6B10-971A-43B3-9043-970030833E8F}"/>
              </a:ext>
            </a:extLst>
          </p:cNvPr>
          <p:cNvSpPr/>
          <p:nvPr/>
        </p:nvSpPr>
        <p:spPr>
          <a:xfrm>
            <a:off x="4361503" y="362104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6B159EB7-6358-4B1E-8FA6-82ED0FB9A7AF}"/>
              </a:ext>
            </a:extLst>
          </p:cNvPr>
          <p:cNvSpPr/>
          <p:nvPr/>
        </p:nvSpPr>
        <p:spPr>
          <a:xfrm>
            <a:off x="5062844" y="362104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013AF331-636A-4D66-AC5B-E8CB69C245E0}"/>
              </a:ext>
            </a:extLst>
          </p:cNvPr>
          <p:cNvSpPr/>
          <p:nvPr/>
        </p:nvSpPr>
        <p:spPr>
          <a:xfrm>
            <a:off x="3029616" y="411493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141AB266-3B6D-47E1-91E6-87131274E827}"/>
              </a:ext>
            </a:extLst>
          </p:cNvPr>
          <p:cNvSpPr/>
          <p:nvPr/>
        </p:nvSpPr>
        <p:spPr>
          <a:xfrm>
            <a:off x="3680005" y="408105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1A0B57A4-C1B7-492B-B594-919213DA8A0F}"/>
              </a:ext>
            </a:extLst>
          </p:cNvPr>
          <p:cNvSpPr/>
          <p:nvPr/>
        </p:nvSpPr>
        <p:spPr>
          <a:xfrm>
            <a:off x="4371183" y="411493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1D7AA981-BF2F-41E5-AA63-763A0DEDA640}"/>
              </a:ext>
            </a:extLst>
          </p:cNvPr>
          <p:cNvSpPr/>
          <p:nvPr/>
        </p:nvSpPr>
        <p:spPr>
          <a:xfrm>
            <a:off x="5032611" y="410547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296D37C3-D737-4303-9EB4-08A9F6326870}"/>
              </a:ext>
            </a:extLst>
          </p:cNvPr>
          <p:cNvSpPr/>
          <p:nvPr/>
        </p:nvSpPr>
        <p:spPr>
          <a:xfrm>
            <a:off x="5754604" y="4071924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E38BCCB5-6DBE-4DB2-9BA6-2009E5AB7F41}"/>
              </a:ext>
            </a:extLst>
          </p:cNvPr>
          <p:cNvSpPr/>
          <p:nvPr/>
        </p:nvSpPr>
        <p:spPr>
          <a:xfrm>
            <a:off x="2973361" y="4653640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1E7E0E3C-6CE0-4406-BF60-4BB9C595C26B}"/>
              </a:ext>
            </a:extLst>
          </p:cNvPr>
          <p:cNvSpPr/>
          <p:nvPr/>
        </p:nvSpPr>
        <p:spPr>
          <a:xfrm>
            <a:off x="3656625" y="461657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240E9DD7-E5EA-4410-AE62-FEB4EFC10F59}"/>
              </a:ext>
            </a:extLst>
          </p:cNvPr>
          <p:cNvSpPr/>
          <p:nvPr/>
        </p:nvSpPr>
        <p:spPr>
          <a:xfrm>
            <a:off x="4333236" y="463838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08496799-9DE5-4CC6-9CEF-80A40D7EA118}"/>
              </a:ext>
            </a:extLst>
          </p:cNvPr>
          <p:cNvSpPr/>
          <p:nvPr/>
        </p:nvSpPr>
        <p:spPr>
          <a:xfrm>
            <a:off x="5034336" y="465258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9">
            <a:extLst>
              <a:ext uri="{FF2B5EF4-FFF2-40B4-BE49-F238E27FC236}">
                <a16:creationId xmlns:a16="http://schemas.microsoft.com/office/drawing/2014/main" id="{2A934081-BE0C-443E-8EDF-01F9CA153CFD}"/>
              </a:ext>
            </a:extLst>
          </p:cNvPr>
          <p:cNvSpPr/>
          <p:nvPr/>
        </p:nvSpPr>
        <p:spPr>
          <a:xfrm>
            <a:off x="5715266" y="4613940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F2066035-53C5-472B-B56C-EF6EC3C95F6E}"/>
              </a:ext>
            </a:extLst>
          </p:cNvPr>
          <p:cNvSpPr/>
          <p:nvPr/>
        </p:nvSpPr>
        <p:spPr>
          <a:xfrm>
            <a:off x="6418171" y="460105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6B11FA88-3134-4061-B537-F9AFB8D76A05}"/>
              </a:ext>
            </a:extLst>
          </p:cNvPr>
          <p:cNvSpPr/>
          <p:nvPr/>
        </p:nvSpPr>
        <p:spPr>
          <a:xfrm>
            <a:off x="2973361" y="512541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865CEF0-1801-494C-AC17-4B4B79A79985}"/>
              </a:ext>
            </a:extLst>
          </p:cNvPr>
          <p:cNvSpPr/>
          <p:nvPr/>
        </p:nvSpPr>
        <p:spPr>
          <a:xfrm>
            <a:off x="3656625" y="508834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6BAE29FC-1B87-4BD3-9A12-567C1591B07D}"/>
              </a:ext>
            </a:extLst>
          </p:cNvPr>
          <p:cNvSpPr/>
          <p:nvPr/>
        </p:nvSpPr>
        <p:spPr>
          <a:xfrm>
            <a:off x="4333236" y="511015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F0022B09-4C85-42A4-B2AB-3FB94D97A555}"/>
              </a:ext>
            </a:extLst>
          </p:cNvPr>
          <p:cNvSpPr/>
          <p:nvPr/>
        </p:nvSpPr>
        <p:spPr>
          <a:xfrm>
            <a:off x="5034336" y="512436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3ADDFAE4-FF6F-4103-9D73-0DBE310DE4B4}"/>
              </a:ext>
            </a:extLst>
          </p:cNvPr>
          <p:cNvSpPr/>
          <p:nvPr/>
        </p:nvSpPr>
        <p:spPr>
          <a:xfrm>
            <a:off x="5715266" y="508571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E8EB743F-C62E-4826-8CA3-7D7143C880F7}"/>
              </a:ext>
            </a:extLst>
          </p:cNvPr>
          <p:cNvSpPr/>
          <p:nvPr/>
        </p:nvSpPr>
        <p:spPr>
          <a:xfrm>
            <a:off x="6418171" y="5072833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610D5ED6-F159-4684-BDC0-6823965FB713}"/>
              </a:ext>
            </a:extLst>
          </p:cNvPr>
          <p:cNvSpPr/>
          <p:nvPr/>
        </p:nvSpPr>
        <p:spPr>
          <a:xfrm>
            <a:off x="7121076" y="508571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9">
            <a:extLst>
              <a:ext uri="{FF2B5EF4-FFF2-40B4-BE49-F238E27FC236}">
                <a16:creationId xmlns:a16="http://schemas.microsoft.com/office/drawing/2014/main" id="{25FD2A86-D427-4C77-A263-A2B7F0BCA2AC}"/>
              </a:ext>
            </a:extLst>
          </p:cNvPr>
          <p:cNvSpPr/>
          <p:nvPr/>
        </p:nvSpPr>
        <p:spPr>
          <a:xfrm>
            <a:off x="2987781" y="561535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42CFC171-7299-4EE3-951A-67AEF5BDEC06}"/>
              </a:ext>
            </a:extLst>
          </p:cNvPr>
          <p:cNvSpPr/>
          <p:nvPr/>
        </p:nvSpPr>
        <p:spPr>
          <a:xfrm>
            <a:off x="3671045" y="557828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9">
            <a:extLst>
              <a:ext uri="{FF2B5EF4-FFF2-40B4-BE49-F238E27FC236}">
                <a16:creationId xmlns:a16="http://schemas.microsoft.com/office/drawing/2014/main" id="{272B4C68-E8BA-4A1D-8BD8-D634D53C8915}"/>
              </a:ext>
            </a:extLst>
          </p:cNvPr>
          <p:cNvSpPr/>
          <p:nvPr/>
        </p:nvSpPr>
        <p:spPr>
          <a:xfrm>
            <a:off x="4347656" y="5600097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ADC3DE9-9A39-4F0C-9455-C06F94302F1A}"/>
              </a:ext>
            </a:extLst>
          </p:cNvPr>
          <p:cNvSpPr/>
          <p:nvPr/>
        </p:nvSpPr>
        <p:spPr>
          <a:xfrm>
            <a:off x="5048756" y="5614301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FE539066-9C40-4D19-8BA6-CC89FE6C6AD2}"/>
              </a:ext>
            </a:extLst>
          </p:cNvPr>
          <p:cNvSpPr/>
          <p:nvPr/>
        </p:nvSpPr>
        <p:spPr>
          <a:xfrm>
            <a:off x="5729686" y="557565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id="{B9A9099A-912B-427C-996E-DDEC5C10DCE8}"/>
              </a:ext>
            </a:extLst>
          </p:cNvPr>
          <p:cNvSpPr/>
          <p:nvPr/>
        </p:nvSpPr>
        <p:spPr>
          <a:xfrm>
            <a:off x="6432591" y="5562773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9">
            <a:extLst>
              <a:ext uri="{FF2B5EF4-FFF2-40B4-BE49-F238E27FC236}">
                <a16:creationId xmlns:a16="http://schemas.microsoft.com/office/drawing/2014/main" id="{060E10E0-4AB0-4544-8C2C-B940402E4D55}"/>
              </a:ext>
            </a:extLst>
          </p:cNvPr>
          <p:cNvSpPr/>
          <p:nvPr/>
        </p:nvSpPr>
        <p:spPr>
          <a:xfrm>
            <a:off x="7135496" y="557565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9">
            <a:extLst>
              <a:ext uri="{FF2B5EF4-FFF2-40B4-BE49-F238E27FC236}">
                <a16:creationId xmlns:a16="http://schemas.microsoft.com/office/drawing/2014/main" id="{896C874F-4514-4C19-BEFB-9F5C70499D7E}"/>
              </a:ext>
            </a:extLst>
          </p:cNvPr>
          <p:cNvSpPr/>
          <p:nvPr/>
        </p:nvSpPr>
        <p:spPr>
          <a:xfrm>
            <a:off x="7829874" y="5637559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9">
            <a:extLst>
              <a:ext uri="{FF2B5EF4-FFF2-40B4-BE49-F238E27FC236}">
                <a16:creationId xmlns:a16="http://schemas.microsoft.com/office/drawing/2014/main" id="{20904095-2AA1-4332-A10A-D196719D9514}"/>
              </a:ext>
            </a:extLst>
          </p:cNvPr>
          <p:cNvSpPr/>
          <p:nvPr/>
        </p:nvSpPr>
        <p:spPr>
          <a:xfrm>
            <a:off x="2977225" y="61026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9">
            <a:extLst>
              <a:ext uri="{FF2B5EF4-FFF2-40B4-BE49-F238E27FC236}">
                <a16:creationId xmlns:a16="http://schemas.microsoft.com/office/drawing/2014/main" id="{CD9F6A6F-70A1-4C53-9554-40F0C956B228}"/>
              </a:ext>
            </a:extLst>
          </p:cNvPr>
          <p:cNvSpPr/>
          <p:nvPr/>
        </p:nvSpPr>
        <p:spPr>
          <a:xfrm>
            <a:off x="3660489" y="606559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9">
            <a:extLst>
              <a:ext uri="{FF2B5EF4-FFF2-40B4-BE49-F238E27FC236}">
                <a16:creationId xmlns:a16="http://schemas.microsoft.com/office/drawing/2014/main" id="{3B940767-5E0D-4996-9DBA-521100B9D2B1}"/>
              </a:ext>
            </a:extLst>
          </p:cNvPr>
          <p:cNvSpPr/>
          <p:nvPr/>
        </p:nvSpPr>
        <p:spPr>
          <a:xfrm>
            <a:off x="4337100" y="6087406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9">
            <a:extLst>
              <a:ext uri="{FF2B5EF4-FFF2-40B4-BE49-F238E27FC236}">
                <a16:creationId xmlns:a16="http://schemas.microsoft.com/office/drawing/2014/main" id="{FBC74B21-A82B-4C44-8A51-A3E1C9E9A28D}"/>
              </a:ext>
            </a:extLst>
          </p:cNvPr>
          <p:cNvSpPr/>
          <p:nvPr/>
        </p:nvSpPr>
        <p:spPr>
          <a:xfrm>
            <a:off x="5038200" y="6101610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9">
            <a:extLst>
              <a:ext uri="{FF2B5EF4-FFF2-40B4-BE49-F238E27FC236}">
                <a16:creationId xmlns:a16="http://schemas.microsoft.com/office/drawing/2014/main" id="{7AFB4B3F-9B84-4C52-97B3-D2E294B437ED}"/>
              </a:ext>
            </a:extLst>
          </p:cNvPr>
          <p:cNvSpPr/>
          <p:nvPr/>
        </p:nvSpPr>
        <p:spPr>
          <a:xfrm>
            <a:off x="5719130" y="60629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9">
            <a:extLst>
              <a:ext uri="{FF2B5EF4-FFF2-40B4-BE49-F238E27FC236}">
                <a16:creationId xmlns:a16="http://schemas.microsoft.com/office/drawing/2014/main" id="{54ED5B3A-7C99-4936-80E7-F46AEE0E1C54}"/>
              </a:ext>
            </a:extLst>
          </p:cNvPr>
          <p:cNvSpPr/>
          <p:nvPr/>
        </p:nvSpPr>
        <p:spPr>
          <a:xfrm>
            <a:off x="6422035" y="6050082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9">
            <a:extLst>
              <a:ext uri="{FF2B5EF4-FFF2-40B4-BE49-F238E27FC236}">
                <a16:creationId xmlns:a16="http://schemas.microsoft.com/office/drawing/2014/main" id="{F710972C-F2F5-4544-983C-A5056ACFA1E7}"/>
              </a:ext>
            </a:extLst>
          </p:cNvPr>
          <p:cNvSpPr/>
          <p:nvPr/>
        </p:nvSpPr>
        <p:spPr>
          <a:xfrm>
            <a:off x="7124940" y="60629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9">
            <a:extLst>
              <a:ext uri="{FF2B5EF4-FFF2-40B4-BE49-F238E27FC236}">
                <a16:creationId xmlns:a16="http://schemas.microsoft.com/office/drawing/2014/main" id="{718644D6-FA84-4B2F-BA39-0B0987C0AD0E}"/>
              </a:ext>
            </a:extLst>
          </p:cNvPr>
          <p:cNvSpPr/>
          <p:nvPr/>
        </p:nvSpPr>
        <p:spPr>
          <a:xfrm>
            <a:off x="7819318" y="6124868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9">
            <a:extLst>
              <a:ext uri="{FF2B5EF4-FFF2-40B4-BE49-F238E27FC236}">
                <a16:creationId xmlns:a16="http://schemas.microsoft.com/office/drawing/2014/main" id="{96A042CA-A675-4AF6-ACFD-41DEF2929CE1}"/>
              </a:ext>
            </a:extLst>
          </p:cNvPr>
          <p:cNvSpPr/>
          <p:nvPr/>
        </p:nvSpPr>
        <p:spPr>
          <a:xfrm>
            <a:off x="8500248" y="6062965"/>
            <a:ext cx="587195" cy="331896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组合 24">
            <a:extLst>
              <a:ext uri="{FF2B5EF4-FFF2-40B4-BE49-F238E27FC236}">
                <a16:creationId xmlns:a16="http://schemas.microsoft.com/office/drawing/2014/main" id="{EC24D443-6874-4658-BCB7-D8A53BE73C05}"/>
              </a:ext>
            </a:extLst>
          </p:cNvPr>
          <p:cNvGrpSpPr/>
          <p:nvPr/>
        </p:nvGrpSpPr>
        <p:grpSpPr>
          <a:xfrm>
            <a:off x="870856" y="368225"/>
            <a:ext cx="921889" cy="769441"/>
            <a:chOff x="5847680" y="1619467"/>
            <a:chExt cx="560718" cy="579839"/>
          </a:xfrm>
        </p:grpSpPr>
        <p:sp>
          <p:nvSpPr>
            <p:cNvPr id="52" name="椭圆 26">
              <a:extLst>
                <a:ext uri="{FF2B5EF4-FFF2-40B4-BE49-F238E27FC236}">
                  <a16:creationId xmlns:a16="http://schemas.microsoft.com/office/drawing/2014/main" id="{D00573F8-BA0F-416C-AFBC-39F5D7DACC07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文本框 27">
              <a:extLst>
                <a:ext uri="{FF2B5EF4-FFF2-40B4-BE49-F238E27FC236}">
                  <a16:creationId xmlns:a16="http://schemas.microsoft.com/office/drawing/2014/main" id="{EDA5463B-5525-4D40-B3F0-66A4C16E3EEC}"/>
                </a:ext>
              </a:extLst>
            </p:cNvPr>
            <p:cNvSpPr txBox="1"/>
            <p:nvPr/>
          </p:nvSpPr>
          <p:spPr>
            <a:xfrm>
              <a:off x="5847680" y="1619467"/>
              <a:ext cx="560718" cy="57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C1B6781-7B24-4704-8771-096FFC3DC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" y="4984481"/>
            <a:ext cx="1654331" cy="17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0963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393895" y="379828"/>
            <a:ext cx="11268222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: Rounded Corners 9">
            <a:extLst>
              <a:ext uri="{FF2B5EF4-FFF2-40B4-BE49-F238E27FC236}">
                <a16:creationId xmlns:a16="http://schemas.microsoft.com/office/drawing/2014/main" id="{BCF68562-F5BC-4E39-A67A-A061F706278A}"/>
              </a:ext>
            </a:extLst>
          </p:cNvPr>
          <p:cNvSpPr/>
          <p:nvPr/>
        </p:nvSpPr>
        <p:spPr>
          <a:xfrm>
            <a:off x="292952" y="1136015"/>
            <a:ext cx="1620919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Ví</a:t>
            </a:r>
            <a:r>
              <a:rPr kumimoji="0" lang="en-US" sz="3200" i="0" u="none" strike="noStrike" kern="0" cap="none" spc="0" normalizeH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dụ: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BBC239-3B9F-4F51-A373-41AD53FBC5E7}"/>
              </a:ext>
            </a:extLst>
          </p:cNvPr>
          <p:cNvSpPr txBox="1"/>
          <p:nvPr/>
        </p:nvSpPr>
        <p:spPr>
          <a:xfrm>
            <a:off x="891023" y="503114"/>
            <a:ext cx="62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b) </a:t>
            </a:r>
            <a:r>
              <a:rPr lang="en-US" sz="3200" b="1"/>
              <a:t>Cách sử dụng bảng nhân. </a:t>
            </a:r>
          </a:p>
        </p:txBody>
      </p:sp>
      <p:sp>
        <p:nvSpPr>
          <p:cNvPr id="56" name="Rectangle: Rounded Corners 9">
            <a:extLst>
              <a:ext uri="{FF2B5EF4-FFF2-40B4-BE49-F238E27FC236}">
                <a16:creationId xmlns:a16="http://schemas.microsoft.com/office/drawing/2014/main" id="{3B43C0D0-E643-48C5-A613-459AC846E528}"/>
              </a:ext>
            </a:extLst>
          </p:cNvPr>
          <p:cNvSpPr/>
          <p:nvPr/>
        </p:nvSpPr>
        <p:spPr>
          <a:xfrm>
            <a:off x="470413" y="1672664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 x 6 = 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9">
            <a:extLst>
              <a:ext uri="{FF2B5EF4-FFF2-40B4-BE49-F238E27FC236}">
                <a16:creationId xmlns:a16="http://schemas.microsoft.com/office/drawing/2014/main" id="{C3026C83-8890-4CC7-9C65-3FBF7632BBD9}"/>
              </a:ext>
            </a:extLst>
          </p:cNvPr>
          <p:cNvSpPr/>
          <p:nvPr/>
        </p:nvSpPr>
        <p:spPr>
          <a:xfrm>
            <a:off x="2033854" y="2209313"/>
            <a:ext cx="697500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9">
            <a:extLst>
              <a:ext uri="{FF2B5EF4-FFF2-40B4-BE49-F238E27FC236}">
                <a16:creationId xmlns:a16="http://schemas.microsoft.com/office/drawing/2014/main" id="{33FF5088-D939-4A81-A216-DADD27F93C63}"/>
              </a:ext>
            </a:extLst>
          </p:cNvPr>
          <p:cNvSpPr/>
          <p:nvPr/>
        </p:nvSpPr>
        <p:spPr>
          <a:xfrm>
            <a:off x="716804" y="3238239"/>
            <a:ext cx="6004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9">
            <a:extLst>
              <a:ext uri="{FF2B5EF4-FFF2-40B4-BE49-F238E27FC236}">
                <a16:creationId xmlns:a16="http://schemas.microsoft.com/office/drawing/2014/main" id="{C04222BB-DF55-4626-9B9D-6A4B646F1173}"/>
              </a:ext>
            </a:extLst>
          </p:cNvPr>
          <p:cNvSpPr/>
          <p:nvPr/>
        </p:nvSpPr>
        <p:spPr>
          <a:xfrm>
            <a:off x="1956637" y="3238240"/>
            <a:ext cx="774717" cy="679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F31AD7-F1F5-4EC3-BCF3-05600B66A8C6}"/>
              </a:ext>
            </a:extLst>
          </p:cNvPr>
          <p:cNvCxnSpPr>
            <a:endCxn id="59" idx="0"/>
          </p:cNvCxnSpPr>
          <p:nvPr/>
        </p:nvCxnSpPr>
        <p:spPr>
          <a:xfrm flipH="1">
            <a:off x="2343996" y="2749864"/>
            <a:ext cx="1662" cy="488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617531-5156-4124-AD0C-EC909AB47944}"/>
              </a:ext>
            </a:extLst>
          </p:cNvPr>
          <p:cNvCxnSpPr>
            <a:endCxn id="59" idx="1"/>
          </p:cNvCxnSpPr>
          <p:nvPr/>
        </p:nvCxnSpPr>
        <p:spPr>
          <a:xfrm>
            <a:off x="1330662" y="3575742"/>
            <a:ext cx="625975" cy="2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9">
            <a:extLst>
              <a:ext uri="{FF2B5EF4-FFF2-40B4-BE49-F238E27FC236}">
                <a16:creationId xmlns:a16="http://schemas.microsoft.com/office/drawing/2014/main" id="{3AF4E0F7-1091-4E18-9DF0-F984BD011623}"/>
              </a:ext>
            </a:extLst>
          </p:cNvPr>
          <p:cNvSpPr/>
          <p:nvPr/>
        </p:nvSpPr>
        <p:spPr>
          <a:xfrm>
            <a:off x="470413" y="4040437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 x 6 = 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9">
            <a:extLst>
              <a:ext uri="{FF2B5EF4-FFF2-40B4-BE49-F238E27FC236}">
                <a16:creationId xmlns:a16="http://schemas.microsoft.com/office/drawing/2014/main" id="{DAD1727E-5EFD-4E49-8A01-236CA73704AA}"/>
              </a:ext>
            </a:extLst>
          </p:cNvPr>
          <p:cNvSpPr/>
          <p:nvPr/>
        </p:nvSpPr>
        <p:spPr>
          <a:xfrm>
            <a:off x="4534533" y="1764209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4 = 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9">
            <a:extLst>
              <a:ext uri="{FF2B5EF4-FFF2-40B4-BE49-F238E27FC236}">
                <a16:creationId xmlns:a16="http://schemas.microsoft.com/office/drawing/2014/main" id="{0E9420D5-61B6-4218-8C15-8B1FED72BD93}"/>
              </a:ext>
            </a:extLst>
          </p:cNvPr>
          <p:cNvSpPr/>
          <p:nvPr/>
        </p:nvSpPr>
        <p:spPr>
          <a:xfrm>
            <a:off x="6097974" y="2300858"/>
            <a:ext cx="697500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9">
            <a:extLst>
              <a:ext uri="{FF2B5EF4-FFF2-40B4-BE49-F238E27FC236}">
                <a16:creationId xmlns:a16="http://schemas.microsoft.com/office/drawing/2014/main" id="{3AA8265C-921F-455D-A612-49A299AE24EC}"/>
              </a:ext>
            </a:extLst>
          </p:cNvPr>
          <p:cNvSpPr/>
          <p:nvPr/>
        </p:nvSpPr>
        <p:spPr>
          <a:xfrm>
            <a:off x="4780924" y="3329784"/>
            <a:ext cx="6004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9">
            <a:extLst>
              <a:ext uri="{FF2B5EF4-FFF2-40B4-BE49-F238E27FC236}">
                <a16:creationId xmlns:a16="http://schemas.microsoft.com/office/drawing/2014/main" id="{AF3C49BE-F6F1-434C-9CBF-0E509D4F3D74}"/>
              </a:ext>
            </a:extLst>
          </p:cNvPr>
          <p:cNvSpPr/>
          <p:nvPr/>
        </p:nvSpPr>
        <p:spPr>
          <a:xfrm>
            <a:off x="6020757" y="3329785"/>
            <a:ext cx="774717" cy="679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2E65AA7-3398-464B-89AF-1FADAC4E9E2E}"/>
              </a:ext>
            </a:extLst>
          </p:cNvPr>
          <p:cNvCxnSpPr>
            <a:endCxn id="66" idx="0"/>
          </p:cNvCxnSpPr>
          <p:nvPr/>
        </p:nvCxnSpPr>
        <p:spPr>
          <a:xfrm flipH="1">
            <a:off x="6408116" y="2841409"/>
            <a:ext cx="1662" cy="488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044A842-6319-4C61-9594-FB0EE6F7BA3C}"/>
              </a:ext>
            </a:extLst>
          </p:cNvPr>
          <p:cNvCxnSpPr>
            <a:endCxn id="66" idx="1"/>
          </p:cNvCxnSpPr>
          <p:nvPr/>
        </p:nvCxnSpPr>
        <p:spPr>
          <a:xfrm>
            <a:off x="5394782" y="3667287"/>
            <a:ext cx="625975" cy="2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9">
            <a:extLst>
              <a:ext uri="{FF2B5EF4-FFF2-40B4-BE49-F238E27FC236}">
                <a16:creationId xmlns:a16="http://schemas.microsoft.com/office/drawing/2014/main" id="{9D9E80FF-1F04-4AD6-A28C-C721375531CD}"/>
              </a:ext>
            </a:extLst>
          </p:cNvPr>
          <p:cNvSpPr/>
          <p:nvPr/>
        </p:nvSpPr>
        <p:spPr>
          <a:xfrm>
            <a:off x="4534533" y="4131982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4 = 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9">
            <a:extLst>
              <a:ext uri="{FF2B5EF4-FFF2-40B4-BE49-F238E27FC236}">
                <a16:creationId xmlns:a16="http://schemas.microsoft.com/office/drawing/2014/main" id="{03DB931E-E556-4100-BFC5-57904183809E}"/>
              </a:ext>
            </a:extLst>
          </p:cNvPr>
          <p:cNvSpPr/>
          <p:nvPr/>
        </p:nvSpPr>
        <p:spPr>
          <a:xfrm>
            <a:off x="8042231" y="1764209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6 = 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9">
            <a:extLst>
              <a:ext uri="{FF2B5EF4-FFF2-40B4-BE49-F238E27FC236}">
                <a16:creationId xmlns:a16="http://schemas.microsoft.com/office/drawing/2014/main" id="{4EF553B3-038F-4972-84D9-2F5053F1994D}"/>
              </a:ext>
            </a:extLst>
          </p:cNvPr>
          <p:cNvSpPr/>
          <p:nvPr/>
        </p:nvSpPr>
        <p:spPr>
          <a:xfrm>
            <a:off x="9605672" y="2300858"/>
            <a:ext cx="697500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9">
            <a:extLst>
              <a:ext uri="{FF2B5EF4-FFF2-40B4-BE49-F238E27FC236}">
                <a16:creationId xmlns:a16="http://schemas.microsoft.com/office/drawing/2014/main" id="{1920D1A1-6416-4D69-980F-4C3045537029}"/>
              </a:ext>
            </a:extLst>
          </p:cNvPr>
          <p:cNvSpPr/>
          <p:nvPr/>
        </p:nvSpPr>
        <p:spPr>
          <a:xfrm>
            <a:off x="8288622" y="3329784"/>
            <a:ext cx="6004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9">
            <a:extLst>
              <a:ext uri="{FF2B5EF4-FFF2-40B4-BE49-F238E27FC236}">
                <a16:creationId xmlns:a16="http://schemas.microsoft.com/office/drawing/2014/main" id="{1CB297DB-92F6-453D-BE3B-D56A1C26D51F}"/>
              </a:ext>
            </a:extLst>
          </p:cNvPr>
          <p:cNvSpPr/>
          <p:nvPr/>
        </p:nvSpPr>
        <p:spPr>
          <a:xfrm>
            <a:off x="9528455" y="3329785"/>
            <a:ext cx="774717" cy="6794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33F4D6-0794-4BE1-85E4-81D86C7C0607}"/>
              </a:ext>
            </a:extLst>
          </p:cNvPr>
          <p:cNvCxnSpPr>
            <a:endCxn id="73" idx="0"/>
          </p:cNvCxnSpPr>
          <p:nvPr/>
        </p:nvCxnSpPr>
        <p:spPr>
          <a:xfrm flipH="1">
            <a:off x="9915814" y="2841409"/>
            <a:ext cx="1662" cy="488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978ECD3-9F88-4871-A209-D535B8E84E5D}"/>
              </a:ext>
            </a:extLst>
          </p:cNvPr>
          <p:cNvCxnSpPr>
            <a:endCxn id="73" idx="1"/>
          </p:cNvCxnSpPr>
          <p:nvPr/>
        </p:nvCxnSpPr>
        <p:spPr>
          <a:xfrm>
            <a:off x="8902480" y="3667287"/>
            <a:ext cx="625975" cy="2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9">
            <a:extLst>
              <a:ext uri="{FF2B5EF4-FFF2-40B4-BE49-F238E27FC236}">
                <a16:creationId xmlns:a16="http://schemas.microsoft.com/office/drawing/2014/main" id="{691F0CCA-9D42-4B9E-A915-1D595C993037}"/>
              </a:ext>
            </a:extLst>
          </p:cNvPr>
          <p:cNvSpPr/>
          <p:nvPr/>
        </p:nvSpPr>
        <p:spPr>
          <a:xfrm>
            <a:off x="8042231" y="4131982"/>
            <a:ext cx="2886916" cy="675007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24 : 6 = 4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4AE6A0-518E-4D30-9DA7-5A2F61A5159F}"/>
              </a:ext>
            </a:extLst>
          </p:cNvPr>
          <p:cNvSpPr txBox="1"/>
          <p:nvPr/>
        </p:nvSpPr>
        <p:spPr>
          <a:xfrm>
            <a:off x="1017012" y="4929714"/>
            <a:ext cx="62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Sử dụng bảng để tính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7705CB-1F4F-4485-8878-B6AE97A92C2D}"/>
              </a:ext>
            </a:extLst>
          </p:cNvPr>
          <p:cNvSpPr txBox="1"/>
          <p:nvPr/>
        </p:nvSpPr>
        <p:spPr>
          <a:xfrm>
            <a:off x="1014790" y="5549663"/>
            <a:ext cx="410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 x 9     7 x 8     9 x 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5DA5A04-BDB3-487C-A8AB-ECAA83417960}"/>
              </a:ext>
            </a:extLst>
          </p:cNvPr>
          <p:cNvSpPr txBox="1"/>
          <p:nvPr/>
        </p:nvSpPr>
        <p:spPr>
          <a:xfrm>
            <a:off x="6408115" y="5514489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36 : 4     48 : 6     100 : 10</a:t>
            </a:r>
          </a:p>
        </p:txBody>
      </p:sp>
      <p:pic>
        <p:nvPicPr>
          <p:cNvPr id="80" name="Picture 7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EE10339-91A5-42ED-96FE-84826848F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7017"/>
            <a:ext cx="1176406" cy="12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210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393895" y="379828"/>
            <a:ext cx="11268222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DCE7F1-32F7-486C-B1BE-BED6A3FC9108}"/>
              </a:ext>
            </a:extLst>
          </p:cNvPr>
          <p:cNvSpPr txBox="1"/>
          <p:nvPr/>
        </p:nvSpPr>
        <p:spPr>
          <a:xfrm>
            <a:off x="901606" y="762643"/>
            <a:ext cx="62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Sử dụng bảng để tính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704753-BAC9-440F-A297-F84954FE57BA}"/>
              </a:ext>
            </a:extLst>
          </p:cNvPr>
          <p:cNvSpPr txBox="1"/>
          <p:nvPr/>
        </p:nvSpPr>
        <p:spPr>
          <a:xfrm>
            <a:off x="1379070" y="1812861"/>
            <a:ext cx="119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 x 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2F91FC-3BD7-464C-A65D-A39DA10D1C0A}"/>
              </a:ext>
            </a:extLst>
          </p:cNvPr>
          <p:cNvSpPr txBox="1"/>
          <p:nvPr/>
        </p:nvSpPr>
        <p:spPr>
          <a:xfrm>
            <a:off x="6772394" y="1777687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36 :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9DD79B-44D6-4477-BBE3-81FF777947DC}"/>
              </a:ext>
            </a:extLst>
          </p:cNvPr>
          <p:cNvSpPr txBox="1"/>
          <p:nvPr/>
        </p:nvSpPr>
        <p:spPr>
          <a:xfrm>
            <a:off x="1396925" y="2532702"/>
            <a:ext cx="118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7 x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EAB0AF-ACE3-4F93-9129-2AAC15DF6341}"/>
              </a:ext>
            </a:extLst>
          </p:cNvPr>
          <p:cNvSpPr txBox="1"/>
          <p:nvPr/>
        </p:nvSpPr>
        <p:spPr>
          <a:xfrm>
            <a:off x="1408056" y="3343065"/>
            <a:ext cx="116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9 x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EE2043-C443-4C09-B2CE-EC8FDC3233DD}"/>
              </a:ext>
            </a:extLst>
          </p:cNvPr>
          <p:cNvSpPr txBox="1"/>
          <p:nvPr/>
        </p:nvSpPr>
        <p:spPr>
          <a:xfrm>
            <a:off x="6772394" y="2532701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48 :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88A8E-1B60-461E-9809-87E1681CF118}"/>
              </a:ext>
            </a:extLst>
          </p:cNvPr>
          <p:cNvSpPr txBox="1"/>
          <p:nvPr/>
        </p:nvSpPr>
        <p:spPr>
          <a:xfrm>
            <a:off x="6761420" y="3384973"/>
            <a:ext cx="48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100 :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EA784E-0764-4CF2-8EEE-F3376F6CCAF3}"/>
              </a:ext>
            </a:extLst>
          </p:cNvPr>
          <p:cNvSpPr txBox="1"/>
          <p:nvPr/>
        </p:nvSpPr>
        <p:spPr>
          <a:xfrm>
            <a:off x="2600708" y="1812860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27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D43ACD-576F-4135-B34B-05824F0D6CFF}"/>
              </a:ext>
            </a:extLst>
          </p:cNvPr>
          <p:cNvSpPr txBox="1"/>
          <p:nvPr/>
        </p:nvSpPr>
        <p:spPr>
          <a:xfrm>
            <a:off x="2600708" y="2577962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56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2BED8-FC12-4495-B13A-F2CB319CF7CA}"/>
              </a:ext>
            </a:extLst>
          </p:cNvPr>
          <p:cNvSpPr txBox="1"/>
          <p:nvPr/>
        </p:nvSpPr>
        <p:spPr>
          <a:xfrm>
            <a:off x="2600708" y="3343064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81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5F5562-F069-46B9-9166-4B56A7755D67}"/>
              </a:ext>
            </a:extLst>
          </p:cNvPr>
          <p:cNvSpPr txBox="1"/>
          <p:nvPr/>
        </p:nvSpPr>
        <p:spPr>
          <a:xfrm>
            <a:off x="8249721" y="1786120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11C31C-28AA-4205-B25E-C10A13BF564D}"/>
              </a:ext>
            </a:extLst>
          </p:cNvPr>
          <p:cNvSpPr txBox="1"/>
          <p:nvPr/>
        </p:nvSpPr>
        <p:spPr>
          <a:xfrm>
            <a:off x="8265379" y="2541134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ECCBBF-9EE3-4F86-9AFE-1A8B69796208}"/>
              </a:ext>
            </a:extLst>
          </p:cNvPr>
          <p:cNvSpPr txBox="1"/>
          <p:nvPr/>
        </p:nvSpPr>
        <p:spPr>
          <a:xfrm>
            <a:off x="8329139" y="3384973"/>
            <a:ext cx="19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= 10</a:t>
            </a:r>
          </a:p>
        </p:txBody>
      </p:sp>
      <p:pic>
        <p:nvPicPr>
          <p:cNvPr id="43" name="Picture 4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533BA31-AF79-4FBF-8DE8-058D7B7D0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74" y="4089375"/>
            <a:ext cx="2495464" cy="26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817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45429728-79E2-4DBF-9DD5-883A104927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C5D5A-36FA-447B-8D52-6351C7E9DBD3}"/>
              </a:ext>
            </a:extLst>
          </p:cNvPr>
          <p:cNvSpPr/>
          <p:nvPr/>
        </p:nvSpPr>
        <p:spPr>
          <a:xfrm>
            <a:off x="-323558" y="379828"/>
            <a:ext cx="12928209" cy="6274190"/>
          </a:xfrm>
          <a:prstGeom prst="roundRect">
            <a:avLst>
              <a:gd name="adj" fmla="val 10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5" name="Picture 2" descr="https://zalo-file-dl9.zdn.vn/26f252c61896f6c8af87/6163672478385127804">
            <a:extLst>
              <a:ext uri="{FF2B5EF4-FFF2-40B4-BE49-F238E27FC236}">
                <a16:creationId xmlns:a16="http://schemas.microsoft.com/office/drawing/2014/main" id="{927EA42F-DD94-4E7D-8E54-5C186D672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80288" r="9557" b="9214"/>
          <a:stretch/>
        </p:blipFill>
        <p:spPr bwMode="auto">
          <a:xfrm>
            <a:off x="268576" y="1778729"/>
            <a:ext cx="12053821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24">
            <a:extLst>
              <a:ext uri="{FF2B5EF4-FFF2-40B4-BE49-F238E27FC236}">
                <a16:creationId xmlns:a16="http://schemas.microsoft.com/office/drawing/2014/main" id="{56C13223-23E6-46B8-8FEA-BDD2B89F85FC}"/>
              </a:ext>
            </a:extLst>
          </p:cNvPr>
          <p:cNvGrpSpPr/>
          <p:nvPr/>
        </p:nvGrpSpPr>
        <p:grpSpPr>
          <a:xfrm>
            <a:off x="870856" y="743782"/>
            <a:ext cx="921889" cy="769441"/>
            <a:chOff x="5847680" y="1619467"/>
            <a:chExt cx="560718" cy="579839"/>
          </a:xfrm>
        </p:grpSpPr>
        <p:sp>
          <p:nvSpPr>
            <p:cNvPr id="47" name="椭圆 26">
              <a:extLst>
                <a:ext uri="{FF2B5EF4-FFF2-40B4-BE49-F238E27FC236}">
                  <a16:creationId xmlns:a16="http://schemas.microsoft.com/office/drawing/2014/main" id="{764352BB-612A-4F70-9FA7-85DE6B479A9C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文本框 27">
              <a:extLst>
                <a:ext uri="{FF2B5EF4-FFF2-40B4-BE49-F238E27FC236}">
                  <a16:creationId xmlns:a16="http://schemas.microsoft.com/office/drawing/2014/main" id="{CBF6F7ED-6B56-4799-ACCD-C6F7E73862D7}"/>
                </a:ext>
              </a:extLst>
            </p:cNvPr>
            <p:cNvSpPr txBox="1"/>
            <p:nvPr/>
          </p:nvSpPr>
          <p:spPr>
            <a:xfrm>
              <a:off x="5847680" y="1619467"/>
              <a:ext cx="560718" cy="57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Source Han Sans CN Medium" panose="020B0600000000000000" pitchFamily="34" charset="-122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EFE2F9E-CBC3-4BB2-9786-02A4D0FA1E55}"/>
              </a:ext>
            </a:extLst>
          </p:cNvPr>
          <p:cNvSpPr txBox="1"/>
          <p:nvPr/>
        </p:nvSpPr>
        <p:spPr>
          <a:xfrm>
            <a:off x="1938897" y="855965"/>
            <a:ext cx="144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Số 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685AAE-D93F-45D2-8796-20401B9307A1}"/>
              </a:ext>
            </a:extLst>
          </p:cNvPr>
          <p:cNvSpPr/>
          <p:nvPr/>
        </p:nvSpPr>
        <p:spPr>
          <a:xfrm>
            <a:off x="7871292" y="3516923"/>
            <a:ext cx="1314911" cy="44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FD810D-6165-4AB9-9094-D5ABEC8F8524}"/>
              </a:ext>
            </a:extLst>
          </p:cNvPr>
          <p:cNvSpPr/>
          <p:nvPr/>
        </p:nvSpPr>
        <p:spPr>
          <a:xfrm>
            <a:off x="9401238" y="2048132"/>
            <a:ext cx="1113344" cy="44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BB3716-D43E-4B13-83AD-5271E518E6E2}"/>
              </a:ext>
            </a:extLst>
          </p:cNvPr>
          <p:cNvSpPr/>
          <p:nvPr/>
        </p:nvSpPr>
        <p:spPr>
          <a:xfrm>
            <a:off x="10801606" y="2717621"/>
            <a:ext cx="1390394" cy="440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bao</a:t>
            </a:r>
          </a:p>
        </p:txBody>
      </p:sp>
      <p:pic>
        <p:nvPicPr>
          <p:cNvPr id="53" name="Picture 5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8663DA-12D5-4700-8435-1E419EF0A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" y="4984481"/>
            <a:ext cx="1654331" cy="17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68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0F8B0543-75E6-47D4-A8B7-5B6B5AE09734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65468C65-3C2E-43E4-8179-0EDD29B6EBF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3655C272-8FA2-4D29-A18C-6614DA49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740C1B4A-06A1-4779-9466-7F0A23CB0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E2E59361-4075-4984-ADB9-C9DCE46DB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71AB921-9A80-4487-9136-EF677E066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06CCBD-AAA7-4BB1-8649-0387DA52D87F}"/>
              </a:ext>
            </a:extLst>
          </p:cNvPr>
          <p:cNvSpPr txBox="1"/>
          <p:nvPr/>
        </p:nvSpPr>
        <p:spPr>
          <a:xfrm>
            <a:off x="3846206" y="1887244"/>
            <a:ext cx="5762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Củng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 </a:t>
            </a:r>
          </a:p>
          <a:p>
            <a:pPr algn="ctr"/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cố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773893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6FAA5EB8-855E-4234-8C27-03CA1AE329E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B385E11B-3FDD-48CC-BF6E-47338E959DA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4E7C6C89-1B28-40CF-82C6-B2B43BEA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9939673" y="212607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AF34A803-365F-4376-B541-9028245E8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8" t="20370" b="23889"/>
          <a:stretch/>
        </p:blipFill>
        <p:spPr>
          <a:xfrm flipH="1">
            <a:off x="0" y="300666"/>
            <a:ext cx="2341943" cy="1574336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E2BF5CAE-8462-4CD6-B844-4CB9C7B9D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251" y="1582149"/>
            <a:ext cx="2121005" cy="184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B9883-EB5B-4E70-B4B8-C3E957E069F6}"/>
              </a:ext>
            </a:extLst>
          </p:cNvPr>
          <p:cNvSpPr txBox="1"/>
          <p:nvPr/>
        </p:nvSpPr>
        <p:spPr>
          <a:xfrm>
            <a:off x="3106882" y="211640"/>
            <a:ext cx="5829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Sưu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tầm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máy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bay</a:t>
            </a: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9276F396-3D68-49F4-B6A4-7F5369C59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954" y="1392581"/>
            <a:ext cx="2412103" cy="2418553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D25F405-28E2-4390-877E-8CACB6CC4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879" y="1339923"/>
            <a:ext cx="2972623" cy="2541186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F0A57FE-DFF6-44E5-B3DC-7A599CCDA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9" y="3237933"/>
            <a:ext cx="3171128" cy="3429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CE85B6-9346-44A8-8DD6-92326330F83E}"/>
              </a:ext>
            </a:extLst>
          </p:cNvPr>
          <p:cNvSpPr/>
          <p:nvPr/>
        </p:nvSpPr>
        <p:spPr>
          <a:xfrm>
            <a:off x="3748470" y="3737832"/>
            <a:ext cx="6273458" cy="2541186"/>
          </a:xfrm>
          <a:custGeom>
            <a:avLst/>
            <a:gdLst>
              <a:gd name="connsiteX0" fmla="*/ 0 w 6273458"/>
              <a:gd name="connsiteY0" fmla="*/ 423539 h 2541186"/>
              <a:gd name="connsiteX1" fmla="*/ 423539 w 6273458"/>
              <a:gd name="connsiteY1" fmla="*/ 0 h 2541186"/>
              <a:gd name="connsiteX2" fmla="*/ 966177 w 6273458"/>
              <a:gd name="connsiteY2" fmla="*/ 0 h 2541186"/>
              <a:gd name="connsiteX3" fmla="*/ 1400287 w 6273458"/>
              <a:gd name="connsiteY3" fmla="*/ 0 h 2541186"/>
              <a:gd name="connsiteX4" fmla="*/ 1942925 w 6273458"/>
              <a:gd name="connsiteY4" fmla="*/ 0 h 2541186"/>
              <a:gd name="connsiteX5" fmla="*/ 2377036 w 6273458"/>
              <a:gd name="connsiteY5" fmla="*/ 0 h 2541186"/>
              <a:gd name="connsiteX6" fmla="*/ 2865410 w 6273458"/>
              <a:gd name="connsiteY6" fmla="*/ 0 h 2541186"/>
              <a:gd name="connsiteX7" fmla="*/ 3516576 w 6273458"/>
              <a:gd name="connsiteY7" fmla="*/ 0 h 2541186"/>
              <a:gd name="connsiteX8" fmla="*/ 4113477 w 6273458"/>
              <a:gd name="connsiteY8" fmla="*/ 0 h 2541186"/>
              <a:gd name="connsiteX9" fmla="*/ 4764643 w 6273458"/>
              <a:gd name="connsiteY9" fmla="*/ 0 h 2541186"/>
              <a:gd name="connsiteX10" fmla="*/ 5253017 w 6273458"/>
              <a:gd name="connsiteY10" fmla="*/ 0 h 2541186"/>
              <a:gd name="connsiteX11" fmla="*/ 5849919 w 6273458"/>
              <a:gd name="connsiteY11" fmla="*/ 0 h 2541186"/>
              <a:gd name="connsiteX12" fmla="*/ 6273458 w 6273458"/>
              <a:gd name="connsiteY12" fmla="*/ 423539 h 2541186"/>
              <a:gd name="connsiteX13" fmla="*/ 6273458 w 6273458"/>
              <a:gd name="connsiteY13" fmla="*/ 988242 h 2541186"/>
              <a:gd name="connsiteX14" fmla="*/ 6273458 w 6273458"/>
              <a:gd name="connsiteY14" fmla="*/ 1586826 h 2541186"/>
              <a:gd name="connsiteX15" fmla="*/ 6273458 w 6273458"/>
              <a:gd name="connsiteY15" fmla="*/ 2117647 h 2541186"/>
              <a:gd name="connsiteX16" fmla="*/ 5849919 w 6273458"/>
              <a:gd name="connsiteY16" fmla="*/ 2541186 h 2541186"/>
              <a:gd name="connsiteX17" fmla="*/ 5470072 w 6273458"/>
              <a:gd name="connsiteY17" fmla="*/ 2541186 h 2541186"/>
              <a:gd name="connsiteX18" fmla="*/ 5090226 w 6273458"/>
              <a:gd name="connsiteY18" fmla="*/ 2541186 h 2541186"/>
              <a:gd name="connsiteX19" fmla="*/ 4656115 w 6273458"/>
              <a:gd name="connsiteY19" fmla="*/ 2541186 h 2541186"/>
              <a:gd name="connsiteX20" fmla="*/ 4059214 w 6273458"/>
              <a:gd name="connsiteY20" fmla="*/ 2541186 h 2541186"/>
              <a:gd name="connsiteX21" fmla="*/ 3570839 w 6273458"/>
              <a:gd name="connsiteY21" fmla="*/ 2541186 h 2541186"/>
              <a:gd name="connsiteX22" fmla="*/ 2919674 w 6273458"/>
              <a:gd name="connsiteY22" fmla="*/ 2541186 h 2541186"/>
              <a:gd name="connsiteX23" fmla="*/ 2539827 w 6273458"/>
              <a:gd name="connsiteY23" fmla="*/ 2541186 h 2541186"/>
              <a:gd name="connsiteX24" fmla="*/ 1942925 w 6273458"/>
              <a:gd name="connsiteY24" fmla="*/ 2541186 h 2541186"/>
              <a:gd name="connsiteX25" fmla="*/ 1454551 w 6273458"/>
              <a:gd name="connsiteY25" fmla="*/ 2541186 h 2541186"/>
              <a:gd name="connsiteX26" fmla="*/ 423539 w 6273458"/>
              <a:gd name="connsiteY26" fmla="*/ 2541186 h 2541186"/>
              <a:gd name="connsiteX27" fmla="*/ 0 w 6273458"/>
              <a:gd name="connsiteY27" fmla="*/ 2117647 h 2541186"/>
              <a:gd name="connsiteX28" fmla="*/ 0 w 6273458"/>
              <a:gd name="connsiteY28" fmla="*/ 1552944 h 2541186"/>
              <a:gd name="connsiteX29" fmla="*/ 0 w 6273458"/>
              <a:gd name="connsiteY29" fmla="*/ 988242 h 2541186"/>
              <a:gd name="connsiteX30" fmla="*/ 0 w 6273458"/>
              <a:gd name="connsiteY30" fmla="*/ 423539 h 25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73458" h="2541186" fill="none" extrusionOk="0">
                <a:moveTo>
                  <a:pt x="0" y="423539"/>
                </a:moveTo>
                <a:cubicBezTo>
                  <a:pt x="23470" y="177490"/>
                  <a:pt x="176363" y="-2249"/>
                  <a:pt x="423539" y="0"/>
                </a:cubicBezTo>
                <a:cubicBezTo>
                  <a:pt x="542924" y="-51051"/>
                  <a:pt x="770680" y="17960"/>
                  <a:pt x="966177" y="0"/>
                </a:cubicBezTo>
                <a:cubicBezTo>
                  <a:pt x="1161674" y="-17960"/>
                  <a:pt x="1282010" y="44253"/>
                  <a:pt x="1400287" y="0"/>
                </a:cubicBezTo>
                <a:cubicBezTo>
                  <a:pt x="1518564" y="-44253"/>
                  <a:pt x="1756321" y="52532"/>
                  <a:pt x="1942925" y="0"/>
                </a:cubicBezTo>
                <a:cubicBezTo>
                  <a:pt x="2129529" y="-52532"/>
                  <a:pt x="2210261" y="34700"/>
                  <a:pt x="2377036" y="0"/>
                </a:cubicBezTo>
                <a:cubicBezTo>
                  <a:pt x="2543811" y="-34700"/>
                  <a:pt x="2739081" y="29630"/>
                  <a:pt x="2865410" y="0"/>
                </a:cubicBezTo>
                <a:cubicBezTo>
                  <a:pt x="2991739" y="-29630"/>
                  <a:pt x="3343032" y="48429"/>
                  <a:pt x="3516576" y="0"/>
                </a:cubicBezTo>
                <a:cubicBezTo>
                  <a:pt x="3690120" y="-48429"/>
                  <a:pt x="3969041" y="20923"/>
                  <a:pt x="4113477" y="0"/>
                </a:cubicBezTo>
                <a:cubicBezTo>
                  <a:pt x="4257913" y="-20923"/>
                  <a:pt x="4457892" y="36087"/>
                  <a:pt x="4764643" y="0"/>
                </a:cubicBezTo>
                <a:cubicBezTo>
                  <a:pt x="5071394" y="-36087"/>
                  <a:pt x="5078909" y="10922"/>
                  <a:pt x="5253017" y="0"/>
                </a:cubicBezTo>
                <a:cubicBezTo>
                  <a:pt x="5427125" y="-10922"/>
                  <a:pt x="5659988" y="57382"/>
                  <a:pt x="5849919" y="0"/>
                </a:cubicBezTo>
                <a:cubicBezTo>
                  <a:pt x="6081018" y="-5296"/>
                  <a:pt x="6296671" y="233494"/>
                  <a:pt x="6273458" y="423539"/>
                </a:cubicBezTo>
                <a:cubicBezTo>
                  <a:pt x="6335594" y="627924"/>
                  <a:pt x="6206213" y="806728"/>
                  <a:pt x="6273458" y="988242"/>
                </a:cubicBezTo>
                <a:cubicBezTo>
                  <a:pt x="6340703" y="1169756"/>
                  <a:pt x="6271969" y="1392288"/>
                  <a:pt x="6273458" y="1586826"/>
                </a:cubicBezTo>
                <a:cubicBezTo>
                  <a:pt x="6274947" y="1781364"/>
                  <a:pt x="6260437" y="1867341"/>
                  <a:pt x="6273458" y="2117647"/>
                </a:cubicBezTo>
                <a:cubicBezTo>
                  <a:pt x="6329529" y="2342286"/>
                  <a:pt x="6079846" y="2595029"/>
                  <a:pt x="5849919" y="2541186"/>
                </a:cubicBezTo>
                <a:cubicBezTo>
                  <a:pt x="5720464" y="2558248"/>
                  <a:pt x="5582142" y="2514116"/>
                  <a:pt x="5470072" y="2541186"/>
                </a:cubicBezTo>
                <a:cubicBezTo>
                  <a:pt x="5358002" y="2568256"/>
                  <a:pt x="5183220" y="2522324"/>
                  <a:pt x="5090226" y="2541186"/>
                </a:cubicBezTo>
                <a:cubicBezTo>
                  <a:pt x="4997232" y="2560048"/>
                  <a:pt x="4776681" y="2492780"/>
                  <a:pt x="4656115" y="2541186"/>
                </a:cubicBezTo>
                <a:cubicBezTo>
                  <a:pt x="4535549" y="2589592"/>
                  <a:pt x="4255535" y="2489783"/>
                  <a:pt x="4059214" y="2541186"/>
                </a:cubicBezTo>
                <a:cubicBezTo>
                  <a:pt x="3862893" y="2592589"/>
                  <a:pt x="3761469" y="2535523"/>
                  <a:pt x="3570839" y="2541186"/>
                </a:cubicBezTo>
                <a:cubicBezTo>
                  <a:pt x="3380210" y="2546849"/>
                  <a:pt x="3223605" y="2503404"/>
                  <a:pt x="2919674" y="2541186"/>
                </a:cubicBezTo>
                <a:cubicBezTo>
                  <a:pt x="2615744" y="2578968"/>
                  <a:pt x="2667853" y="2508380"/>
                  <a:pt x="2539827" y="2541186"/>
                </a:cubicBezTo>
                <a:cubicBezTo>
                  <a:pt x="2411801" y="2573992"/>
                  <a:pt x="2172744" y="2489361"/>
                  <a:pt x="1942925" y="2541186"/>
                </a:cubicBezTo>
                <a:cubicBezTo>
                  <a:pt x="1713106" y="2593011"/>
                  <a:pt x="1694971" y="2529284"/>
                  <a:pt x="1454551" y="2541186"/>
                </a:cubicBezTo>
                <a:cubicBezTo>
                  <a:pt x="1214131" y="2553088"/>
                  <a:pt x="785806" y="2482143"/>
                  <a:pt x="423539" y="2541186"/>
                </a:cubicBezTo>
                <a:cubicBezTo>
                  <a:pt x="192689" y="2572057"/>
                  <a:pt x="18167" y="2338859"/>
                  <a:pt x="0" y="2117647"/>
                </a:cubicBezTo>
                <a:cubicBezTo>
                  <a:pt x="-17094" y="1891733"/>
                  <a:pt x="9374" y="1695458"/>
                  <a:pt x="0" y="1552944"/>
                </a:cubicBezTo>
                <a:cubicBezTo>
                  <a:pt x="-9374" y="1410430"/>
                  <a:pt x="17574" y="1136151"/>
                  <a:pt x="0" y="988242"/>
                </a:cubicBezTo>
                <a:cubicBezTo>
                  <a:pt x="-17574" y="840333"/>
                  <a:pt x="23485" y="540068"/>
                  <a:pt x="0" y="423539"/>
                </a:cubicBezTo>
                <a:close/>
              </a:path>
              <a:path w="6273458" h="2541186" stroke="0" extrusionOk="0">
                <a:moveTo>
                  <a:pt x="0" y="423539"/>
                </a:moveTo>
                <a:cubicBezTo>
                  <a:pt x="-20695" y="253508"/>
                  <a:pt x="158393" y="38674"/>
                  <a:pt x="423539" y="0"/>
                </a:cubicBezTo>
                <a:cubicBezTo>
                  <a:pt x="549740" y="-61643"/>
                  <a:pt x="856935" y="702"/>
                  <a:pt x="966177" y="0"/>
                </a:cubicBezTo>
                <a:cubicBezTo>
                  <a:pt x="1075419" y="-702"/>
                  <a:pt x="1259172" y="33774"/>
                  <a:pt x="1454551" y="0"/>
                </a:cubicBezTo>
                <a:cubicBezTo>
                  <a:pt x="1649930" y="-33774"/>
                  <a:pt x="1687972" y="13104"/>
                  <a:pt x="1834398" y="0"/>
                </a:cubicBezTo>
                <a:cubicBezTo>
                  <a:pt x="1980824" y="-13104"/>
                  <a:pt x="2115880" y="31993"/>
                  <a:pt x="2268508" y="0"/>
                </a:cubicBezTo>
                <a:cubicBezTo>
                  <a:pt x="2421136" y="-31993"/>
                  <a:pt x="2657710" y="51087"/>
                  <a:pt x="2919674" y="0"/>
                </a:cubicBezTo>
                <a:cubicBezTo>
                  <a:pt x="3181638" y="-51087"/>
                  <a:pt x="3359168" y="76024"/>
                  <a:pt x="3570839" y="0"/>
                </a:cubicBezTo>
                <a:cubicBezTo>
                  <a:pt x="3782511" y="-76024"/>
                  <a:pt x="3893422" y="41077"/>
                  <a:pt x="4059214" y="0"/>
                </a:cubicBezTo>
                <a:cubicBezTo>
                  <a:pt x="4225007" y="-41077"/>
                  <a:pt x="4359352" y="13104"/>
                  <a:pt x="4601852" y="0"/>
                </a:cubicBezTo>
                <a:cubicBezTo>
                  <a:pt x="4844352" y="-13104"/>
                  <a:pt x="4952778" y="1964"/>
                  <a:pt x="5198753" y="0"/>
                </a:cubicBezTo>
                <a:cubicBezTo>
                  <a:pt x="5444728" y="-1964"/>
                  <a:pt x="5599331" y="2744"/>
                  <a:pt x="5849919" y="0"/>
                </a:cubicBezTo>
                <a:cubicBezTo>
                  <a:pt x="6049220" y="11262"/>
                  <a:pt x="6263052" y="258539"/>
                  <a:pt x="6273458" y="423539"/>
                </a:cubicBezTo>
                <a:cubicBezTo>
                  <a:pt x="6282617" y="575842"/>
                  <a:pt x="6266527" y="729650"/>
                  <a:pt x="6273458" y="937418"/>
                </a:cubicBezTo>
                <a:cubicBezTo>
                  <a:pt x="6280389" y="1145186"/>
                  <a:pt x="6201677" y="1382438"/>
                  <a:pt x="6273458" y="1536003"/>
                </a:cubicBezTo>
                <a:cubicBezTo>
                  <a:pt x="6345239" y="1689569"/>
                  <a:pt x="6242946" y="1897148"/>
                  <a:pt x="6273458" y="2117647"/>
                </a:cubicBezTo>
                <a:cubicBezTo>
                  <a:pt x="6263485" y="2322653"/>
                  <a:pt x="6068756" y="2538937"/>
                  <a:pt x="5849919" y="2541186"/>
                </a:cubicBezTo>
                <a:cubicBezTo>
                  <a:pt x="5760820" y="2583590"/>
                  <a:pt x="5637295" y="2521120"/>
                  <a:pt x="5470072" y="2541186"/>
                </a:cubicBezTo>
                <a:cubicBezTo>
                  <a:pt x="5302849" y="2561252"/>
                  <a:pt x="5050006" y="2525683"/>
                  <a:pt x="4818907" y="2541186"/>
                </a:cubicBezTo>
                <a:cubicBezTo>
                  <a:pt x="4587808" y="2556689"/>
                  <a:pt x="4459136" y="2475787"/>
                  <a:pt x="4222005" y="2541186"/>
                </a:cubicBezTo>
                <a:cubicBezTo>
                  <a:pt x="3984874" y="2606585"/>
                  <a:pt x="3736186" y="2527261"/>
                  <a:pt x="3570839" y="2541186"/>
                </a:cubicBezTo>
                <a:cubicBezTo>
                  <a:pt x="3405492" y="2555111"/>
                  <a:pt x="3316514" y="2489394"/>
                  <a:pt x="3136729" y="2541186"/>
                </a:cubicBezTo>
                <a:cubicBezTo>
                  <a:pt x="2956944" y="2592978"/>
                  <a:pt x="2898167" y="2510181"/>
                  <a:pt x="2756882" y="2541186"/>
                </a:cubicBezTo>
                <a:cubicBezTo>
                  <a:pt x="2615597" y="2572191"/>
                  <a:pt x="2455187" y="2523468"/>
                  <a:pt x="2214244" y="2541186"/>
                </a:cubicBezTo>
                <a:cubicBezTo>
                  <a:pt x="1973301" y="2558904"/>
                  <a:pt x="1901115" y="2527606"/>
                  <a:pt x="1725870" y="2541186"/>
                </a:cubicBezTo>
                <a:cubicBezTo>
                  <a:pt x="1550625" y="2554766"/>
                  <a:pt x="1389811" y="2514720"/>
                  <a:pt x="1291760" y="2541186"/>
                </a:cubicBezTo>
                <a:cubicBezTo>
                  <a:pt x="1193709" y="2567652"/>
                  <a:pt x="823076" y="2518850"/>
                  <a:pt x="423539" y="2541186"/>
                </a:cubicBezTo>
                <a:cubicBezTo>
                  <a:pt x="177597" y="2487733"/>
                  <a:pt x="24729" y="2406087"/>
                  <a:pt x="0" y="2117647"/>
                </a:cubicBezTo>
                <a:cubicBezTo>
                  <a:pt x="-29193" y="1899545"/>
                  <a:pt x="13204" y="1778964"/>
                  <a:pt x="0" y="1603768"/>
                </a:cubicBezTo>
                <a:cubicBezTo>
                  <a:pt x="-13204" y="1428572"/>
                  <a:pt x="32925" y="1321527"/>
                  <a:pt x="0" y="1056006"/>
                </a:cubicBezTo>
                <a:cubicBezTo>
                  <a:pt x="-32925" y="790485"/>
                  <a:pt x="61767" y="735632"/>
                  <a:pt x="0" y="423539"/>
                </a:cubicBezTo>
                <a:close/>
              </a:path>
            </a:pathLst>
          </a:custGeom>
          <a:ln w="38100">
            <a:solidFill>
              <a:srgbClr val="6DA305"/>
            </a:solidFill>
            <a:extLst>
              <a:ext uri="{C807C97D-BFC1-408E-A445-0C87EB9F89A2}">
                <ask:lineSketchStyleProps xmlns:ask="http://schemas.microsoft.com/office/drawing/2018/sketchyshapes" sd="6118655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sưu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tầm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qua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sưu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tầm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21493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8B2785EA-84E0-4C24-AA05-7D0920ED493E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61DD6964-31B8-472E-9703-FF9C7C24BCB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6185E76D-CE55-49FE-B181-995B032A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10112045" y="45035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224782-0798-49B7-8AB4-FB9EDE894C90}"/>
              </a:ext>
            </a:extLst>
          </p:cNvPr>
          <p:cNvSpPr/>
          <p:nvPr/>
        </p:nvSpPr>
        <p:spPr>
          <a:xfrm>
            <a:off x="1896333" y="141888"/>
            <a:ext cx="8059430" cy="1930385"/>
          </a:xfrm>
          <a:prstGeom prst="roundRect">
            <a:avLst/>
          </a:prstGeom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Calibri" panose="020F0502020204030204" pitchFamily="34" charset="0"/>
                <a:cs typeface="Calibri" panose="020F0502020204030204" pitchFamily="34" charset="0"/>
              </a:rPr>
              <a:t>3 x 7 = 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C8D00880-7D20-4908-B833-53792AFDE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7" y="202395"/>
            <a:ext cx="2048747" cy="205422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11D7420-0CBA-40FE-8ECC-D6FAF69EA9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3270886"/>
            <a:ext cx="3280714" cy="298420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C77387-6F1B-4D79-BDF5-13799683E0B3}"/>
              </a:ext>
            </a:extLst>
          </p:cNvPr>
          <p:cNvSpPr/>
          <p:nvPr/>
        </p:nvSpPr>
        <p:spPr>
          <a:xfrm>
            <a:off x="4260273" y="2514600"/>
            <a:ext cx="6255327" cy="2984206"/>
          </a:xfrm>
          <a:prstGeom prst="wedgeRoundRectCallout">
            <a:avLst>
              <a:gd name="adj1" fmla="val -58707"/>
              <a:gd name="adj2" fmla="val 23850"/>
              <a:gd name="adj3" fmla="val 16667"/>
            </a:avLst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8000">
                <a:latin typeface="Calibri" panose="020F0502020204030204" pitchFamily="34" charset="0"/>
                <a:cs typeface="Calibri" panose="020F0502020204030204" pitchFamily="34" charset="0"/>
              </a:rPr>
              <a:t>3 x 7 = 21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7538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C8ABF030-CEE5-49B4-92CF-D18F566BC9E0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5CB40C24-2B0C-4529-AE08-333B0FAE1FD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CCC4A804-5F7F-402F-AF80-1624CC56C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10112045" y="45035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DF75393-1712-4F2F-80CF-0E6168E97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3270886"/>
            <a:ext cx="3280714" cy="29842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2DA6BD49-94CC-4FB2-99EE-30CBB38ED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34" y="367310"/>
            <a:ext cx="2121005" cy="1846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DCE0FC-FBED-41E9-913E-33DCD542E51F}"/>
              </a:ext>
            </a:extLst>
          </p:cNvPr>
          <p:cNvSpPr/>
          <p:nvPr/>
        </p:nvSpPr>
        <p:spPr>
          <a:xfrm>
            <a:off x="1896333" y="141888"/>
            <a:ext cx="8059430" cy="1930385"/>
          </a:xfrm>
          <a:prstGeom prst="roundRect">
            <a:avLst/>
          </a:prstGeom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Calibri" panose="020F0502020204030204" pitchFamily="34" charset="0"/>
                <a:cs typeface="Calibri" panose="020F0502020204030204" pitchFamily="34" charset="0"/>
              </a:rPr>
              <a:t>12 kg x 7 = 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5A4B693-909C-44F0-AC0A-C8F031016D26}"/>
              </a:ext>
            </a:extLst>
          </p:cNvPr>
          <p:cNvSpPr/>
          <p:nvPr/>
        </p:nvSpPr>
        <p:spPr>
          <a:xfrm>
            <a:off x="4260273" y="2514600"/>
            <a:ext cx="6255327" cy="2984206"/>
          </a:xfrm>
          <a:prstGeom prst="wedgeRoundRectCallout">
            <a:avLst>
              <a:gd name="adj1" fmla="val -58707"/>
              <a:gd name="adj2" fmla="val 23850"/>
              <a:gd name="adj3" fmla="val 16667"/>
            </a:avLst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>
                <a:latin typeface="Calibri" panose="020F0502020204030204" pitchFamily="34" charset="0"/>
                <a:cs typeface="Calibri" panose="020F0502020204030204" pitchFamily="34" charset="0"/>
              </a:rPr>
              <a:t>12kg x 7 = 84 kg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606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C6993E9A-FE63-4E0E-AB5F-E27A979D34D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8B9A61D8-2D60-4473-A37F-C8E69AECEA0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C45F1775-A9D4-4CF8-BD8D-82639ACEF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 flipH="1">
            <a:off x="10112045" y="45035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2E19B4-C76A-491A-B583-B521799343A3}"/>
              </a:ext>
            </a:extLst>
          </p:cNvPr>
          <p:cNvSpPr/>
          <p:nvPr/>
        </p:nvSpPr>
        <p:spPr>
          <a:xfrm>
            <a:off x="1906724" y="283775"/>
            <a:ext cx="7975031" cy="1930385"/>
          </a:xfrm>
          <a:prstGeom prst="roundRect">
            <a:avLst/>
          </a:prstGeom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alibri" panose="020F0502020204030204" pitchFamily="34" charset="0"/>
                <a:cs typeface="Calibri" panose="020F0502020204030204" pitchFamily="34" charset="0"/>
              </a:rPr>
              <a:t>9 x 8 = ?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E625DA5-F9AC-471C-823A-FA8F0B3AA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3270886"/>
            <a:ext cx="3280714" cy="298420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C7B904-B173-40D5-B90A-9F7CC96C1318}"/>
              </a:ext>
            </a:extLst>
          </p:cNvPr>
          <p:cNvSpPr/>
          <p:nvPr/>
        </p:nvSpPr>
        <p:spPr>
          <a:xfrm>
            <a:off x="4330611" y="2625307"/>
            <a:ext cx="6255327" cy="2984206"/>
          </a:xfrm>
          <a:prstGeom prst="wedgeRoundRectCallout">
            <a:avLst>
              <a:gd name="adj1" fmla="val -58707"/>
              <a:gd name="adj2" fmla="val 23850"/>
              <a:gd name="adj3" fmla="val 16667"/>
            </a:avLst>
          </a:prstGeom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8000">
                <a:latin typeface="Calibri" panose="020F0502020204030204" pitchFamily="34" charset="0"/>
                <a:cs typeface="Calibri" panose="020F0502020204030204" pitchFamily="34" charset="0"/>
              </a:rPr>
              <a:t>9 x 8 = 72 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15">
            <a:extLst>
              <a:ext uri="{FF2B5EF4-FFF2-40B4-BE49-F238E27FC236}">
                <a16:creationId xmlns:a16="http://schemas.microsoft.com/office/drawing/2014/main" id="{19F761DD-84C4-4DBB-99B6-0B8F4B0D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34" y="367310"/>
            <a:ext cx="2121005" cy="18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3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7C13E0B5-62A4-46FA-9601-00D0E349EE21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78414DDD-1219-4FE0-BF2C-1AC3A6CB956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4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44634C71-7EB3-4D24-B3B0-5ACD494B90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77" t="16005" r="18148" b="9161"/>
          <a:stretch/>
        </p:blipFill>
        <p:spPr>
          <a:xfrm flipH="1">
            <a:off x="9939673" y="212607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412F2C8F-F6F7-4C27-977E-1DEDB5990B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0" y="300666"/>
            <a:ext cx="2341943" cy="1574336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D7A61EC-B0FE-40E5-BAC2-F08F6D1A6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251" y="1582149"/>
            <a:ext cx="2121005" cy="184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030C6-08AB-4A39-A0BA-A0D64A945EA5}"/>
              </a:ext>
            </a:extLst>
          </p:cNvPr>
          <p:cNvSpPr txBox="1"/>
          <p:nvPr/>
        </p:nvSpPr>
        <p:spPr>
          <a:xfrm>
            <a:off x="3106882" y="211640"/>
            <a:ext cx="5829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Sưu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tầm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</a:t>
            </a:r>
            <a:r>
              <a:rPr lang="en-US" sz="6600" dirty="0" err="1">
                <a:solidFill>
                  <a:srgbClr val="EC0940"/>
                </a:solidFill>
                <a:latin typeface="UVN Banh Mi" pitchFamily="2" charset="0"/>
              </a:rPr>
              <a:t>máy</a:t>
            </a:r>
            <a:r>
              <a:rPr lang="en-US" sz="6600" dirty="0">
                <a:solidFill>
                  <a:srgbClr val="EC0940"/>
                </a:solidFill>
                <a:latin typeface="UVN Banh Mi" pitchFamily="2" charset="0"/>
              </a:rPr>
              <a:t> bay</a:t>
            </a: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3D60C3AF-9C0C-4CDF-B1D1-875F4D14A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954" y="1392581"/>
            <a:ext cx="2412103" cy="2418553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EF8AC32C-DD74-45BA-B8E8-7AAA7E84B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6879" y="1339923"/>
            <a:ext cx="2972623" cy="2541186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3574E32-6B11-4C49-92F0-DE056AC4C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9" y="3237933"/>
            <a:ext cx="3171128" cy="3429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38F20A-E081-4ED9-B1B1-4D22CC384A33}"/>
              </a:ext>
            </a:extLst>
          </p:cNvPr>
          <p:cNvSpPr/>
          <p:nvPr/>
        </p:nvSpPr>
        <p:spPr>
          <a:xfrm>
            <a:off x="3748470" y="3737832"/>
            <a:ext cx="5311124" cy="1956386"/>
          </a:xfrm>
          <a:custGeom>
            <a:avLst/>
            <a:gdLst>
              <a:gd name="connsiteX0" fmla="*/ 0 w 5311124"/>
              <a:gd name="connsiteY0" fmla="*/ 326071 h 1956386"/>
              <a:gd name="connsiteX1" fmla="*/ 326071 w 5311124"/>
              <a:gd name="connsiteY1" fmla="*/ 0 h 1956386"/>
              <a:gd name="connsiteX2" fmla="*/ 955034 w 5311124"/>
              <a:gd name="connsiteY2" fmla="*/ 0 h 1956386"/>
              <a:gd name="connsiteX3" fmla="*/ 1630586 w 5311124"/>
              <a:gd name="connsiteY3" fmla="*/ 0 h 1956386"/>
              <a:gd name="connsiteX4" fmla="*/ 2306138 w 5311124"/>
              <a:gd name="connsiteY4" fmla="*/ 0 h 1956386"/>
              <a:gd name="connsiteX5" fmla="*/ 2981691 w 5311124"/>
              <a:gd name="connsiteY5" fmla="*/ 0 h 1956386"/>
              <a:gd name="connsiteX6" fmla="*/ 3564063 w 5311124"/>
              <a:gd name="connsiteY6" fmla="*/ 0 h 1956386"/>
              <a:gd name="connsiteX7" fmla="*/ 4053257 w 5311124"/>
              <a:gd name="connsiteY7" fmla="*/ 0 h 1956386"/>
              <a:gd name="connsiteX8" fmla="*/ 4985053 w 5311124"/>
              <a:gd name="connsiteY8" fmla="*/ 0 h 1956386"/>
              <a:gd name="connsiteX9" fmla="*/ 5311124 w 5311124"/>
              <a:gd name="connsiteY9" fmla="*/ 326071 h 1956386"/>
              <a:gd name="connsiteX10" fmla="*/ 5311124 w 5311124"/>
              <a:gd name="connsiteY10" fmla="*/ 773861 h 1956386"/>
              <a:gd name="connsiteX11" fmla="*/ 5311124 w 5311124"/>
              <a:gd name="connsiteY11" fmla="*/ 1221652 h 1956386"/>
              <a:gd name="connsiteX12" fmla="*/ 5311124 w 5311124"/>
              <a:gd name="connsiteY12" fmla="*/ 1630315 h 1956386"/>
              <a:gd name="connsiteX13" fmla="*/ 4985053 w 5311124"/>
              <a:gd name="connsiteY13" fmla="*/ 1956386 h 1956386"/>
              <a:gd name="connsiteX14" fmla="*/ 4449270 w 5311124"/>
              <a:gd name="connsiteY14" fmla="*/ 1956386 h 1956386"/>
              <a:gd name="connsiteX15" fmla="*/ 3773718 w 5311124"/>
              <a:gd name="connsiteY15" fmla="*/ 1956386 h 1956386"/>
              <a:gd name="connsiteX16" fmla="*/ 3144755 w 5311124"/>
              <a:gd name="connsiteY16" fmla="*/ 1956386 h 1956386"/>
              <a:gd name="connsiteX17" fmla="*/ 2469203 w 5311124"/>
              <a:gd name="connsiteY17" fmla="*/ 1956386 h 1956386"/>
              <a:gd name="connsiteX18" fmla="*/ 2026599 w 5311124"/>
              <a:gd name="connsiteY18" fmla="*/ 1956386 h 1956386"/>
              <a:gd name="connsiteX19" fmla="*/ 1351047 w 5311124"/>
              <a:gd name="connsiteY19" fmla="*/ 1956386 h 1956386"/>
              <a:gd name="connsiteX20" fmla="*/ 326071 w 5311124"/>
              <a:gd name="connsiteY20" fmla="*/ 1956386 h 1956386"/>
              <a:gd name="connsiteX21" fmla="*/ 0 w 5311124"/>
              <a:gd name="connsiteY21" fmla="*/ 1630315 h 1956386"/>
              <a:gd name="connsiteX22" fmla="*/ 0 w 5311124"/>
              <a:gd name="connsiteY22" fmla="*/ 1221652 h 1956386"/>
              <a:gd name="connsiteX23" fmla="*/ 0 w 5311124"/>
              <a:gd name="connsiteY23" fmla="*/ 773861 h 1956386"/>
              <a:gd name="connsiteX24" fmla="*/ 0 w 5311124"/>
              <a:gd name="connsiteY24" fmla="*/ 326071 h 19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11124" h="1956386" fill="none" extrusionOk="0">
                <a:moveTo>
                  <a:pt x="0" y="326071"/>
                </a:moveTo>
                <a:cubicBezTo>
                  <a:pt x="9291" y="154557"/>
                  <a:pt x="162438" y="-13595"/>
                  <a:pt x="326071" y="0"/>
                </a:cubicBezTo>
                <a:cubicBezTo>
                  <a:pt x="528148" y="-55654"/>
                  <a:pt x="702073" y="4232"/>
                  <a:pt x="955034" y="0"/>
                </a:cubicBezTo>
                <a:cubicBezTo>
                  <a:pt x="1207995" y="-4232"/>
                  <a:pt x="1397255" y="23355"/>
                  <a:pt x="1630586" y="0"/>
                </a:cubicBezTo>
                <a:cubicBezTo>
                  <a:pt x="1863917" y="-23355"/>
                  <a:pt x="2163966" y="17957"/>
                  <a:pt x="2306138" y="0"/>
                </a:cubicBezTo>
                <a:cubicBezTo>
                  <a:pt x="2448310" y="-17957"/>
                  <a:pt x="2800714" y="70050"/>
                  <a:pt x="2981691" y="0"/>
                </a:cubicBezTo>
                <a:cubicBezTo>
                  <a:pt x="3162668" y="-70050"/>
                  <a:pt x="3304672" y="41089"/>
                  <a:pt x="3564063" y="0"/>
                </a:cubicBezTo>
                <a:cubicBezTo>
                  <a:pt x="3823454" y="-41089"/>
                  <a:pt x="3911738" y="26209"/>
                  <a:pt x="4053257" y="0"/>
                </a:cubicBezTo>
                <a:cubicBezTo>
                  <a:pt x="4194776" y="-26209"/>
                  <a:pt x="4763429" y="23211"/>
                  <a:pt x="4985053" y="0"/>
                </a:cubicBezTo>
                <a:cubicBezTo>
                  <a:pt x="5171924" y="-7414"/>
                  <a:pt x="5352856" y="173030"/>
                  <a:pt x="5311124" y="326071"/>
                </a:cubicBezTo>
                <a:cubicBezTo>
                  <a:pt x="5345696" y="546584"/>
                  <a:pt x="5271014" y="636603"/>
                  <a:pt x="5311124" y="773861"/>
                </a:cubicBezTo>
                <a:cubicBezTo>
                  <a:pt x="5351234" y="911119"/>
                  <a:pt x="5264930" y="1053688"/>
                  <a:pt x="5311124" y="1221652"/>
                </a:cubicBezTo>
                <a:cubicBezTo>
                  <a:pt x="5357318" y="1389616"/>
                  <a:pt x="5291392" y="1454726"/>
                  <a:pt x="5311124" y="1630315"/>
                </a:cubicBezTo>
                <a:cubicBezTo>
                  <a:pt x="5348478" y="1841296"/>
                  <a:pt x="5184718" y="1946556"/>
                  <a:pt x="4985053" y="1956386"/>
                </a:cubicBezTo>
                <a:cubicBezTo>
                  <a:pt x="4790137" y="1998216"/>
                  <a:pt x="4638070" y="1904195"/>
                  <a:pt x="4449270" y="1956386"/>
                </a:cubicBezTo>
                <a:cubicBezTo>
                  <a:pt x="4260470" y="2008577"/>
                  <a:pt x="4064960" y="1893370"/>
                  <a:pt x="3773718" y="1956386"/>
                </a:cubicBezTo>
                <a:cubicBezTo>
                  <a:pt x="3482476" y="2019402"/>
                  <a:pt x="3392320" y="1911841"/>
                  <a:pt x="3144755" y="1956386"/>
                </a:cubicBezTo>
                <a:cubicBezTo>
                  <a:pt x="2897190" y="2000931"/>
                  <a:pt x="2707657" y="1909862"/>
                  <a:pt x="2469203" y="1956386"/>
                </a:cubicBezTo>
                <a:cubicBezTo>
                  <a:pt x="2230749" y="2002910"/>
                  <a:pt x="2173781" y="1913965"/>
                  <a:pt x="2026599" y="1956386"/>
                </a:cubicBezTo>
                <a:cubicBezTo>
                  <a:pt x="1879417" y="1998807"/>
                  <a:pt x="1540418" y="1883592"/>
                  <a:pt x="1351047" y="1956386"/>
                </a:cubicBezTo>
                <a:cubicBezTo>
                  <a:pt x="1161676" y="2029180"/>
                  <a:pt x="691812" y="1890078"/>
                  <a:pt x="326071" y="1956386"/>
                </a:cubicBezTo>
                <a:cubicBezTo>
                  <a:pt x="170850" y="1999854"/>
                  <a:pt x="-21728" y="1808360"/>
                  <a:pt x="0" y="1630315"/>
                </a:cubicBezTo>
                <a:cubicBezTo>
                  <a:pt x="-47179" y="1531082"/>
                  <a:pt x="26175" y="1326686"/>
                  <a:pt x="0" y="1221652"/>
                </a:cubicBezTo>
                <a:cubicBezTo>
                  <a:pt x="-26175" y="1116618"/>
                  <a:pt x="50834" y="990108"/>
                  <a:pt x="0" y="773861"/>
                </a:cubicBezTo>
                <a:cubicBezTo>
                  <a:pt x="-50834" y="557614"/>
                  <a:pt x="34210" y="537683"/>
                  <a:pt x="0" y="326071"/>
                </a:cubicBezTo>
                <a:close/>
              </a:path>
              <a:path w="5311124" h="1956386" stroke="0" extrusionOk="0">
                <a:moveTo>
                  <a:pt x="0" y="326071"/>
                </a:moveTo>
                <a:cubicBezTo>
                  <a:pt x="-13538" y="187777"/>
                  <a:pt x="130335" y="19382"/>
                  <a:pt x="326071" y="0"/>
                </a:cubicBezTo>
                <a:cubicBezTo>
                  <a:pt x="505713" y="-34310"/>
                  <a:pt x="730575" y="36338"/>
                  <a:pt x="908444" y="0"/>
                </a:cubicBezTo>
                <a:cubicBezTo>
                  <a:pt x="1086313" y="-36338"/>
                  <a:pt x="1198188" y="37620"/>
                  <a:pt x="1444227" y="0"/>
                </a:cubicBezTo>
                <a:cubicBezTo>
                  <a:pt x="1690266" y="-37620"/>
                  <a:pt x="1732222" y="14217"/>
                  <a:pt x="1886830" y="0"/>
                </a:cubicBezTo>
                <a:cubicBezTo>
                  <a:pt x="2041438" y="-14217"/>
                  <a:pt x="2194176" y="30762"/>
                  <a:pt x="2376023" y="0"/>
                </a:cubicBezTo>
                <a:cubicBezTo>
                  <a:pt x="2557870" y="-30762"/>
                  <a:pt x="2799335" y="76419"/>
                  <a:pt x="3051575" y="0"/>
                </a:cubicBezTo>
                <a:cubicBezTo>
                  <a:pt x="3303815" y="-76419"/>
                  <a:pt x="3483951" y="37344"/>
                  <a:pt x="3727128" y="0"/>
                </a:cubicBezTo>
                <a:cubicBezTo>
                  <a:pt x="3970305" y="-37344"/>
                  <a:pt x="4000665" y="46915"/>
                  <a:pt x="4262911" y="0"/>
                </a:cubicBezTo>
                <a:cubicBezTo>
                  <a:pt x="4525157" y="-46915"/>
                  <a:pt x="4820549" y="50941"/>
                  <a:pt x="4985053" y="0"/>
                </a:cubicBezTo>
                <a:cubicBezTo>
                  <a:pt x="5145956" y="-45940"/>
                  <a:pt x="5317168" y="145460"/>
                  <a:pt x="5311124" y="326071"/>
                </a:cubicBezTo>
                <a:cubicBezTo>
                  <a:pt x="5327858" y="417879"/>
                  <a:pt x="5284953" y="549600"/>
                  <a:pt x="5311124" y="721692"/>
                </a:cubicBezTo>
                <a:cubicBezTo>
                  <a:pt x="5337295" y="893784"/>
                  <a:pt x="5285842" y="1036850"/>
                  <a:pt x="5311124" y="1156440"/>
                </a:cubicBezTo>
                <a:cubicBezTo>
                  <a:pt x="5336406" y="1276030"/>
                  <a:pt x="5263720" y="1482367"/>
                  <a:pt x="5311124" y="1630315"/>
                </a:cubicBezTo>
                <a:cubicBezTo>
                  <a:pt x="5291650" y="1825094"/>
                  <a:pt x="5171737" y="1956135"/>
                  <a:pt x="4985053" y="1956386"/>
                </a:cubicBezTo>
                <a:cubicBezTo>
                  <a:pt x="4793612" y="1998226"/>
                  <a:pt x="4643445" y="1900255"/>
                  <a:pt x="4495860" y="1956386"/>
                </a:cubicBezTo>
                <a:cubicBezTo>
                  <a:pt x="4348275" y="2012517"/>
                  <a:pt x="3998175" y="1907236"/>
                  <a:pt x="3866897" y="1956386"/>
                </a:cubicBezTo>
                <a:cubicBezTo>
                  <a:pt x="3735619" y="2005536"/>
                  <a:pt x="3579942" y="1898547"/>
                  <a:pt x="3377704" y="1956386"/>
                </a:cubicBezTo>
                <a:cubicBezTo>
                  <a:pt x="3175466" y="2014225"/>
                  <a:pt x="3025884" y="1901647"/>
                  <a:pt x="2702152" y="1956386"/>
                </a:cubicBezTo>
                <a:cubicBezTo>
                  <a:pt x="2378420" y="2011125"/>
                  <a:pt x="2298048" y="1936184"/>
                  <a:pt x="2073189" y="1956386"/>
                </a:cubicBezTo>
                <a:cubicBezTo>
                  <a:pt x="1848330" y="1976588"/>
                  <a:pt x="1683676" y="1953712"/>
                  <a:pt x="1397637" y="1956386"/>
                </a:cubicBezTo>
                <a:cubicBezTo>
                  <a:pt x="1111598" y="1959060"/>
                  <a:pt x="1027824" y="1911084"/>
                  <a:pt x="908444" y="1956386"/>
                </a:cubicBezTo>
                <a:cubicBezTo>
                  <a:pt x="789064" y="2001688"/>
                  <a:pt x="454010" y="1912593"/>
                  <a:pt x="326071" y="1956386"/>
                </a:cubicBezTo>
                <a:cubicBezTo>
                  <a:pt x="133438" y="1913918"/>
                  <a:pt x="17021" y="1798332"/>
                  <a:pt x="0" y="1630315"/>
                </a:cubicBezTo>
                <a:cubicBezTo>
                  <a:pt x="-35299" y="1438774"/>
                  <a:pt x="24800" y="1363923"/>
                  <a:pt x="0" y="1234694"/>
                </a:cubicBezTo>
                <a:cubicBezTo>
                  <a:pt x="-24800" y="1105465"/>
                  <a:pt x="51004" y="977265"/>
                  <a:pt x="0" y="773861"/>
                </a:cubicBezTo>
                <a:cubicBezTo>
                  <a:pt x="-51004" y="570457"/>
                  <a:pt x="36093" y="476607"/>
                  <a:pt x="0" y="326071"/>
                </a:cubicBezTo>
                <a:close/>
              </a:path>
            </a:pathLst>
          </a:custGeom>
          <a:ln w="38100">
            <a:solidFill>
              <a:srgbClr val="6DA305"/>
            </a:solidFill>
            <a:extLst>
              <a:ext uri="{C807C97D-BFC1-408E-A445-0C87EB9F89A2}">
                <ask:lineSketchStyleProps xmlns:ask="http://schemas.microsoft.com/office/drawing/2018/sketchyshapes" sd="6118655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93FC509-4E05-4A8D-A284-F82020106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33650" y="142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26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61" y="1515917"/>
            <a:ext cx="1986010" cy="2943969"/>
          </a:xfrm>
          <a:prstGeom prst="rect">
            <a:avLst/>
          </a:prstGeom>
        </p:spPr>
      </p:pic>
      <p:pic>
        <p:nvPicPr>
          <p:cNvPr id="8" name="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25" y="2846588"/>
            <a:ext cx="1503968" cy="3816522"/>
          </a:xfrm>
          <a:prstGeom prst="rect">
            <a:avLst/>
          </a:prstGeom>
        </p:spPr>
      </p:pic>
      <p:pic>
        <p:nvPicPr>
          <p:cNvPr id="9" name="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45" y="3494005"/>
            <a:ext cx="1792180" cy="2056708"/>
          </a:xfrm>
          <a:prstGeom prst="rect">
            <a:avLst/>
          </a:prstGeom>
        </p:spPr>
      </p:pic>
      <p:pic>
        <p:nvPicPr>
          <p:cNvPr id="10" name="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47" y="1755357"/>
            <a:ext cx="948208" cy="2966000"/>
          </a:xfrm>
          <a:prstGeom prst="rect">
            <a:avLst/>
          </a:prstGeom>
        </p:spPr>
      </p:pic>
      <p:pic>
        <p:nvPicPr>
          <p:cNvPr id="11" name="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5" y="141376"/>
            <a:ext cx="1583740" cy="294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63" y="2546055"/>
            <a:ext cx="2579286" cy="397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928" y="3608821"/>
            <a:ext cx="1846338" cy="357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984" y="2340442"/>
            <a:ext cx="9837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BÉ TẬP BẮN CUNG</a:t>
            </a:r>
          </a:p>
        </p:txBody>
      </p:sp>
    </p:spTree>
    <p:extLst>
      <p:ext uri="{BB962C8B-B14F-4D97-AF65-F5344CB8AC3E}">
        <p14:creationId xmlns:p14="http://schemas.microsoft.com/office/powerpoint/2010/main" val="3737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>
            <a:extLst>
              <a:ext uri="{FF2B5EF4-FFF2-40B4-BE49-F238E27FC236}">
                <a16:creationId xmlns:a16="http://schemas.microsoft.com/office/drawing/2014/main" id="{95616D54-BF26-4216-9963-ADA214DE66B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8C145C-4F9B-4A09-935C-0CC0F2D8E579}"/>
              </a:ext>
            </a:extLst>
          </p:cNvPr>
          <p:cNvSpPr/>
          <p:nvPr/>
        </p:nvSpPr>
        <p:spPr>
          <a:xfrm>
            <a:off x="259779" y="506498"/>
            <a:ext cx="11716322" cy="5919702"/>
          </a:xfrm>
          <a:prstGeom prst="roundRect">
            <a:avLst>
              <a:gd name="adj" fmla="val 91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62026-6811-40B5-A77A-EEF28FFEDD23}"/>
              </a:ext>
            </a:extLst>
          </p:cNvPr>
          <p:cNvSpPr txBox="1"/>
          <p:nvPr/>
        </p:nvSpPr>
        <p:spPr>
          <a:xfrm>
            <a:off x="3493744" y="75076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210D6-4718-438B-AF9C-980803715946}"/>
              </a:ext>
            </a:extLst>
          </p:cNvPr>
          <p:cNvSpPr txBox="1"/>
          <p:nvPr/>
        </p:nvSpPr>
        <p:spPr>
          <a:xfrm>
            <a:off x="2374694" y="194800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225AD-9EA8-4688-9567-D5825EBA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182579" y="1865355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3ABD6-D816-4795-8884-1F6705D8F115}"/>
              </a:ext>
            </a:extLst>
          </p:cNvPr>
          <p:cNvSpPr txBox="1"/>
          <p:nvPr/>
        </p:nvSpPr>
        <p:spPr>
          <a:xfrm>
            <a:off x="2374694" y="287270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E4832-E04F-421F-BD16-C15016C8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182579" y="2846367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2F355-62CA-49DD-B233-94B9C5422BDE}"/>
              </a:ext>
            </a:extLst>
          </p:cNvPr>
          <p:cNvSpPr txBox="1"/>
          <p:nvPr/>
        </p:nvSpPr>
        <p:spPr>
          <a:xfrm>
            <a:off x="2374694" y="391003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F93F1F-99B9-4C33-9060-8F642379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182579" y="382737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FCE0A7-DD5C-4E3E-9D41-5BD6F2CDC173}"/>
              </a:ext>
            </a:extLst>
          </p:cNvPr>
          <p:cNvSpPr txBox="1"/>
          <p:nvPr/>
        </p:nvSpPr>
        <p:spPr>
          <a:xfrm>
            <a:off x="2374694" y="489104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E319B-B2DC-4B51-9BCC-A38B9A6A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1182579" y="4808391"/>
            <a:ext cx="919996" cy="919996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DBA797-E5D4-482C-A926-3A2173C6D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30" y="4213991"/>
            <a:ext cx="2320336" cy="25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317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8" grpId="0" uiExpand="1" build="p"/>
      <p:bldP spid="10" grpId="0" uiExpand="1" build="p"/>
      <p:bldP spid="1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9DE56C54-AAB5-41AD-8B7E-EEA7D88E6FC2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199EA468-53E7-4F46-881A-A95D1816431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19F52E3-975A-458D-AAB4-B57424F06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838E911-AD97-420A-97AA-E3974054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953DEF-A693-418B-87FA-F261A5A3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7DA7843-53DE-40F3-8094-4220E26C6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-293326"/>
            <a:ext cx="10590028" cy="7444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16D6E-485E-463D-AA34-3CF14AA60F02}"/>
              </a:ext>
            </a:extLst>
          </p:cNvPr>
          <p:cNvSpPr txBox="1"/>
          <p:nvPr/>
        </p:nvSpPr>
        <p:spPr>
          <a:xfrm>
            <a:off x="2954534" y="1708882"/>
            <a:ext cx="7264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biệt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80060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43" t="1569" r="1420" b="16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61" y="1515917"/>
            <a:ext cx="1986010" cy="2943969"/>
          </a:xfrm>
          <a:prstGeom prst="rect">
            <a:avLst/>
          </a:prstGeom>
        </p:spPr>
      </p:pic>
      <p:pic>
        <p:nvPicPr>
          <p:cNvPr id="6" name="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25" y="2846588"/>
            <a:ext cx="1503968" cy="3816522"/>
          </a:xfrm>
          <a:prstGeom prst="rect">
            <a:avLst/>
          </a:prstGeom>
        </p:spPr>
      </p:pic>
      <p:pic>
        <p:nvPicPr>
          <p:cNvPr id="7" name="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45" y="3494005"/>
            <a:ext cx="1792180" cy="2056708"/>
          </a:xfrm>
          <a:prstGeom prst="rect">
            <a:avLst/>
          </a:prstGeom>
        </p:spPr>
      </p:pic>
      <p:pic>
        <p:nvPicPr>
          <p:cNvPr id="8" name="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47" y="1755357"/>
            <a:ext cx="948208" cy="2966000"/>
          </a:xfrm>
          <a:prstGeom prst="rect">
            <a:avLst/>
          </a:prstGeom>
        </p:spPr>
      </p:pic>
      <p:pic>
        <p:nvPicPr>
          <p:cNvPr id="9" name="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5" y="141376"/>
            <a:ext cx="1583740" cy="2943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63" y="2546055"/>
            <a:ext cx="2579286" cy="397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928" y="3608821"/>
            <a:ext cx="1846338" cy="357948"/>
          </a:xfrm>
          <a:prstGeom prst="rect">
            <a:avLst/>
          </a:prstGeom>
        </p:spPr>
      </p:pic>
      <p:pic>
        <p:nvPicPr>
          <p:cNvPr id="7172" name="Picture 4" descr="Táº­p tin:Star icon stylized.svg â Wikipedia tiáº¿ng Viá»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2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áº­p tin:Star icon stylized.svg â Wikipedia tiáº¿ng Viá»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03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áº­p tin:Star icon stylized.svg â Wikipedia tiáº¿ng Viá»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54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áº­p tin:Star icon stylized.svg â Wikipedia tiáº¿ng Viá»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05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áº­p tin:Star icon stylized.svg â Wikipedia tiáº¿ng Viá»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58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9" action="ppaction://hlinksldjump"/>
            <a:extLst>
              <a:ext uri="{FF2B5EF4-FFF2-40B4-BE49-F238E27FC236}">
                <a16:creationId xmlns:a16="http://schemas.microsoft.com/office/drawing/2014/main" id="{4A47CB6B-2748-4DD0-877D-794166F669F4}"/>
              </a:ext>
            </a:extLst>
          </p:cNvPr>
          <p:cNvSpPr/>
          <p:nvPr/>
        </p:nvSpPr>
        <p:spPr>
          <a:xfrm>
            <a:off x="10915650" y="6186488"/>
            <a:ext cx="1095995" cy="671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4206 -0.234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9805 0.053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59089 -0.388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349 0.038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9115 -0.2013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" y="5191007"/>
            <a:ext cx="1659669" cy="1904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9134" y="5191007"/>
            <a:ext cx="3809139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90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Chính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số đó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548" y="4124847"/>
            <a:ext cx="397983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200065" y="384166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7644" y="49322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514281" y="48818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72934" y="1248435"/>
            <a:ext cx="484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FFFF00"/>
                </a:solidFill>
                <a:latin typeface="Montserrat Alternates Black" panose="00000A00000000000000" pitchFamily="50" charset="0"/>
              </a:rPr>
              <a:t>0 X 9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44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F798D-4B33-4301-A4A3-F31DB10D9E56}"/>
              </a:ext>
            </a:extLst>
          </p:cNvPr>
          <p:cNvSpPr txBox="1"/>
          <p:nvPr/>
        </p:nvSpPr>
        <p:spPr>
          <a:xfrm>
            <a:off x="3462727" y="1261033"/>
            <a:ext cx="6655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x 9 =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04E75-147F-43FC-AB53-673355DACDA2}"/>
              </a:ext>
            </a:extLst>
          </p:cNvPr>
          <p:cNvSpPr/>
          <p:nvPr/>
        </p:nvSpPr>
        <p:spPr>
          <a:xfrm>
            <a:off x="6485862" y="42972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3A8C0-643A-429B-BC13-2FCCF228DA48}"/>
              </a:ext>
            </a:extLst>
          </p:cNvPr>
          <p:cNvSpPr/>
          <p:nvPr/>
        </p:nvSpPr>
        <p:spPr>
          <a:xfrm>
            <a:off x="691035" y="538016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10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E8E35-13D2-4BC7-8975-1140D4AA44AB}"/>
              </a:ext>
            </a:extLst>
          </p:cNvPr>
          <p:cNvSpPr/>
          <p:nvPr/>
        </p:nvSpPr>
        <p:spPr>
          <a:xfrm>
            <a:off x="6485862" y="53801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19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068CB5-2BFF-4EFB-AF89-60DAA6F15669}"/>
              </a:ext>
            </a:extLst>
          </p:cNvPr>
          <p:cNvSpPr/>
          <p:nvPr/>
        </p:nvSpPr>
        <p:spPr>
          <a:xfrm>
            <a:off x="668814" y="434533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774EFE1-937D-47C7-BF3B-DFDC62FB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58570" y="404475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2E37FDE-1898-414F-9158-1F5940F9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81163" y="514521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850A5BF-4DB4-481E-A357-7EFC5457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46085" y="50389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E2A9D4C-BAD7-4DF2-A37B-DBFD6D322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12456" y="39883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" y="5038937"/>
            <a:ext cx="1792180" cy="2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F798D-4B33-4301-A4A3-F31DB10D9E56}"/>
              </a:ext>
            </a:extLst>
          </p:cNvPr>
          <p:cNvSpPr txBox="1"/>
          <p:nvPr/>
        </p:nvSpPr>
        <p:spPr>
          <a:xfrm>
            <a:off x="2947973" y="1021278"/>
            <a:ext cx="81696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 gấp</a:t>
            </a:r>
            <a:r>
              <a:rPr kumimoji="0" lang="en-US" sz="6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lên 9 lần được: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04E75-147F-43FC-AB53-673355DACDA2}"/>
              </a:ext>
            </a:extLst>
          </p:cNvPr>
          <p:cNvSpPr/>
          <p:nvPr/>
        </p:nvSpPr>
        <p:spPr>
          <a:xfrm>
            <a:off x="678445" y="426909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99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3A8C0-643A-429B-BC13-2FCCF228DA48}"/>
              </a:ext>
            </a:extLst>
          </p:cNvPr>
          <p:cNvSpPr/>
          <p:nvPr/>
        </p:nvSpPr>
        <p:spPr>
          <a:xfrm>
            <a:off x="691035" y="538016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22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E8E35-13D2-4BC7-8975-1140D4AA44AB}"/>
              </a:ext>
            </a:extLst>
          </p:cNvPr>
          <p:cNvSpPr/>
          <p:nvPr/>
        </p:nvSpPr>
        <p:spPr>
          <a:xfrm>
            <a:off x="6485862" y="53801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110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068CB5-2BFF-4EFB-AF89-60DAA6F15669}"/>
              </a:ext>
            </a:extLst>
          </p:cNvPr>
          <p:cNvSpPr/>
          <p:nvPr/>
        </p:nvSpPr>
        <p:spPr>
          <a:xfrm>
            <a:off x="6433809" y="425314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119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774EFE1-937D-47C7-BF3B-DFDC62FB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23565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2E37FDE-1898-414F-9158-1F5940F9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81163" y="514521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850A5BF-4DB4-481E-A357-7EFC5457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46085" y="50389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E2A9D4C-BAD7-4DF2-A37B-DBFD6D322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05039" y="396022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782"/>
            <a:ext cx="1792180" cy="2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F798D-4B33-4301-A4A3-F31DB10D9E56}"/>
              </a:ext>
            </a:extLst>
          </p:cNvPr>
          <p:cNvSpPr txBox="1"/>
          <p:nvPr/>
        </p:nvSpPr>
        <p:spPr>
          <a:xfrm>
            <a:off x="2238583" y="1267485"/>
            <a:ext cx="9477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72 giảm</a:t>
            </a:r>
            <a:r>
              <a:rPr kumimoji="0" lang="en-US" sz="6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đi 9 lần được: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04E75-147F-43FC-AB53-673355DACDA2}"/>
              </a:ext>
            </a:extLst>
          </p:cNvPr>
          <p:cNvSpPr/>
          <p:nvPr/>
        </p:nvSpPr>
        <p:spPr>
          <a:xfrm>
            <a:off x="1022335" y="526532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8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3A8C0-643A-429B-BC13-2FCCF228DA48}"/>
              </a:ext>
            </a:extLst>
          </p:cNvPr>
          <p:cNvSpPr/>
          <p:nvPr/>
        </p:nvSpPr>
        <p:spPr>
          <a:xfrm>
            <a:off x="6412791" y="41841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E8E35-13D2-4BC7-8975-1140D4AA44AB}"/>
              </a:ext>
            </a:extLst>
          </p:cNvPr>
          <p:cNvSpPr/>
          <p:nvPr/>
        </p:nvSpPr>
        <p:spPr>
          <a:xfrm>
            <a:off x="6485862" y="53801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10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068CB5-2BFF-4EFB-AF89-60DAA6F15669}"/>
              </a:ext>
            </a:extLst>
          </p:cNvPr>
          <p:cNvSpPr/>
          <p:nvPr/>
        </p:nvSpPr>
        <p:spPr>
          <a:xfrm>
            <a:off x="978325" y="430836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7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774EFE1-937D-47C7-BF3B-DFDC62FB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1" y="393207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2E37FDE-1898-414F-9158-1F5940F9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81163" y="514521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850A5BF-4DB4-481E-A357-7EFC5457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23565" y="393207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E2A9D4C-BAD7-4DF2-A37B-DBFD6D322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9601" y="495337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" y="5038937"/>
            <a:ext cx="1792180" cy="2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36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F798D-4B33-4301-A4A3-F31DB10D9E56}"/>
              </a:ext>
            </a:extLst>
          </p:cNvPr>
          <p:cNvSpPr txBox="1"/>
          <p:nvPr/>
        </p:nvSpPr>
        <p:spPr>
          <a:xfrm>
            <a:off x="3807615" y="1291014"/>
            <a:ext cx="482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54 : 9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04E75-147F-43FC-AB53-673355DACDA2}"/>
              </a:ext>
            </a:extLst>
          </p:cNvPr>
          <p:cNvSpPr/>
          <p:nvPr/>
        </p:nvSpPr>
        <p:spPr>
          <a:xfrm>
            <a:off x="678445" y="426909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6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3A8C0-643A-429B-BC13-2FCCF228DA48}"/>
              </a:ext>
            </a:extLst>
          </p:cNvPr>
          <p:cNvSpPr/>
          <p:nvPr/>
        </p:nvSpPr>
        <p:spPr>
          <a:xfrm>
            <a:off x="691035" y="538016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7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E8E35-13D2-4BC7-8975-1140D4AA44AB}"/>
              </a:ext>
            </a:extLst>
          </p:cNvPr>
          <p:cNvSpPr/>
          <p:nvPr/>
        </p:nvSpPr>
        <p:spPr>
          <a:xfrm>
            <a:off x="6485862" y="53801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9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068CB5-2BFF-4EFB-AF89-60DAA6F15669}"/>
              </a:ext>
            </a:extLst>
          </p:cNvPr>
          <p:cNvSpPr/>
          <p:nvPr/>
        </p:nvSpPr>
        <p:spPr>
          <a:xfrm>
            <a:off x="6433809" y="425314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8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774EFE1-937D-47C7-BF3B-DFDC62FB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23565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2E37FDE-1898-414F-9158-1F5940F9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81163" y="514521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850A5BF-4DB4-481E-A357-7EFC5457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46085" y="50389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E2A9D4C-BAD7-4DF2-A37B-DBFD6D322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05039" y="396022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782"/>
            <a:ext cx="1792180" cy="2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32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>
            <a:extLst>
              <a:ext uri="{FF2B5EF4-FFF2-40B4-BE49-F238E27FC236}">
                <a16:creationId xmlns:a16="http://schemas.microsoft.com/office/drawing/2014/main" id="{B5A5FA5C-580A-4DBB-859C-E5C6381EDB0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E18955AC-8399-4E68-9847-271A9AB488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F4335421-A7A6-4D3C-8DC3-0608DC07F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7" t="16005" r="18148" b="9161"/>
          <a:stretch/>
        </p:blipFill>
        <p:spPr>
          <a:xfrm>
            <a:off x="9414531" y="0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B87E4C9D-400E-4E37-B7B3-17A2D0A6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E12563-8552-442F-956D-6076537A04B1}"/>
              </a:ext>
            </a:extLst>
          </p:cNvPr>
          <p:cNvSpPr/>
          <p:nvPr/>
        </p:nvSpPr>
        <p:spPr>
          <a:xfrm>
            <a:off x="2032474" y="1331927"/>
            <a:ext cx="7991279" cy="4254780"/>
          </a:xfrm>
          <a:prstGeom prst="roundRect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Thứ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…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ngày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…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tháng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…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năm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…</a:t>
            </a:r>
          </a:p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</a:p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làm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được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những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gì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?</a:t>
            </a:r>
          </a:p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uepuntozero" panose="02040603050506020204" pitchFamily="18" charset="0"/>
                <a:cs typeface="Calibri" panose="020F0502020204030204" pitchFamily="34" charset="0"/>
              </a:rPr>
              <a:t>Tiết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Duepuntozer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6C7E9A4-B52F-4C07-8B07-94D6F17E9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7390"/>
      </p:ext>
    </p:extLst>
  </p:cSld>
  <p:clrMapOvr>
    <a:masterClrMapping/>
  </p:clrMapOvr>
  <p:transition spd="slow" advClick="0" advTm="200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977</TotalTime>
  <Words>426</Words>
  <PresentationFormat>Widescreen</PresentationFormat>
  <Paragraphs>137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Arial Black</vt:lpstr>
      <vt:lpstr>Bungee Inline</vt:lpstr>
      <vt:lpstr>Calibri</vt:lpstr>
      <vt:lpstr>Calibri Light</vt:lpstr>
      <vt:lpstr>HP001</vt:lpstr>
      <vt:lpstr>Lato Hairline</vt:lpstr>
      <vt:lpstr>Lato Light</vt:lpstr>
      <vt:lpstr>Lato Regular</vt:lpstr>
      <vt:lpstr>Montserrat Alternates Black</vt:lpstr>
      <vt:lpstr>Quicksand Medium</vt:lpstr>
      <vt:lpstr>SVN-Poky's</vt:lpstr>
      <vt:lpstr>Times New Roman</vt:lpstr>
      <vt:lpstr>UTM Duepuntozero</vt:lpstr>
      <vt:lpstr>UTM Edwardian</vt:lpstr>
      <vt:lpstr>UVN Banh Mi</vt:lpstr>
      <vt:lpstr>Toán 2 SHS</vt:lpstr>
      <vt:lpstr>1_Toán 2 SHS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 0354473852</dc:creator>
  <dcterms:created xsi:type="dcterms:W3CDTF">2021-01-08T03:00:40Z</dcterms:created>
  <dcterms:modified xsi:type="dcterms:W3CDTF">2022-10-30T23:20:38Z</dcterms:modified>
</cp:coreProperties>
</file>