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257" r:id="rId3"/>
    <p:sldId id="260" r:id="rId4"/>
    <p:sldId id="264" r:id="rId5"/>
    <p:sldId id="261" r:id="rId6"/>
    <p:sldId id="266" r:id="rId7"/>
    <p:sldId id="275" r:id="rId8"/>
    <p:sldId id="282" r:id="rId9"/>
    <p:sldId id="283" r:id="rId10"/>
    <p:sldId id="284" r:id="rId11"/>
    <p:sldId id="267" r:id="rId12"/>
    <p:sldId id="274" r:id="rId13"/>
    <p:sldId id="273" r:id="rId14"/>
    <p:sldId id="289" r:id="rId15"/>
    <p:sldId id="285" r:id="rId16"/>
    <p:sldId id="271" r:id="rId17"/>
    <p:sldId id="280" r:id="rId18"/>
    <p:sldId id="268" r:id="rId19"/>
    <p:sldId id="287" r:id="rId20"/>
    <p:sldId id="286" r:id="rId21"/>
    <p:sldId id="288" r:id="rId22"/>
    <p:sldId id="262" r:id="rId23"/>
    <p:sldId id="272" r:id="rId24"/>
    <p:sldId id="279" r:id="rId25"/>
    <p:sldId id="278" r:id="rId26"/>
    <p:sldId id="269" r:id="rId27"/>
    <p:sldId id="263" r:id="rId28"/>
    <p:sldId id="270" r:id="rId29"/>
    <p:sldId id="258" r:id="rId30"/>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66A4C"/>
    <a:srgbClr val="FE9903"/>
    <a:srgbClr val="ED803F"/>
    <a:srgbClr val="548884"/>
    <a:srgbClr val="E5664F"/>
    <a:srgbClr val="385723"/>
    <a:srgbClr val="D7E14C"/>
    <a:srgbClr val="D1DB47"/>
    <a:srgbClr val="51CCDE"/>
    <a:srgbClr val="D4DE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657" autoAdjust="0"/>
  </p:normalViewPr>
  <p:slideViewPr>
    <p:cSldViewPr snapToGrid="0">
      <p:cViewPr varScale="1">
        <p:scale>
          <a:sx n="74" d="100"/>
          <a:sy n="74" d="100"/>
        </p:scale>
        <p:origin x="936" y="77"/>
      </p:cViewPr>
      <p:guideLst/>
    </p:cSldViewPr>
  </p:slideViewPr>
  <p:notesTextViewPr>
    <p:cViewPr>
      <p:scale>
        <a:sx n="1" d="1"/>
        <a:sy n="1" d="1"/>
      </p:scale>
      <p:origin x="0" y="0"/>
    </p:cViewPr>
  </p:notesTextViewPr>
  <p:notesViewPr>
    <p:cSldViewPr snapToGrid="0">
      <p:cViewPr varScale="1">
        <p:scale>
          <a:sx n="83" d="100"/>
          <a:sy n="83" d="100"/>
        </p:scale>
        <p:origin x="325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20005602-A8B7-49B4-99CE-EA3DF5D392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0957A910-55F2-4C58-9B2E-60B7E774DA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B8A15E-CD3D-4EB1-9F42-C3FF18ADAFC3}" type="datetimeFigureOut">
              <a:rPr lang="zh-CN" altLang="en-US" smtClean="0"/>
              <a:t>2023/11/27</a:t>
            </a:fld>
            <a:endParaRPr lang="zh-CN" altLang="en-US"/>
          </a:p>
        </p:txBody>
      </p:sp>
      <p:sp>
        <p:nvSpPr>
          <p:cNvPr id="4" name="页脚占位符 3">
            <a:extLst>
              <a:ext uri="{FF2B5EF4-FFF2-40B4-BE49-F238E27FC236}">
                <a16:creationId xmlns:a16="http://schemas.microsoft.com/office/drawing/2014/main" id="{842A42C7-8979-485A-ADC3-1C3A0F2AE5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14E856F1-D1EA-4994-8763-D7AD04082E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7B7298-DF3D-4B91-8527-078FDC333B80}" type="slidenum">
              <a:rPr lang="zh-CN" altLang="en-US" smtClean="0"/>
              <a:t>‹#›</a:t>
            </a:fld>
            <a:endParaRPr lang="zh-CN" altLang="en-US"/>
          </a:p>
        </p:txBody>
      </p:sp>
    </p:spTree>
    <p:extLst>
      <p:ext uri="{BB962C8B-B14F-4D97-AF65-F5344CB8AC3E}">
        <p14:creationId xmlns:p14="http://schemas.microsoft.com/office/powerpoint/2010/main" val="2182835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C9E3CA-E13D-41D1-9FBE-EF4967256E02}" type="datetimeFigureOut">
              <a:rPr lang="zh-CN" altLang="en-US" smtClean="0"/>
              <a:t>2023/11/27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961D5-7F54-4043-BAAA-550F3161ECA7}" type="slidenum">
              <a:rPr lang="zh-CN" altLang="en-US" smtClean="0"/>
              <a:t>‹#›</a:t>
            </a:fld>
            <a:endParaRPr lang="zh-CN" altLang="en-US"/>
          </a:p>
        </p:txBody>
      </p:sp>
    </p:spTree>
    <p:extLst>
      <p:ext uri="{BB962C8B-B14F-4D97-AF65-F5344CB8AC3E}">
        <p14:creationId xmlns:p14="http://schemas.microsoft.com/office/powerpoint/2010/main" val="373110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a:t>
            </a:fld>
            <a:endParaRPr lang="zh-CN" altLang="en-US"/>
          </a:p>
        </p:txBody>
      </p:sp>
    </p:spTree>
    <p:extLst>
      <p:ext uri="{BB962C8B-B14F-4D97-AF65-F5344CB8AC3E}">
        <p14:creationId xmlns:p14="http://schemas.microsoft.com/office/powerpoint/2010/main" val="1543798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035769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11</a:t>
            </a:fld>
            <a:endParaRPr lang="zh-CN" altLang="en-US"/>
          </a:p>
        </p:txBody>
      </p:sp>
    </p:spTree>
    <p:extLst>
      <p:ext uri="{BB962C8B-B14F-4D97-AF65-F5344CB8AC3E}">
        <p14:creationId xmlns:p14="http://schemas.microsoft.com/office/powerpoint/2010/main" val="3018203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12</a:t>
            </a:fld>
            <a:endParaRPr lang="zh-CN" altLang="en-US"/>
          </a:p>
        </p:txBody>
      </p:sp>
    </p:spTree>
    <p:extLst>
      <p:ext uri="{BB962C8B-B14F-4D97-AF65-F5344CB8AC3E}">
        <p14:creationId xmlns:p14="http://schemas.microsoft.com/office/powerpoint/2010/main" val="900590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13</a:t>
            </a:fld>
            <a:endParaRPr lang="zh-CN" altLang="en-US"/>
          </a:p>
        </p:txBody>
      </p:sp>
    </p:spTree>
    <p:extLst>
      <p:ext uri="{BB962C8B-B14F-4D97-AF65-F5344CB8AC3E}">
        <p14:creationId xmlns:p14="http://schemas.microsoft.com/office/powerpoint/2010/main" val="1812400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253910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15</a:t>
            </a:fld>
            <a:endParaRPr lang="zh-CN" altLang="en-US"/>
          </a:p>
        </p:txBody>
      </p:sp>
    </p:spTree>
    <p:extLst>
      <p:ext uri="{BB962C8B-B14F-4D97-AF65-F5344CB8AC3E}">
        <p14:creationId xmlns:p14="http://schemas.microsoft.com/office/powerpoint/2010/main" val="2569291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16</a:t>
            </a:fld>
            <a:endParaRPr lang="zh-CN" altLang="en-US"/>
          </a:p>
        </p:txBody>
      </p:sp>
    </p:spTree>
    <p:extLst>
      <p:ext uri="{BB962C8B-B14F-4D97-AF65-F5344CB8AC3E}">
        <p14:creationId xmlns:p14="http://schemas.microsoft.com/office/powerpoint/2010/main" val="889248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17</a:t>
            </a:fld>
            <a:endParaRPr lang="zh-CN" altLang="en-US"/>
          </a:p>
        </p:txBody>
      </p:sp>
    </p:spTree>
    <p:extLst>
      <p:ext uri="{BB962C8B-B14F-4D97-AF65-F5344CB8AC3E}">
        <p14:creationId xmlns:p14="http://schemas.microsoft.com/office/powerpoint/2010/main" val="1194247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18</a:t>
            </a:fld>
            <a:endParaRPr lang="zh-CN" altLang="en-US"/>
          </a:p>
        </p:txBody>
      </p:sp>
    </p:spTree>
    <p:extLst>
      <p:ext uri="{BB962C8B-B14F-4D97-AF65-F5344CB8AC3E}">
        <p14:creationId xmlns:p14="http://schemas.microsoft.com/office/powerpoint/2010/main" val="3106644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19</a:t>
            </a:fld>
            <a:endParaRPr lang="zh-CN" altLang="en-US"/>
          </a:p>
        </p:txBody>
      </p:sp>
    </p:spTree>
    <p:extLst>
      <p:ext uri="{BB962C8B-B14F-4D97-AF65-F5344CB8AC3E}">
        <p14:creationId xmlns:p14="http://schemas.microsoft.com/office/powerpoint/2010/main" val="2118297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2</a:t>
            </a:fld>
            <a:endParaRPr lang="zh-CN" altLang="en-US"/>
          </a:p>
        </p:txBody>
      </p:sp>
    </p:spTree>
    <p:extLst>
      <p:ext uri="{BB962C8B-B14F-4D97-AF65-F5344CB8AC3E}">
        <p14:creationId xmlns:p14="http://schemas.microsoft.com/office/powerpoint/2010/main" val="405499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20</a:t>
            </a:fld>
            <a:endParaRPr lang="zh-CN" altLang="en-US"/>
          </a:p>
        </p:txBody>
      </p:sp>
    </p:spTree>
    <p:extLst>
      <p:ext uri="{BB962C8B-B14F-4D97-AF65-F5344CB8AC3E}">
        <p14:creationId xmlns:p14="http://schemas.microsoft.com/office/powerpoint/2010/main" val="704471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21</a:t>
            </a:fld>
            <a:endParaRPr lang="zh-CN" altLang="en-US"/>
          </a:p>
        </p:txBody>
      </p:sp>
    </p:spTree>
    <p:extLst>
      <p:ext uri="{BB962C8B-B14F-4D97-AF65-F5344CB8AC3E}">
        <p14:creationId xmlns:p14="http://schemas.microsoft.com/office/powerpoint/2010/main" val="1480064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22</a:t>
            </a:fld>
            <a:endParaRPr lang="zh-CN" altLang="en-US"/>
          </a:p>
        </p:txBody>
      </p:sp>
    </p:spTree>
    <p:extLst>
      <p:ext uri="{BB962C8B-B14F-4D97-AF65-F5344CB8AC3E}">
        <p14:creationId xmlns:p14="http://schemas.microsoft.com/office/powerpoint/2010/main" val="3362814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23</a:t>
            </a:fld>
            <a:endParaRPr lang="zh-CN" altLang="en-US"/>
          </a:p>
        </p:txBody>
      </p:sp>
    </p:spTree>
    <p:extLst>
      <p:ext uri="{BB962C8B-B14F-4D97-AF65-F5344CB8AC3E}">
        <p14:creationId xmlns:p14="http://schemas.microsoft.com/office/powerpoint/2010/main" val="1920350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24</a:t>
            </a:fld>
            <a:endParaRPr lang="zh-CN" altLang="en-US"/>
          </a:p>
        </p:txBody>
      </p:sp>
    </p:spTree>
    <p:extLst>
      <p:ext uri="{BB962C8B-B14F-4D97-AF65-F5344CB8AC3E}">
        <p14:creationId xmlns:p14="http://schemas.microsoft.com/office/powerpoint/2010/main" val="999951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25</a:t>
            </a:fld>
            <a:endParaRPr lang="zh-CN" altLang="en-US"/>
          </a:p>
        </p:txBody>
      </p:sp>
    </p:spTree>
    <p:extLst>
      <p:ext uri="{BB962C8B-B14F-4D97-AF65-F5344CB8AC3E}">
        <p14:creationId xmlns:p14="http://schemas.microsoft.com/office/powerpoint/2010/main" val="1562056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26</a:t>
            </a:fld>
            <a:endParaRPr lang="zh-CN" altLang="en-US"/>
          </a:p>
        </p:txBody>
      </p:sp>
    </p:spTree>
    <p:extLst>
      <p:ext uri="{BB962C8B-B14F-4D97-AF65-F5344CB8AC3E}">
        <p14:creationId xmlns:p14="http://schemas.microsoft.com/office/powerpoint/2010/main" val="2826342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27</a:t>
            </a:fld>
            <a:endParaRPr lang="zh-CN" altLang="en-US"/>
          </a:p>
        </p:txBody>
      </p:sp>
    </p:spTree>
    <p:extLst>
      <p:ext uri="{BB962C8B-B14F-4D97-AF65-F5344CB8AC3E}">
        <p14:creationId xmlns:p14="http://schemas.microsoft.com/office/powerpoint/2010/main" val="3479744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28</a:t>
            </a:fld>
            <a:endParaRPr lang="zh-CN" altLang="en-US"/>
          </a:p>
        </p:txBody>
      </p:sp>
    </p:spTree>
    <p:extLst>
      <p:ext uri="{BB962C8B-B14F-4D97-AF65-F5344CB8AC3E}">
        <p14:creationId xmlns:p14="http://schemas.microsoft.com/office/powerpoint/2010/main" val="738343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29</a:t>
            </a:fld>
            <a:endParaRPr lang="zh-CN" altLang="en-US"/>
          </a:p>
        </p:txBody>
      </p:sp>
    </p:spTree>
    <p:extLst>
      <p:ext uri="{BB962C8B-B14F-4D97-AF65-F5344CB8AC3E}">
        <p14:creationId xmlns:p14="http://schemas.microsoft.com/office/powerpoint/2010/main" val="589888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3</a:t>
            </a:fld>
            <a:endParaRPr lang="zh-CN" altLang="en-US"/>
          </a:p>
        </p:txBody>
      </p:sp>
    </p:spTree>
    <p:extLst>
      <p:ext uri="{BB962C8B-B14F-4D97-AF65-F5344CB8AC3E}">
        <p14:creationId xmlns:p14="http://schemas.microsoft.com/office/powerpoint/2010/main" val="346483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4</a:t>
            </a:fld>
            <a:endParaRPr lang="zh-CN" altLang="en-US"/>
          </a:p>
        </p:txBody>
      </p:sp>
    </p:spTree>
    <p:extLst>
      <p:ext uri="{BB962C8B-B14F-4D97-AF65-F5344CB8AC3E}">
        <p14:creationId xmlns:p14="http://schemas.microsoft.com/office/powerpoint/2010/main" val="177359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5</a:t>
            </a:fld>
            <a:endParaRPr lang="zh-CN" altLang="en-US"/>
          </a:p>
        </p:txBody>
      </p:sp>
    </p:spTree>
    <p:extLst>
      <p:ext uri="{BB962C8B-B14F-4D97-AF65-F5344CB8AC3E}">
        <p14:creationId xmlns:p14="http://schemas.microsoft.com/office/powerpoint/2010/main" val="718206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6</a:t>
            </a:fld>
            <a:endParaRPr lang="zh-CN" altLang="en-US"/>
          </a:p>
        </p:txBody>
      </p:sp>
    </p:spTree>
    <p:extLst>
      <p:ext uri="{BB962C8B-B14F-4D97-AF65-F5344CB8AC3E}">
        <p14:creationId xmlns:p14="http://schemas.microsoft.com/office/powerpoint/2010/main" val="2871385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7</a:t>
            </a:fld>
            <a:endParaRPr lang="zh-CN" altLang="en-US"/>
          </a:p>
        </p:txBody>
      </p:sp>
    </p:spTree>
    <p:extLst>
      <p:ext uri="{BB962C8B-B14F-4D97-AF65-F5344CB8AC3E}">
        <p14:creationId xmlns:p14="http://schemas.microsoft.com/office/powerpoint/2010/main" val="1591781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931794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2000133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15588272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0858908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4978048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041463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471797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15092087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37555791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7664552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711916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7139639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50793597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407279724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AD72D233-4F76-467A-8764-82A228C94B4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46923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60" r:id="rId4"/>
    <p:sldLayoutId id="2147483654" r:id="rId5"/>
    <p:sldLayoutId id="2147483661" r:id="rId6"/>
    <p:sldLayoutId id="2147483662" r:id="rId7"/>
    <p:sldLayoutId id="2147483655" r:id="rId8"/>
    <p:sldLayoutId id="2147483664" r:id="rId9"/>
    <p:sldLayoutId id="2147483651" r:id="rId10"/>
    <p:sldLayoutId id="2147483652" r:id="rId11"/>
    <p:sldLayoutId id="2147483663" r:id="rId12"/>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D0483F65-2105-4E7A-9909-3F3745D8B0E7}"/>
              </a:ext>
            </a:extLst>
          </p:cNvPr>
          <p:cNvSpPr/>
          <p:nvPr/>
        </p:nvSpPr>
        <p:spPr>
          <a:xfrm>
            <a:off x="7227821" y="1543880"/>
            <a:ext cx="2775696" cy="523220"/>
          </a:xfrm>
          <a:prstGeom prst="rect">
            <a:avLst/>
          </a:prstGeom>
        </p:spPr>
        <p:txBody>
          <a:bodyPr wrap="none">
            <a:spAutoFit/>
          </a:bodyPr>
          <a:lstStyle/>
          <a:p>
            <a:r>
              <a:rPr lang="en-US" altLang="zh-CN" sz="2800" b="1"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Tuần</a:t>
            </a:r>
            <a:r>
              <a:rPr lang="en-US" altLang="zh-CN" sz="2800" b="1"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13 – </a:t>
            </a:r>
            <a:r>
              <a:rPr lang="en-US" altLang="zh-CN" sz="2800" b="1"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Bài</a:t>
            </a:r>
            <a:r>
              <a:rPr lang="en-US" altLang="zh-CN" sz="2800" b="1"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3</a:t>
            </a:r>
            <a:endParaRPr lang="zh-CN" altLang="en-US"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31" name="矩形: 圆角 30">
            <a:extLst>
              <a:ext uri="{FF2B5EF4-FFF2-40B4-BE49-F238E27FC236}">
                <a16:creationId xmlns:a16="http://schemas.microsoft.com/office/drawing/2014/main" id="{711B1A88-E0B3-45EF-83C8-66A1BE864FA7}"/>
              </a:ext>
            </a:extLst>
          </p:cNvPr>
          <p:cNvSpPr/>
          <p:nvPr/>
        </p:nvSpPr>
        <p:spPr>
          <a:xfrm>
            <a:off x="6701172" y="2447752"/>
            <a:ext cx="4111702" cy="599234"/>
          </a:xfrm>
          <a:prstGeom prst="roundRect">
            <a:avLst>
              <a:gd name="adj" fmla="val 50000"/>
            </a:avLst>
          </a:prstGeom>
          <a:solidFill>
            <a:schemeClr val="accent6">
              <a:lumMod val="75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err="1">
                <a:solidFill>
                  <a:schemeClr val="bg1"/>
                </a:solidFill>
                <a:latin typeface="Arial" panose="020B0604020202020204" pitchFamily="34" charset="0"/>
                <a:ea typeface="字魂27号-布丁体" panose="00000500000000000000" pitchFamily="2" charset="-122"/>
                <a:cs typeface="Arial" panose="020B0604020202020204" pitchFamily="34" charset="0"/>
              </a:rPr>
              <a:t>Bàn</a:t>
            </a:r>
            <a:r>
              <a:rPr lang="en-US" altLang="zh-CN" sz="2800" dirty="0">
                <a:solidFill>
                  <a:schemeClr val="bg1"/>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2800" dirty="0" err="1">
                <a:solidFill>
                  <a:schemeClr val="bg1"/>
                </a:solidFill>
                <a:latin typeface="Arial" panose="020B0604020202020204" pitchFamily="34" charset="0"/>
                <a:ea typeface="字魂27号-布丁体" panose="00000500000000000000" pitchFamily="2" charset="-122"/>
                <a:cs typeface="Arial" panose="020B0604020202020204" pitchFamily="34" charset="0"/>
              </a:rPr>
              <a:t>tay</a:t>
            </a:r>
            <a:r>
              <a:rPr lang="en-US" altLang="zh-CN" sz="2800" dirty="0">
                <a:solidFill>
                  <a:schemeClr val="bg1"/>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2800" dirty="0" err="1">
                <a:solidFill>
                  <a:schemeClr val="bg1"/>
                </a:solidFill>
                <a:latin typeface="Arial" panose="020B0604020202020204" pitchFamily="34" charset="0"/>
                <a:ea typeface="字魂27号-布丁体" panose="00000500000000000000" pitchFamily="2" charset="-122"/>
                <a:cs typeface="Arial" panose="020B0604020202020204" pitchFamily="34" charset="0"/>
              </a:rPr>
              <a:t>cô</a:t>
            </a:r>
            <a:r>
              <a:rPr lang="en-US" altLang="zh-CN" sz="2800" dirty="0">
                <a:solidFill>
                  <a:schemeClr val="bg1"/>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2800" dirty="0" err="1">
                <a:solidFill>
                  <a:schemeClr val="bg1"/>
                </a:solidFill>
                <a:latin typeface="Arial" panose="020B0604020202020204" pitchFamily="34" charset="0"/>
                <a:ea typeface="字魂27号-布丁体" panose="00000500000000000000" pitchFamily="2" charset="-122"/>
                <a:cs typeface="Arial" panose="020B0604020202020204" pitchFamily="34" charset="0"/>
              </a:rPr>
              <a:t>giáo</a:t>
            </a:r>
            <a:r>
              <a:rPr lang="en-US" altLang="zh-CN" sz="2800" dirty="0">
                <a:solidFill>
                  <a:schemeClr val="bg1"/>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2800" dirty="0" err="1">
                <a:solidFill>
                  <a:schemeClr val="bg1"/>
                </a:solidFill>
                <a:latin typeface="Arial" panose="020B0604020202020204" pitchFamily="34" charset="0"/>
                <a:ea typeface="字魂27号-布丁体" panose="00000500000000000000" pitchFamily="2" charset="-122"/>
                <a:cs typeface="Arial" panose="020B0604020202020204" pitchFamily="34" charset="0"/>
              </a:rPr>
              <a:t>tiết</a:t>
            </a:r>
            <a:r>
              <a:rPr lang="en-US" altLang="zh-CN" sz="2800" dirty="0">
                <a:solidFill>
                  <a:schemeClr val="bg1"/>
                </a:solidFill>
                <a:latin typeface="Arial" panose="020B0604020202020204" pitchFamily="34" charset="0"/>
                <a:ea typeface="字魂27号-布丁体" panose="00000500000000000000" pitchFamily="2" charset="-122"/>
                <a:cs typeface="Arial" panose="020B0604020202020204" pitchFamily="34" charset="0"/>
              </a:rPr>
              <a:t> 4)</a:t>
            </a:r>
            <a:endParaRPr lang="zh-CN" altLang="en-US" sz="2800" dirty="0">
              <a:solidFill>
                <a:schemeClr val="bg1"/>
              </a:solidFill>
              <a:latin typeface="Arial" panose="020B0604020202020204" pitchFamily="34" charset="0"/>
              <a:ea typeface="字魂27号-布丁体" panose="00000500000000000000" pitchFamily="2" charset="-122"/>
              <a:cs typeface="Arial" panose="020B0604020202020204" pitchFamily="34" charset="0"/>
            </a:endParaRPr>
          </a:p>
        </p:txBody>
      </p:sp>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sp>
        <p:nvSpPr>
          <p:cNvPr id="33" name="矩形 29">
            <a:extLst>
              <a:ext uri="{FF2B5EF4-FFF2-40B4-BE49-F238E27FC236}">
                <a16:creationId xmlns:a16="http://schemas.microsoft.com/office/drawing/2014/main" id="{D0483F65-2105-4E7A-9909-3F3745D8B0E7}"/>
              </a:ext>
            </a:extLst>
          </p:cNvPr>
          <p:cNvSpPr/>
          <p:nvPr/>
        </p:nvSpPr>
        <p:spPr>
          <a:xfrm>
            <a:off x="6701172" y="3407437"/>
            <a:ext cx="4144083" cy="954107"/>
          </a:xfrm>
          <a:prstGeom prst="rect">
            <a:avLst/>
          </a:prstGeom>
        </p:spPr>
        <p:txBody>
          <a:bodyPr wrap="none">
            <a:spAutoFit/>
          </a:bodyPr>
          <a:lstStyle/>
          <a:p>
            <a:r>
              <a:rPr lang="en-US" altLang="zh-CN" sz="2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Từ</a:t>
            </a:r>
            <a:r>
              <a:rPr lang="en-US" altLang="zh-CN"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2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có</a:t>
            </a:r>
            <a:r>
              <a:rPr lang="en-US" altLang="zh-CN"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2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nghĩa</a:t>
            </a:r>
            <a:r>
              <a:rPr lang="en-US" altLang="zh-CN"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2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giống</a:t>
            </a:r>
            <a:r>
              <a:rPr lang="en-US" altLang="zh-CN"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2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nhau</a:t>
            </a:r>
            <a:r>
              <a:rPr lang="en-US" altLang="zh-CN"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a:t>
            </a:r>
          </a:p>
          <a:p>
            <a:r>
              <a:rPr lang="en-US" altLang="zh-CN" sz="2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Câu</a:t>
            </a:r>
            <a:r>
              <a:rPr lang="en-US" altLang="zh-CN"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2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hỏi</a:t>
            </a:r>
            <a:r>
              <a:rPr lang="en-US" altLang="zh-CN"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 </a:t>
            </a:r>
            <a:r>
              <a:rPr lang="en-US" altLang="zh-CN" sz="2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Dấu</a:t>
            </a:r>
            <a:r>
              <a:rPr lang="en-US" altLang="zh-CN"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2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chấm</a:t>
            </a:r>
            <a:r>
              <a:rPr lang="en-US" altLang="zh-CN"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2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hỏi</a:t>
            </a:r>
            <a:r>
              <a:rPr lang="en-US" altLang="zh-CN"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a:t>
            </a:r>
            <a:endParaRPr lang="zh-CN" altLang="en-US"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67035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remove" display="0">
                  <p:stCondLst>
                    <p:cond delay="indefinite"/>
                  </p:stCondLst>
                  <p:endCondLst>
                    <p:cond evt="onStopAudio" delay="0">
                      <p:tgtEl>
                        <p:sldTgt/>
                      </p:tgtEl>
                    </p:cond>
                  </p:endCondLst>
                </p:cTn>
                <p:tgtEl>
                  <p:spTgt spid="32"/>
                </p:tgtEl>
              </p:cMediaNode>
            </p:audio>
          </p:childTnLst>
        </p:cTn>
      </p:par>
    </p:tnLst>
    <p:bldLst>
      <p:bldP spid="30" grpId="0"/>
      <p:bldP spid="31" grpId="0" animBg="1"/>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0EC233CD-2EAD-4460-A331-4ECB79800EC6}"/>
              </a:ext>
            </a:extLst>
          </p:cNvPr>
          <p:cNvGrpSpPr/>
          <p:nvPr/>
        </p:nvGrpSpPr>
        <p:grpSpPr>
          <a:xfrm>
            <a:off x="6955436" y="279419"/>
            <a:ext cx="5092854" cy="2923344"/>
            <a:chOff x="6775554" y="864036"/>
            <a:chExt cx="5092854" cy="2923344"/>
          </a:xfrm>
        </p:grpSpPr>
        <p:pic>
          <p:nvPicPr>
            <p:cNvPr id="3" name="图片 2">
              <a:extLst>
                <a:ext uri="{FF2B5EF4-FFF2-40B4-BE49-F238E27FC236}">
                  <a16:creationId xmlns:a16="http://schemas.microsoft.com/office/drawing/2014/main" id="{4517F72D-A945-4276-A9EA-F93CCA17E5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46604" y="864036"/>
              <a:ext cx="2721804" cy="2923344"/>
            </a:xfrm>
            <a:prstGeom prst="rect">
              <a:avLst/>
            </a:prstGeom>
            <a:effectLst>
              <a:outerShdw blurRad="76200" dir="18900000" sy="23000" kx="-1200000" algn="bl" rotWithShape="0">
                <a:prstClr val="black">
                  <a:alpha val="20000"/>
                </a:prstClr>
              </a:outerShdw>
            </a:effectLst>
          </p:spPr>
        </p:pic>
        <p:sp>
          <p:nvSpPr>
            <p:cNvPr id="6" name="对话气泡: 圆角矩形 5">
              <a:extLst>
                <a:ext uri="{FF2B5EF4-FFF2-40B4-BE49-F238E27FC236}">
                  <a16:creationId xmlns:a16="http://schemas.microsoft.com/office/drawing/2014/main" id="{F993D48D-1199-4C6E-87DF-C79DF405E30E}"/>
                </a:ext>
              </a:extLst>
            </p:cNvPr>
            <p:cNvSpPr/>
            <p:nvPr/>
          </p:nvSpPr>
          <p:spPr>
            <a:xfrm>
              <a:off x="6775554" y="1439056"/>
              <a:ext cx="2206075" cy="809469"/>
            </a:xfrm>
            <a:prstGeom prst="wedgeRoundRectCallout">
              <a:avLst>
                <a:gd name="adj1" fmla="val 64653"/>
                <a:gd name="adj2" fmla="val 1132"/>
                <a:gd name="adj3" fmla="val 16667"/>
              </a:avLst>
            </a:prstGeom>
            <a:solidFill>
              <a:schemeClr val="bg1"/>
            </a:solidFill>
            <a:ln w="63500">
              <a:solidFill>
                <a:srgbClr val="E566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30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Muối</a:t>
              </a:r>
              <a:r>
                <a:rPr lang="en-US" altLang="zh-CN" sz="30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0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vừng</a:t>
              </a:r>
              <a:endParaRPr lang="zh-CN" altLang="en-US" sz="30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endParaRPr>
            </a:p>
          </p:txBody>
        </p:sp>
      </p:grpSp>
      <p:grpSp>
        <p:nvGrpSpPr>
          <p:cNvPr id="9" name="组合 8">
            <a:extLst>
              <a:ext uri="{FF2B5EF4-FFF2-40B4-BE49-F238E27FC236}">
                <a16:creationId xmlns:a16="http://schemas.microsoft.com/office/drawing/2014/main" id="{2C2AB405-D7F9-4DE6-8D9D-47FC6B7C48A0}"/>
              </a:ext>
            </a:extLst>
          </p:cNvPr>
          <p:cNvGrpSpPr/>
          <p:nvPr/>
        </p:nvGrpSpPr>
        <p:grpSpPr>
          <a:xfrm>
            <a:off x="520524" y="3228558"/>
            <a:ext cx="3431883" cy="3629442"/>
            <a:chOff x="2664117" y="1256472"/>
            <a:chExt cx="3431883" cy="3629442"/>
          </a:xfrm>
        </p:grpSpPr>
        <p:pic>
          <p:nvPicPr>
            <p:cNvPr id="4" name="图片 3">
              <a:extLst>
                <a:ext uri="{FF2B5EF4-FFF2-40B4-BE49-F238E27FC236}">
                  <a16:creationId xmlns:a16="http://schemas.microsoft.com/office/drawing/2014/main" id="{2391BC0B-3FDE-478F-8613-F44A2AA07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4117" y="1256472"/>
              <a:ext cx="3431883" cy="3629442"/>
            </a:xfrm>
            <a:prstGeom prst="rect">
              <a:avLst/>
            </a:prstGeom>
            <a:effectLst>
              <a:outerShdw blurRad="76200" dir="13500000" sy="23000" kx="1200000" algn="br" rotWithShape="0">
                <a:prstClr val="black">
                  <a:alpha val="20000"/>
                </a:prstClr>
              </a:outerShdw>
            </a:effectLst>
          </p:spPr>
        </p:pic>
        <p:sp>
          <p:nvSpPr>
            <p:cNvPr id="7" name="矩形 6">
              <a:extLst>
                <a:ext uri="{FF2B5EF4-FFF2-40B4-BE49-F238E27FC236}">
                  <a16:creationId xmlns:a16="http://schemas.microsoft.com/office/drawing/2014/main" id="{ACCE1A12-2B8D-49FF-8BBE-64FDD6614D99}"/>
                </a:ext>
              </a:extLst>
            </p:cNvPr>
            <p:cNvSpPr/>
            <p:nvPr/>
          </p:nvSpPr>
          <p:spPr>
            <a:xfrm rot="19960684">
              <a:off x="3454363" y="1345832"/>
              <a:ext cx="569387" cy="553998"/>
            </a:xfrm>
            <a:prstGeom prst="rect">
              <a:avLst/>
            </a:prstGeom>
          </p:spPr>
          <p:txBody>
            <a:bodyPr wrap="none">
              <a:spAutoFit/>
            </a:bodyPr>
            <a:lstStyle/>
            <a:p>
              <a:pPr algn="ctr"/>
              <a:r>
                <a:rPr lang="zh-CN" altLang="en-US" sz="30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a:t>
              </a:r>
              <a:endParaRPr lang="zh-CN" altLang="en-US" sz="3000" dirty="0">
                <a:solidFill>
                  <a:sysClr val="windowText" lastClr="000000"/>
                </a:solidFill>
                <a:latin typeface="Arial" panose="020B0604020202020204" pitchFamily="34" charset="0"/>
                <a:cs typeface="Arial" panose="020B0604020202020204" pitchFamily="34" charset="0"/>
              </a:endParaRPr>
            </a:p>
          </p:txBody>
        </p:sp>
      </p:grpSp>
      <p:sp>
        <p:nvSpPr>
          <p:cNvPr id="10" name="对话气泡: 圆角矩形 4">
            <a:extLst>
              <a:ext uri="{FF2B5EF4-FFF2-40B4-BE49-F238E27FC236}">
                <a16:creationId xmlns:a16="http://schemas.microsoft.com/office/drawing/2014/main" id="{4D7AD9F8-5782-435E-817C-D8146E38C0E4}"/>
              </a:ext>
            </a:extLst>
          </p:cNvPr>
          <p:cNvSpPr/>
          <p:nvPr/>
        </p:nvSpPr>
        <p:spPr>
          <a:xfrm>
            <a:off x="3609409" y="5172345"/>
            <a:ext cx="2959865" cy="889347"/>
          </a:xfrm>
          <a:prstGeom prst="wedgeRoundRectCallout">
            <a:avLst>
              <a:gd name="adj1" fmla="val -59293"/>
              <a:gd name="adj2" fmla="val -42682"/>
              <a:gd name="adj3" fmla="val 16667"/>
            </a:avLst>
          </a:prstGeom>
          <a:solidFill>
            <a:schemeClr val="bg1"/>
          </a:solidFill>
          <a:ln w="63500">
            <a:solidFill>
              <a:srgbClr val="FE9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Muối</a:t>
            </a:r>
            <a:r>
              <a:rPr lang="en-US" altLang="zh-CN" sz="30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0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mè</a:t>
            </a:r>
            <a:endParaRPr lang="zh-CN" altLang="en-US" sz="30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endParaRPr>
          </a:p>
        </p:txBody>
      </p:sp>
      <p:pic>
        <p:nvPicPr>
          <p:cNvPr id="2" name="Picture 1"/>
          <p:cNvPicPr>
            <a:picLocks noChangeAspect="1"/>
          </p:cNvPicPr>
          <p:nvPr/>
        </p:nvPicPr>
        <p:blipFill>
          <a:blip r:embed="rId5"/>
          <a:stretch>
            <a:fillRect/>
          </a:stretch>
        </p:blipFill>
        <p:spPr>
          <a:xfrm>
            <a:off x="3639389" y="1906584"/>
            <a:ext cx="5396459" cy="3035508"/>
          </a:xfrm>
          <a:prstGeom prst="rect">
            <a:avLst/>
          </a:prstGeom>
        </p:spPr>
      </p:pic>
    </p:spTree>
    <p:extLst>
      <p:ext uri="{BB962C8B-B14F-4D97-AF65-F5344CB8AC3E}">
        <p14:creationId xmlns:p14="http://schemas.microsoft.com/office/powerpoint/2010/main" val="98972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8A185C0-AA59-48FE-A071-67842D5C4C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1289" y="720833"/>
            <a:ext cx="3326348" cy="3572652"/>
          </a:xfrm>
          <a:prstGeom prst="rect">
            <a:avLst/>
          </a:prstGeom>
        </p:spPr>
      </p:pic>
      <p:pic>
        <p:nvPicPr>
          <p:cNvPr id="3" name="图片 2">
            <a:extLst>
              <a:ext uri="{FF2B5EF4-FFF2-40B4-BE49-F238E27FC236}">
                <a16:creationId xmlns:a16="http://schemas.microsoft.com/office/drawing/2014/main" id="{7A5D6FB3-4AF9-4322-97A7-1039AEF32E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668101" y="991120"/>
            <a:ext cx="3122609" cy="3302365"/>
          </a:xfrm>
          <a:prstGeom prst="rect">
            <a:avLst/>
          </a:prstGeom>
        </p:spPr>
      </p:pic>
      <p:sp>
        <p:nvSpPr>
          <p:cNvPr id="4" name="椭圆 3">
            <a:extLst>
              <a:ext uri="{FF2B5EF4-FFF2-40B4-BE49-F238E27FC236}">
                <a16:creationId xmlns:a16="http://schemas.microsoft.com/office/drawing/2014/main" id="{71D4EF64-E362-4539-B7F6-29E0D68AAC0F}"/>
              </a:ext>
            </a:extLst>
          </p:cNvPr>
          <p:cNvSpPr/>
          <p:nvPr/>
        </p:nvSpPr>
        <p:spPr>
          <a:xfrm rot="679314">
            <a:off x="5475514" y="2078290"/>
            <a:ext cx="1240971" cy="12409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VS</a:t>
            </a:r>
            <a:endParaRPr lang="zh-CN" altLang="en-US" sz="3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5" name="文本框 4">
            <a:extLst>
              <a:ext uri="{FF2B5EF4-FFF2-40B4-BE49-F238E27FC236}">
                <a16:creationId xmlns:a16="http://schemas.microsoft.com/office/drawing/2014/main" id="{A0D40B23-209E-4F6F-BCE3-3A25EFEC6D44}"/>
              </a:ext>
            </a:extLst>
          </p:cNvPr>
          <p:cNvSpPr txBox="1"/>
          <p:nvPr/>
        </p:nvSpPr>
        <p:spPr>
          <a:xfrm>
            <a:off x="1967935" y="4676718"/>
            <a:ext cx="8599371" cy="1323439"/>
          </a:xfrm>
          <a:prstGeom prst="rect">
            <a:avLst/>
          </a:prstGeom>
          <a:noFill/>
        </p:spPr>
        <p:txBody>
          <a:bodyPr wrap="square" rtlCol="0">
            <a:spAutoFit/>
          </a:bodyPr>
          <a:lstStyle/>
          <a:p>
            <a:pPr algn="ctr"/>
            <a:r>
              <a:rPr lang="en-US" sz="4000">
                <a:latin typeface="Arial" panose="020B0604020202020204" pitchFamily="34" charset="0"/>
                <a:ea typeface="字魂27号-布丁体" panose="00000500000000000000" pitchFamily="2" charset="-122"/>
                <a:cs typeface="Arial" panose="020B0604020202020204" pitchFamily="34" charset="0"/>
              </a:rPr>
              <a:t>Đây là </a:t>
            </a:r>
            <a:r>
              <a:rPr lang="vi-VN" sz="4000" dirty="0">
                <a:latin typeface="Arial" panose="020B0604020202020204" pitchFamily="34" charset="0"/>
                <a:cs typeface="Arial" panose="020B0604020202020204" pitchFamily="34" charset="0"/>
              </a:rPr>
              <a:t>những cặp từ thể hiện ý nghĩa giống nhau hoặc tương đồng.</a:t>
            </a:r>
            <a:endParaRPr lang="zh-CN" altLang="en-US" sz="4000" dirty="0">
              <a:latin typeface="Arial" panose="020B0604020202020204" pitchFamily="34" charset="0"/>
              <a:ea typeface="字魂27号-布丁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116548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1">
            <a:extLst>
              <a:ext uri="{FF2B5EF4-FFF2-40B4-BE49-F238E27FC236}">
                <a16:creationId xmlns:a16="http://schemas.microsoft.com/office/drawing/2014/main" id="{68F21D04-C27B-4A77-84E0-521696A91AA1}"/>
              </a:ext>
            </a:extLst>
          </p:cNvPr>
          <p:cNvGrpSpPr/>
          <p:nvPr/>
        </p:nvGrpSpPr>
        <p:grpSpPr>
          <a:xfrm>
            <a:off x="192813" y="286080"/>
            <a:ext cx="2564153" cy="1377371"/>
            <a:chOff x="7855369" y="177593"/>
            <a:chExt cx="2564153" cy="1377371"/>
          </a:xfrm>
        </p:grpSpPr>
        <p:sp>
          <p:nvSpPr>
            <p:cNvPr id="62" name="椭圆 2">
              <a:extLst>
                <a:ext uri="{FF2B5EF4-FFF2-40B4-BE49-F238E27FC236}">
                  <a16:creationId xmlns:a16="http://schemas.microsoft.com/office/drawing/2014/main" id="{06B0B033-52AB-4E87-A82A-E05D6F013CC5}"/>
                </a:ext>
              </a:extLst>
            </p:cNvPr>
            <p:cNvSpPr/>
            <p:nvPr userDrawn="1"/>
          </p:nvSpPr>
          <p:spPr>
            <a:xfrm rot="21221878">
              <a:off x="7855369" y="177593"/>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err="1">
                  <a:solidFill>
                    <a:srgbClr val="E5664F"/>
                  </a:solidFill>
                  <a:latin typeface="字魂27号-布丁体" panose="00000500000000000000" pitchFamily="2" charset="-122"/>
                  <a:ea typeface="字魂27号-布丁体" panose="00000500000000000000" pitchFamily="2" charset="-122"/>
                </a:rPr>
                <a:t>Bài</a:t>
              </a:r>
              <a:endParaRPr lang="zh-CN" altLang="en-US" sz="3600" dirty="0">
                <a:solidFill>
                  <a:srgbClr val="E5664F"/>
                </a:solidFill>
                <a:latin typeface="字魂27号-布丁体" panose="00000500000000000000" pitchFamily="2" charset="-122"/>
                <a:ea typeface="字魂27号-布丁体" panose="00000500000000000000" pitchFamily="2" charset="-122"/>
              </a:endParaRPr>
            </a:p>
          </p:txBody>
        </p:sp>
        <p:sp>
          <p:nvSpPr>
            <p:cNvPr id="63" name="椭圆 3">
              <a:extLst>
                <a:ext uri="{FF2B5EF4-FFF2-40B4-BE49-F238E27FC236}">
                  <a16:creationId xmlns:a16="http://schemas.microsoft.com/office/drawing/2014/main" id="{93FF89BA-4432-4E45-A940-A1CC775D1C9A}"/>
                </a:ext>
              </a:extLst>
            </p:cNvPr>
            <p:cNvSpPr/>
            <p:nvPr userDrawn="1"/>
          </p:nvSpPr>
          <p:spPr>
            <a:xfrm rot="1221502">
              <a:off x="9042151" y="177593"/>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5400" dirty="0">
                  <a:solidFill>
                    <a:srgbClr val="FE9903"/>
                  </a:solidFill>
                  <a:latin typeface="字魂27号-布丁体" panose="00000500000000000000" pitchFamily="2" charset="-122"/>
                  <a:ea typeface="字魂27号-布丁体" panose="00000500000000000000" pitchFamily="2" charset="-122"/>
                </a:rPr>
                <a:t>2</a:t>
              </a:r>
              <a:endParaRPr lang="zh-CN" altLang="en-US" sz="5400" dirty="0">
                <a:solidFill>
                  <a:srgbClr val="FE9903"/>
                </a:solidFill>
                <a:latin typeface="字魂27号-布丁体" panose="00000500000000000000" pitchFamily="2" charset="-122"/>
                <a:ea typeface="字魂27号-布丁体" panose="00000500000000000000" pitchFamily="2" charset="-122"/>
              </a:endParaRPr>
            </a:p>
          </p:txBody>
        </p:sp>
      </p:grpSp>
      <p:sp>
        <p:nvSpPr>
          <p:cNvPr id="2" name="Rectangle 1"/>
          <p:cNvSpPr/>
          <p:nvPr/>
        </p:nvSpPr>
        <p:spPr>
          <a:xfrm>
            <a:off x="2062598" y="1860020"/>
            <a:ext cx="8891152" cy="584775"/>
          </a:xfrm>
          <a:prstGeom prst="rect">
            <a:avLst/>
          </a:prstGeom>
        </p:spPr>
        <p:txBody>
          <a:bodyPr wrap="square">
            <a:spAutoFit/>
          </a:bodyPr>
          <a:lstStyle/>
          <a:p>
            <a:r>
              <a:rPr lang="en-US" sz="3200" dirty="0" err="1">
                <a:solidFill>
                  <a:srgbClr val="FF0000"/>
                </a:solidFill>
                <a:latin typeface="Arial" panose="020B0604020202020204" pitchFamily="34" charset="0"/>
                <a:cs typeface="Arial" panose="020B0604020202020204" pitchFamily="34" charset="0"/>
              </a:rPr>
              <a:t>Tìm</a:t>
            </a:r>
            <a:r>
              <a:rPr lang="en-US" sz="3200" dirty="0">
                <a:solidFill>
                  <a:srgbClr val="FF0000"/>
                </a:solidFill>
                <a:latin typeface="Arial" panose="020B0604020202020204" pitchFamily="34" charset="0"/>
                <a:cs typeface="Arial" panose="020B0604020202020204" pitchFamily="34" charset="0"/>
              </a:rPr>
              <a:t> 1 - 2 </a:t>
            </a:r>
            <a:r>
              <a:rPr lang="en-US" sz="3200" dirty="0" err="1">
                <a:solidFill>
                  <a:srgbClr val="FF0000"/>
                </a:solidFill>
                <a:latin typeface="Arial" panose="020B0604020202020204" pitchFamily="34" charset="0"/>
                <a:cs typeface="Arial" panose="020B0604020202020204" pitchFamily="34" charset="0"/>
              </a:rPr>
              <a:t>từ</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ngữ</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có</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nghĩa</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giống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mỗi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từ</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sau</a:t>
            </a:r>
            <a:r>
              <a:rPr lang="en-US" sz="3200" dirty="0">
                <a:solidFill>
                  <a:srgbClr val="FF0000"/>
                </a:solidFill>
                <a:latin typeface="Arial" panose="020B0604020202020204" pitchFamily="34" charset="0"/>
                <a:cs typeface="Arial" panose="020B0604020202020204" pitchFamily="34" charset="0"/>
              </a:rPr>
              <a:t>:</a:t>
            </a:r>
            <a:endParaRPr lang="en-US" sz="2000" dirty="0"/>
          </a:p>
        </p:txBody>
      </p:sp>
      <p:pic>
        <p:nvPicPr>
          <p:cNvPr id="5" name="Picture 4">
            <a:extLst>
              <a:ext uri="{FF2B5EF4-FFF2-40B4-BE49-F238E27FC236}">
                <a16:creationId xmlns:a16="http://schemas.microsoft.com/office/drawing/2014/main" id="{EF11D310-7924-4C75-9A83-2438155EA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469" y="2918670"/>
            <a:ext cx="9337062" cy="2593268"/>
          </a:xfrm>
          <a:prstGeom prst="rect">
            <a:avLst/>
          </a:prstGeom>
        </p:spPr>
      </p:pic>
      <p:sp>
        <p:nvSpPr>
          <p:cNvPr id="6" name="Rectangle: Rounded Corners 5">
            <a:extLst>
              <a:ext uri="{FF2B5EF4-FFF2-40B4-BE49-F238E27FC236}">
                <a16:creationId xmlns:a16="http://schemas.microsoft.com/office/drawing/2014/main" id="{822F2924-F36B-46F2-A921-B45FD4539EAD}"/>
              </a:ext>
            </a:extLst>
          </p:cNvPr>
          <p:cNvSpPr/>
          <p:nvPr/>
        </p:nvSpPr>
        <p:spPr>
          <a:xfrm>
            <a:off x="4000500" y="4667250"/>
            <a:ext cx="3752850" cy="10858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96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90724" y="1012954"/>
            <a:ext cx="8753475" cy="4832092"/>
          </a:xfrm>
          <a:prstGeom prst="rect">
            <a:avLst/>
          </a:prstGeom>
        </p:spPr>
        <p:txBody>
          <a:bodyPr wrap="square">
            <a:spAutoFit/>
          </a:bodyPr>
          <a:lstStyle/>
          <a:p>
            <a:r>
              <a:rPr lang="en-US" sz="4400" i="1" dirty="0" err="1">
                <a:solidFill>
                  <a:srgbClr val="FF0000"/>
                </a:solidFill>
                <a:latin typeface="Arial" panose="020B0604020202020204" pitchFamily="34" charset="0"/>
                <a:cs typeface="Arial" panose="020B0604020202020204" pitchFamily="34" charset="0"/>
              </a:rPr>
              <a:t>Mẹ</a:t>
            </a:r>
            <a:r>
              <a:rPr lang="en-US" sz="4400" i="1" dirty="0">
                <a:solidFill>
                  <a:srgbClr val="FF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má</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bầm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tía</a:t>
            </a:r>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r>
              <a:rPr lang="en-US" sz="4400" i="1" dirty="0" err="1">
                <a:solidFill>
                  <a:srgbClr val="00B050"/>
                </a:solidFill>
                <a:latin typeface="Arial" panose="020B0604020202020204" pitchFamily="34" charset="0"/>
                <a:cs typeface="Arial" panose="020B0604020202020204" pitchFamily="34" charset="0"/>
              </a:rPr>
              <a:t>Bố</a:t>
            </a:r>
            <a:r>
              <a:rPr lang="en-US" sz="4400" i="1" dirty="0">
                <a:solidFill>
                  <a:srgbClr val="00B050"/>
                </a:solidFill>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ba</a:t>
            </a:r>
            <a:r>
              <a:rPr lang="en-US" sz="4400" dirty="0">
                <a:latin typeface="Arial" panose="020B0604020202020204" pitchFamily="34" charset="0"/>
                <a:cs typeface="Arial" panose="020B0604020202020204" pitchFamily="34" charset="0"/>
              </a:rPr>
              <a:t>, cha, </a:t>
            </a:r>
            <a:r>
              <a:rPr lang="en-US" sz="4400" dirty="0" err="1">
                <a:latin typeface="Arial" panose="020B0604020202020204" pitchFamily="34" charset="0"/>
                <a:cs typeface="Arial" panose="020B0604020202020204" pitchFamily="34" charset="0"/>
              </a:rPr>
              <a:t>thầy</a:t>
            </a:r>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r>
              <a:rPr lang="en-US" sz="4400" i="1" dirty="0" err="1">
                <a:solidFill>
                  <a:srgbClr val="7030A0"/>
                </a:solidFill>
                <a:latin typeface="Arial" panose="020B0604020202020204" pitchFamily="34" charset="0"/>
                <a:cs typeface="Arial" panose="020B0604020202020204" pitchFamily="34" charset="0"/>
              </a:rPr>
              <a:t>Lớn</a:t>
            </a:r>
            <a:r>
              <a:rPr lang="en-US" sz="4400" i="1" dirty="0">
                <a:solidFill>
                  <a:srgbClr val="7030A0"/>
                </a:solidFill>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to, </a:t>
            </a:r>
            <a:r>
              <a:rPr lang="en-US" sz="4400" dirty="0" err="1">
                <a:latin typeface="Arial" panose="020B0604020202020204" pitchFamily="34" charset="0"/>
                <a:cs typeface="Arial" panose="020B0604020202020204" pitchFamily="34" charset="0"/>
              </a:rPr>
              <a:t>vĩ</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lồ</a:t>
            </a:r>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r>
              <a:rPr lang="en-US" sz="4400" i="1" dirty="0" err="1">
                <a:solidFill>
                  <a:srgbClr val="466A4C"/>
                </a:solidFill>
                <a:latin typeface="Arial" panose="020B0604020202020204" pitchFamily="34" charset="0"/>
                <a:cs typeface="Arial" panose="020B0604020202020204" pitchFamily="34" charset="0"/>
              </a:rPr>
              <a:t>Đẹp</a:t>
            </a:r>
            <a:r>
              <a:rPr lang="en-US" sz="4400" i="1" dirty="0">
                <a:solidFill>
                  <a:srgbClr val="466A4C"/>
                </a:solidFill>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đẹp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xắn</a:t>
            </a:r>
            <a:r>
              <a:rPr lang="en-US" sz="4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264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9C1D5AB1-DE6E-4D8D-9FCA-1184723842F1}"/>
              </a:ext>
            </a:extLst>
          </p:cNvPr>
          <p:cNvSpPr/>
          <p:nvPr/>
        </p:nvSpPr>
        <p:spPr>
          <a:xfrm>
            <a:off x="2424496" y="824200"/>
            <a:ext cx="8543038" cy="6278642"/>
          </a:xfrm>
          <a:prstGeom prst="rect">
            <a:avLst/>
          </a:prstGeom>
        </p:spPr>
        <p:txBody>
          <a:bodyPr wrap="square">
            <a:spAutoFit/>
          </a:bodyPr>
          <a:lstStyle/>
          <a:p>
            <a:pPr>
              <a:lnSpc>
                <a:spcPct val="150000"/>
              </a:lnSpc>
            </a:pPr>
            <a:r>
              <a:rPr lang="en-US" altLang="zh-CN" sz="32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Tìm</a:t>
            </a:r>
            <a:r>
              <a:rPr lang="en-US" altLang="zh-CN"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2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thêm</a:t>
            </a:r>
            <a:r>
              <a:rPr lang="en-US" altLang="zh-CN"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2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một</a:t>
            </a:r>
            <a:r>
              <a:rPr lang="en-US" altLang="zh-CN"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2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số</a:t>
            </a:r>
            <a:r>
              <a:rPr lang="en-US" altLang="zh-CN"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2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cặp</a:t>
            </a:r>
            <a:r>
              <a:rPr lang="en-US" altLang="zh-CN"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2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từ</a:t>
            </a:r>
            <a:r>
              <a:rPr lang="en-US" altLang="zh-CN"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2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có</a:t>
            </a:r>
            <a:r>
              <a:rPr lang="en-US" altLang="zh-CN"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2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nghĩa</a:t>
            </a:r>
            <a:r>
              <a:rPr lang="en-US" altLang="zh-CN"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2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tương</a:t>
            </a:r>
            <a:r>
              <a:rPr lang="en-US" altLang="zh-CN"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2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đồng</a:t>
            </a:r>
            <a:r>
              <a:rPr lang="en-US" altLang="zh-CN"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2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hoặc</a:t>
            </a:r>
            <a:r>
              <a:rPr lang="en-US" altLang="zh-CN"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2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giống</a:t>
            </a:r>
            <a:r>
              <a:rPr lang="en-US" altLang="zh-CN"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2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nhau</a:t>
            </a:r>
            <a:r>
              <a:rPr lang="en-US" altLang="zh-CN"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a:t>
            </a:r>
          </a:p>
          <a:p>
            <a:pPr indent="2514600">
              <a:lnSpc>
                <a:spcPct val="150000"/>
              </a:lnSpc>
            </a:pPr>
            <a:r>
              <a:rPr lang="en-US" altLang="zh-CN" sz="28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Trái</a:t>
            </a:r>
            <a:r>
              <a:rPr lang="en-US" altLang="zh-CN" sz="28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 </a:t>
            </a:r>
            <a:r>
              <a:rPr lang="en-US" altLang="zh-CN" sz="28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quả</a:t>
            </a:r>
            <a:endParaRPr lang="en-US" altLang="zh-CN" sz="28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endParaRPr>
          </a:p>
          <a:p>
            <a:pPr indent="2514600">
              <a:lnSpc>
                <a:spcPct val="150000"/>
              </a:lnSpc>
            </a:pPr>
            <a:r>
              <a:rPr lang="en-US" altLang="zh-CN" sz="28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Hổ</a:t>
            </a:r>
            <a:r>
              <a:rPr lang="en-US" altLang="zh-CN" sz="28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 </a:t>
            </a:r>
            <a:r>
              <a:rPr lang="en-US" altLang="zh-CN" sz="28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cọp</a:t>
            </a:r>
            <a:r>
              <a:rPr lang="en-US" altLang="zh-CN" sz="28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 </a:t>
            </a:r>
            <a:r>
              <a:rPr lang="en-US" altLang="zh-CN" sz="28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hùm</a:t>
            </a:r>
            <a:endParaRPr lang="en-US" altLang="zh-CN" sz="28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endParaRPr>
          </a:p>
          <a:p>
            <a:pPr indent="2514600">
              <a:lnSpc>
                <a:spcPct val="150000"/>
              </a:lnSpc>
            </a:pPr>
            <a:r>
              <a:rPr lang="en-US" altLang="zh-CN" sz="28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Khóm</a:t>
            </a:r>
            <a:r>
              <a:rPr lang="en-US" altLang="zh-CN" sz="28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 </a:t>
            </a:r>
            <a:r>
              <a:rPr lang="en-US" altLang="zh-CN" sz="28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dứa</a:t>
            </a:r>
            <a:r>
              <a:rPr lang="en-US" altLang="zh-CN" sz="28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 </a:t>
            </a:r>
            <a:r>
              <a:rPr lang="en-US" altLang="zh-CN" sz="28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thơm</a:t>
            </a:r>
            <a:endParaRPr lang="en-US" altLang="zh-CN" sz="28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endParaRPr>
          </a:p>
          <a:p>
            <a:pPr indent="2514600">
              <a:lnSpc>
                <a:spcPct val="150000"/>
              </a:lnSpc>
            </a:pPr>
            <a:r>
              <a:rPr lang="en-US" altLang="zh-CN" sz="28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Đất</a:t>
            </a:r>
            <a:r>
              <a:rPr lang="en-US" altLang="zh-CN" sz="28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28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nước</a:t>
            </a:r>
            <a:r>
              <a:rPr lang="en-US" altLang="zh-CN" sz="28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 </a:t>
            </a:r>
            <a:r>
              <a:rPr lang="en-US" altLang="zh-CN" sz="28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tổ</a:t>
            </a:r>
            <a:r>
              <a:rPr lang="en-US" altLang="zh-CN" sz="28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28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quốc</a:t>
            </a:r>
            <a:endParaRPr lang="en-US" altLang="zh-CN" sz="28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endParaRPr>
          </a:p>
          <a:p>
            <a:pPr indent="2514600">
              <a:lnSpc>
                <a:spcPct val="150000"/>
              </a:lnSpc>
            </a:pPr>
            <a:r>
              <a:rPr lang="en-US" altLang="zh-CN" sz="28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Cây</a:t>
            </a:r>
            <a:r>
              <a:rPr lang="en-US" altLang="zh-CN" sz="28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28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bút</a:t>
            </a:r>
            <a:r>
              <a:rPr lang="en-US" altLang="zh-CN" sz="28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 </a:t>
            </a:r>
            <a:r>
              <a:rPr lang="en-US" altLang="zh-CN" sz="28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cây</a:t>
            </a:r>
            <a:r>
              <a:rPr lang="en-US" altLang="zh-CN" sz="28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28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viết</a:t>
            </a:r>
            <a:endParaRPr lang="en-US" altLang="zh-CN" sz="28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endParaRPr>
          </a:p>
          <a:p>
            <a:pPr>
              <a:lnSpc>
                <a:spcPct val="150000"/>
              </a:lnSpc>
            </a:pPr>
            <a:endParaRPr lang="en-US" altLang="zh-CN"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endParaRPr>
          </a:p>
          <a:p>
            <a:pPr>
              <a:lnSpc>
                <a:spcPct val="150000"/>
              </a:lnSpc>
            </a:pPr>
            <a:endParaRPr lang="zh-CN" altLang="en-US"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299130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arn(inVertic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arn(inVertic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arn(inVertic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arn(inVertic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arn(inVertical)">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1">
            <a:extLst>
              <a:ext uri="{FF2B5EF4-FFF2-40B4-BE49-F238E27FC236}">
                <a16:creationId xmlns:a16="http://schemas.microsoft.com/office/drawing/2014/main" id="{68F21D04-C27B-4A77-84E0-521696A91AA1}"/>
              </a:ext>
            </a:extLst>
          </p:cNvPr>
          <p:cNvGrpSpPr/>
          <p:nvPr/>
        </p:nvGrpSpPr>
        <p:grpSpPr>
          <a:xfrm>
            <a:off x="1331051" y="332400"/>
            <a:ext cx="2564153" cy="1377371"/>
            <a:chOff x="7855369" y="177593"/>
            <a:chExt cx="2564153" cy="1377371"/>
          </a:xfrm>
        </p:grpSpPr>
        <p:sp>
          <p:nvSpPr>
            <p:cNvPr id="62" name="椭圆 2">
              <a:extLst>
                <a:ext uri="{FF2B5EF4-FFF2-40B4-BE49-F238E27FC236}">
                  <a16:creationId xmlns:a16="http://schemas.microsoft.com/office/drawing/2014/main" id="{06B0B033-52AB-4E87-A82A-E05D6F013CC5}"/>
                </a:ext>
              </a:extLst>
            </p:cNvPr>
            <p:cNvSpPr/>
            <p:nvPr userDrawn="1"/>
          </p:nvSpPr>
          <p:spPr>
            <a:xfrm rot="21221878">
              <a:off x="7855369" y="177593"/>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err="1">
                  <a:solidFill>
                    <a:srgbClr val="E5664F"/>
                  </a:solidFill>
                  <a:latin typeface="Arial" panose="020B0604020202020204" pitchFamily="34" charset="0"/>
                  <a:ea typeface="字魂27号-布丁体" panose="00000500000000000000" pitchFamily="2" charset="-122"/>
                  <a:cs typeface="Arial" panose="020B0604020202020204" pitchFamily="34" charset="0"/>
                </a:rPr>
                <a:t>Bài</a:t>
              </a:r>
              <a:endParaRPr lang="zh-CN" altLang="en-US" sz="3600" dirty="0">
                <a:solidFill>
                  <a:srgbClr val="E5664F"/>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63" name="椭圆 3">
              <a:extLst>
                <a:ext uri="{FF2B5EF4-FFF2-40B4-BE49-F238E27FC236}">
                  <a16:creationId xmlns:a16="http://schemas.microsoft.com/office/drawing/2014/main" id="{93FF89BA-4432-4E45-A940-A1CC775D1C9A}"/>
                </a:ext>
              </a:extLst>
            </p:cNvPr>
            <p:cNvSpPr/>
            <p:nvPr userDrawn="1"/>
          </p:nvSpPr>
          <p:spPr>
            <a:xfrm rot="1221502">
              <a:off x="9042151" y="177593"/>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5400" dirty="0">
                  <a:solidFill>
                    <a:srgbClr val="FE9903"/>
                  </a:solidFill>
                  <a:latin typeface="Arial" panose="020B0604020202020204" pitchFamily="34" charset="0"/>
                  <a:ea typeface="字魂27号-布丁体" panose="00000500000000000000" pitchFamily="2" charset="-122"/>
                  <a:cs typeface="Arial" panose="020B0604020202020204" pitchFamily="34" charset="0"/>
                </a:rPr>
                <a:t>3</a:t>
              </a:r>
              <a:endParaRPr lang="zh-CN" altLang="en-US" sz="5400" dirty="0">
                <a:solidFill>
                  <a:srgbClr val="FE9903"/>
                </a:solidFill>
                <a:latin typeface="Arial" panose="020B0604020202020204" pitchFamily="34" charset="0"/>
                <a:ea typeface="字魂27号-布丁体" panose="00000500000000000000" pitchFamily="2" charset="-122"/>
                <a:cs typeface="Arial" panose="020B0604020202020204" pitchFamily="34" charset="0"/>
              </a:endParaRPr>
            </a:p>
          </p:txBody>
        </p:sp>
      </p:grpSp>
      <p:sp>
        <p:nvSpPr>
          <p:cNvPr id="2" name="Rectangle 1"/>
          <p:cNvSpPr/>
          <p:nvPr/>
        </p:nvSpPr>
        <p:spPr>
          <a:xfrm>
            <a:off x="1771650" y="1906340"/>
            <a:ext cx="9067799" cy="1015663"/>
          </a:xfrm>
          <a:prstGeom prst="rect">
            <a:avLst/>
          </a:prstGeom>
        </p:spPr>
        <p:txBody>
          <a:bodyPr wrap="square">
            <a:spAutoFit/>
          </a:bodyPr>
          <a:lstStyle/>
          <a:p>
            <a:r>
              <a:rPr lang="en-US" sz="3600" dirty="0" err="1">
                <a:latin typeface="Arial" panose="020B0604020202020204" pitchFamily="34" charset="0"/>
                <a:cs typeface="Arial" panose="020B0604020202020204" pitchFamily="34" charset="0"/>
              </a:rPr>
              <a:t>Đặt</a:t>
            </a:r>
            <a:r>
              <a:rPr lang="en-US" sz="3600" dirty="0">
                <a:latin typeface="Arial" panose="020B0604020202020204" pitchFamily="34" charset="0"/>
                <a:cs typeface="Arial" panose="020B0604020202020204" pitchFamily="34" charset="0"/>
              </a:rPr>
              <a:t> 1- 2 </a:t>
            </a:r>
            <a:r>
              <a:rPr lang="en-US" sz="3600" dirty="0" err="1">
                <a:latin typeface="Arial" panose="020B0604020202020204" pitchFamily="34" charset="0"/>
                <a:cs typeface="Arial" panose="020B0604020202020204" pitchFamily="34" charset="0"/>
              </a:rPr>
              <a:t>câu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ngữ</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2.</a:t>
            </a:r>
            <a:br>
              <a:rPr lang="en-US" sz="36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 name="Horizontal Scroll 2"/>
          <p:cNvSpPr/>
          <p:nvPr/>
        </p:nvSpPr>
        <p:spPr>
          <a:xfrm>
            <a:off x="3624263" y="4573449"/>
            <a:ext cx="4643437" cy="1128713"/>
          </a:xfrm>
          <a:prstGeom prst="horizontalScroll">
            <a:avLst/>
          </a:prstGeom>
          <a:solidFill>
            <a:srgbClr val="ED80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 panose="020B0604020202020204" pitchFamily="34" charset="0"/>
                <a:cs typeface="Arial" panose="020B0604020202020204" pitchFamily="34" charset="0"/>
              </a:rPr>
              <a:t>Hoạt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nhân</a:t>
            </a:r>
            <a:endParaRPr lang="en-US" sz="3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693DC39-00B9-4E54-8735-EEF958799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736" y="3169017"/>
            <a:ext cx="7775150" cy="1015663"/>
          </a:xfrm>
          <a:prstGeom prst="rect">
            <a:avLst/>
          </a:prstGeom>
        </p:spPr>
      </p:pic>
      <p:sp>
        <p:nvSpPr>
          <p:cNvPr id="9" name="Rectangle: Rounded Corners 8">
            <a:extLst>
              <a:ext uri="{FF2B5EF4-FFF2-40B4-BE49-F238E27FC236}">
                <a16:creationId xmlns:a16="http://schemas.microsoft.com/office/drawing/2014/main" id="{6B8A33E6-CF83-43C6-90DF-BB679A6A1EDC}"/>
              </a:ext>
            </a:extLst>
          </p:cNvPr>
          <p:cNvSpPr/>
          <p:nvPr/>
        </p:nvSpPr>
        <p:spPr>
          <a:xfrm>
            <a:off x="1771650" y="3047135"/>
            <a:ext cx="8400614" cy="15263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40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96B90C-6782-43BA-BBDC-B09785AFE74D}"/>
              </a:ext>
            </a:extLst>
          </p:cNvPr>
          <p:cNvGrpSpPr/>
          <p:nvPr/>
        </p:nvGrpSpPr>
        <p:grpSpPr>
          <a:xfrm>
            <a:off x="1109837" y="1454314"/>
            <a:ext cx="1578365" cy="3949372"/>
            <a:chOff x="783266" y="1422412"/>
            <a:chExt cx="1578365" cy="3949372"/>
          </a:xfrm>
        </p:grpSpPr>
        <p:sp>
          <p:nvSpPr>
            <p:cNvPr id="3" name="椭圆 2">
              <a:extLst>
                <a:ext uri="{FF2B5EF4-FFF2-40B4-BE49-F238E27FC236}">
                  <a16:creationId xmlns:a16="http://schemas.microsoft.com/office/drawing/2014/main" id="{808CF875-B410-4B87-8F80-9483EF950807}"/>
                </a:ext>
              </a:extLst>
            </p:cNvPr>
            <p:cNvSpPr/>
            <p:nvPr userDrawn="1"/>
          </p:nvSpPr>
          <p:spPr>
            <a:xfrm rot="21221878">
              <a:off x="873017" y="1422412"/>
              <a:ext cx="1164512" cy="1164512"/>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dirty="0" err="1">
                  <a:solidFill>
                    <a:srgbClr val="E5664F"/>
                  </a:solidFill>
                  <a:latin typeface="Arial" panose="020B0604020202020204" pitchFamily="34" charset="0"/>
                  <a:ea typeface="字魂27号-布丁体" panose="00000500000000000000" pitchFamily="2" charset="-122"/>
                  <a:cs typeface="Arial" panose="020B0604020202020204" pitchFamily="34" charset="0"/>
                </a:rPr>
                <a:t>Mẹ</a:t>
              </a:r>
              <a:endParaRPr lang="zh-CN" altLang="en-US" sz="3200" dirty="0">
                <a:solidFill>
                  <a:srgbClr val="E5664F"/>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4" name="椭圆 3">
              <a:extLst>
                <a:ext uri="{FF2B5EF4-FFF2-40B4-BE49-F238E27FC236}">
                  <a16:creationId xmlns:a16="http://schemas.microsoft.com/office/drawing/2014/main" id="{60A44496-6C70-4384-840F-5A893E850C97}"/>
                </a:ext>
              </a:extLst>
            </p:cNvPr>
            <p:cNvSpPr/>
            <p:nvPr userDrawn="1"/>
          </p:nvSpPr>
          <p:spPr>
            <a:xfrm rot="711495">
              <a:off x="1197119" y="2386204"/>
              <a:ext cx="1164512" cy="1164512"/>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dirty="0" err="1">
                  <a:solidFill>
                    <a:srgbClr val="FE9903"/>
                  </a:solidFill>
                  <a:latin typeface="Arial" panose="020B0604020202020204" pitchFamily="34" charset="0"/>
                  <a:ea typeface="字魂27号-布丁体" panose="00000500000000000000" pitchFamily="2" charset="-122"/>
                  <a:cs typeface="Arial" panose="020B0604020202020204" pitchFamily="34" charset="0"/>
                </a:rPr>
                <a:t>Bố</a:t>
              </a:r>
              <a:endParaRPr lang="zh-CN" altLang="en-US" sz="3200" dirty="0">
                <a:solidFill>
                  <a:srgbClr val="FE9903"/>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5" name="椭圆 4">
              <a:extLst>
                <a:ext uri="{FF2B5EF4-FFF2-40B4-BE49-F238E27FC236}">
                  <a16:creationId xmlns:a16="http://schemas.microsoft.com/office/drawing/2014/main" id="{C5033813-EF4E-43AC-B9EE-F5A543685C7C}"/>
                </a:ext>
              </a:extLst>
            </p:cNvPr>
            <p:cNvSpPr/>
            <p:nvPr/>
          </p:nvSpPr>
          <p:spPr>
            <a:xfrm rot="20912607">
              <a:off x="783266" y="3260246"/>
              <a:ext cx="1164512" cy="1164512"/>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Lớn</a:t>
              </a:r>
              <a:endParaRPr lang="zh-CN" altLang="en-US" sz="24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6" name="椭圆 5">
              <a:extLst>
                <a:ext uri="{FF2B5EF4-FFF2-40B4-BE49-F238E27FC236}">
                  <a16:creationId xmlns:a16="http://schemas.microsoft.com/office/drawing/2014/main" id="{67F3AFE7-FD0F-43B7-BF87-BE9DE0335B63}"/>
                </a:ext>
              </a:extLst>
            </p:cNvPr>
            <p:cNvSpPr/>
            <p:nvPr/>
          </p:nvSpPr>
          <p:spPr>
            <a:xfrm rot="491552">
              <a:off x="1155127" y="4207272"/>
              <a:ext cx="1164512" cy="1164512"/>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dirty="0" err="1">
                  <a:solidFill>
                    <a:srgbClr val="E5664F"/>
                  </a:solidFill>
                  <a:latin typeface="Arial" panose="020B0604020202020204" pitchFamily="34" charset="0"/>
                  <a:ea typeface="字魂27号-布丁体" panose="00000500000000000000" pitchFamily="2" charset="-122"/>
                  <a:cs typeface="Arial" panose="020B0604020202020204" pitchFamily="34" charset="0"/>
                </a:rPr>
                <a:t>Đẹp</a:t>
              </a:r>
              <a:endParaRPr lang="zh-CN" altLang="en-US" sz="2400" dirty="0">
                <a:solidFill>
                  <a:srgbClr val="E5664F"/>
                </a:solidFill>
                <a:latin typeface="Arial" panose="020B0604020202020204" pitchFamily="34" charset="0"/>
                <a:ea typeface="字魂27号-布丁体" panose="00000500000000000000" pitchFamily="2" charset="-122"/>
                <a:cs typeface="Arial" panose="020B0604020202020204" pitchFamily="34" charset="0"/>
              </a:endParaRPr>
            </a:p>
          </p:txBody>
        </p:sp>
      </p:grpSp>
      <p:sp>
        <p:nvSpPr>
          <p:cNvPr id="7" name="Rectangle 6"/>
          <p:cNvSpPr/>
          <p:nvPr/>
        </p:nvSpPr>
        <p:spPr>
          <a:xfrm>
            <a:off x="3072700" y="1230647"/>
            <a:ext cx="7534319" cy="3539430"/>
          </a:xfrm>
          <a:prstGeom prst="rect">
            <a:avLst/>
          </a:prstGeom>
        </p:spPr>
        <p:txBody>
          <a:bodyPr wrap="square">
            <a:spAutoFit/>
          </a:bodyPr>
          <a:lstStyle/>
          <a:p>
            <a:pPr algn="just"/>
            <a:r>
              <a:rPr lang="vi-VN" sz="2800" dirty="0">
                <a:solidFill>
                  <a:srgbClr val="FF0000"/>
                </a:solidFill>
                <a:latin typeface="Arial" panose="020B0604020202020204" pitchFamily="34" charset="0"/>
                <a:cs typeface="Arial" panose="020B0604020202020204" pitchFamily="34" charset="0"/>
              </a:rPr>
              <a:t>Mẹ</a:t>
            </a:r>
            <a:r>
              <a:rPr lang="vi-VN" sz="2800" dirty="0">
                <a:solidFill>
                  <a:srgbClr val="000000"/>
                </a:solidFill>
                <a:latin typeface="Arial" panose="020B0604020202020204" pitchFamily="34" charset="0"/>
                <a:cs typeface="Arial" panose="020B0604020202020204" pitchFamily="34" charset="0"/>
              </a:rPr>
              <a:t>: Mẹ luôn chăm lo cho chúng em</a:t>
            </a:r>
            <a:r>
              <a:rPr lang="en-US" sz="2800" dirty="0">
                <a:solidFill>
                  <a:srgbClr val="000000"/>
                </a:solidFill>
                <a:latin typeface="Arial" panose="020B0604020202020204" pitchFamily="34" charset="0"/>
                <a:cs typeface="Arial" panose="020B0604020202020204" pitchFamily="34" charset="0"/>
              </a:rPr>
              <a:t>.</a:t>
            </a:r>
            <a:endParaRPr lang="vi-VN" sz="2800" dirty="0">
              <a:solidFill>
                <a:srgbClr val="000000"/>
              </a:solidFill>
              <a:latin typeface="Arial" panose="020B0604020202020204" pitchFamily="34" charset="0"/>
              <a:cs typeface="Arial" panose="020B0604020202020204" pitchFamily="34" charset="0"/>
            </a:endParaRPr>
          </a:p>
          <a:p>
            <a:pPr algn="just"/>
            <a:r>
              <a:rPr lang="vi-VN" sz="2800" dirty="0">
                <a:solidFill>
                  <a:srgbClr val="000000"/>
                </a:solidFill>
                <a:latin typeface="Arial" panose="020B0604020202020204" pitchFamily="34" charset="0"/>
                <a:cs typeface="Arial" panose="020B0604020202020204" pitchFamily="34" charset="0"/>
              </a:rPr>
              <a:t>       Má đưa chúng em tới trường.</a:t>
            </a:r>
          </a:p>
          <a:p>
            <a:pPr algn="just"/>
            <a:r>
              <a:rPr lang="vi-VN" sz="2800" dirty="0">
                <a:solidFill>
                  <a:srgbClr val="FF0000"/>
                </a:solidFill>
                <a:latin typeface="Arial" panose="020B0604020202020204" pitchFamily="34" charset="0"/>
                <a:cs typeface="Arial" panose="020B0604020202020204" pitchFamily="34" charset="0"/>
              </a:rPr>
              <a:t>Bố</a:t>
            </a:r>
            <a:r>
              <a:rPr lang="vi-VN" sz="2800" dirty="0">
                <a:solidFill>
                  <a:srgbClr val="000000"/>
                </a:solidFill>
                <a:latin typeface="Arial" panose="020B0604020202020204" pitchFamily="34" charset="0"/>
                <a:cs typeface="Arial" panose="020B0604020202020204" pitchFamily="34" charset="0"/>
              </a:rPr>
              <a:t>: Bố là bờ vai vững chắc của chúng con</a:t>
            </a:r>
            <a:r>
              <a:rPr lang="en-US" sz="2800" dirty="0">
                <a:solidFill>
                  <a:srgbClr val="000000"/>
                </a:solidFill>
                <a:latin typeface="Arial" panose="020B0604020202020204" pitchFamily="34" charset="0"/>
                <a:cs typeface="Arial" panose="020B0604020202020204" pitchFamily="34" charset="0"/>
              </a:rPr>
              <a:t>.</a:t>
            </a:r>
            <a:endParaRPr lang="vi-VN" sz="2800" dirty="0">
              <a:solidFill>
                <a:srgbClr val="000000"/>
              </a:solidFill>
              <a:latin typeface="Arial" panose="020B0604020202020204" pitchFamily="34" charset="0"/>
              <a:cs typeface="Arial" panose="020B0604020202020204" pitchFamily="34" charset="0"/>
            </a:endParaRPr>
          </a:p>
          <a:p>
            <a:pPr algn="just"/>
            <a:r>
              <a:rPr lang="vi-VN" sz="2800" dirty="0">
                <a:solidFill>
                  <a:srgbClr val="000000"/>
                </a:solidFill>
                <a:latin typeface="Arial" panose="020B0604020202020204" pitchFamily="34" charset="0"/>
                <a:cs typeface="Arial" panose="020B0604020202020204" pitchFamily="34" charset="0"/>
              </a:rPr>
              <a:t>       Ba dạy chúng em trồng cây.</a:t>
            </a:r>
          </a:p>
          <a:p>
            <a:pPr algn="just"/>
            <a:r>
              <a:rPr lang="vi-VN" sz="2800" dirty="0">
                <a:solidFill>
                  <a:srgbClr val="FF0000"/>
                </a:solidFill>
                <a:latin typeface="Arial" panose="020B0604020202020204" pitchFamily="34" charset="0"/>
                <a:cs typeface="Arial" panose="020B0604020202020204" pitchFamily="34" charset="0"/>
              </a:rPr>
              <a:t>Lớn</a:t>
            </a:r>
            <a:r>
              <a:rPr lang="vi-VN" sz="2800" dirty="0">
                <a:solidFill>
                  <a:srgbClr val="000000"/>
                </a:solidFill>
                <a:latin typeface="Arial" panose="020B0604020202020204" pitchFamily="34" charset="0"/>
                <a:cs typeface="Arial" panose="020B0604020202020204" pitchFamily="34" charset="0"/>
              </a:rPr>
              <a:t>: Chúng em đang lớn lên từng ngày.</a:t>
            </a:r>
          </a:p>
          <a:p>
            <a:pPr algn="just"/>
            <a:r>
              <a:rPr lang="vi-VN" sz="2800" dirty="0">
                <a:solidFill>
                  <a:srgbClr val="000000"/>
                </a:solidFill>
                <a:latin typeface="Arial" panose="020B0604020202020204" pitchFamily="34" charset="0"/>
                <a:cs typeface="Arial" panose="020B0604020202020204" pitchFamily="34" charset="0"/>
              </a:rPr>
              <a:t>        Tiếng loa phát nhạc to quá!</a:t>
            </a:r>
          </a:p>
          <a:p>
            <a:pPr algn="just"/>
            <a:r>
              <a:rPr lang="vi-VN" sz="2800" dirty="0">
                <a:solidFill>
                  <a:srgbClr val="FF0000"/>
                </a:solidFill>
                <a:latin typeface="Arial" panose="020B0604020202020204" pitchFamily="34" charset="0"/>
                <a:cs typeface="Arial" panose="020B0604020202020204" pitchFamily="34" charset="0"/>
              </a:rPr>
              <a:t>Đẹp</a:t>
            </a:r>
            <a:r>
              <a:rPr lang="vi-VN" sz="2800" dirty="0">
                <a:solidFill>
                  <a:srgbClr val="000000"/>
                </a:solidFill>
                <a:latin typeface="Arial" panose="020B0604020202020204" pitchFamily="34" charset="0"/>
                <a:cs typeface="Arial" panose="020B0604020202020204" pitchFamily="34" charset="0"/>
              </a:rPr>
              <a:t>: Bầu trời hôm nay mới đẹp làm sao!</a:t>
            </a:r>
          </a:p>
          <a:p>
            <a:pPr algn="just"/>
            <a:r>
              <a:rPr lang="vi-VN" sz="2800">
                <a:solidFill>
                  <a:srgbClr val="000000"/>
                </a:solidFill>
                <a:latin typeface="Arial" panose="020B0604020202020204" pitchFamily="34" charset="0"/>
                <a:cs typeface="Arial" panose="020B0604020202020204" pitchFamily="34" charset="0"/>
              </a:rPr>
              <a:t>    </a:t>
            </a:r>
            <a:endParaRPr lang="vi-VN" sz="2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254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circle(in)">
                                      <p:cBhvr>
                                        <p:cTn id="15" dur="20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barn(inVertical)">
                                      <p:cBhvr>
                                        <p:cTn id="23" dur="500"/>
                                        <p:tgtEl>
                                          <p:spTgt spid="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barn(inVertical)">
                                      <p:cBhvr>
                                        <p:cTn id="28" dur="500"/>
                                        <p:tgtEl>
                                          <p:spTgt spid="7">
                                            <p:txEl>
                                              <p:pRg st="4" end="4"/>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barn(inVertical)">
                                      <p:cBhvr>
                                        <p:cTn id="31" dur="500"/>
                                        <p:tgtEl>
                                          <p:spTgt spid="7">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xEl>
                                              <p:pRg st="6" end="6"/>
                                            </p:txEl>
                                          </p:spTgt>
                                        </p:tgtEl>
                                        <p:attrNameLst>
                                          <p:attrName>style.visibility</p:attrName>
                                        </p:attrNameLst>
                                      </p:cBhvr>
                                      <p:to>
                                        <p:strVal val="visible"/>
                                      </p:to>
                                    </p:set>
                                    <p:animEffect transition="in" filter="barn(inVertical)">
                                      <p:cBhvr>
                                        <p:cTn id="36" dur="500"/>
                                        <p:tgtEl>
                                          <p:spTgt spid="7">
                                            <p:txEl>
                                              <p:pRg st="6" end="6"/>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animEffect transition="in" filter="barn(inVertical)">
                                      <p:cBhvr>
                                        <p:cTn id="39"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96D8A15-1231-4233-AA06-4E2F1432D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5156" y="261812"/>
            <a:ext cx="3140892" cy="2913988"/>
          </a:xfrm>
          <a:prstGeom prst="rect">
            <a:avLst/>
          </a:prstGeom>
        </p:spPr>
      </p:pic>
      <p:pic>
        <p:nvPicPr>
          <p:cNvPr id="6" name="图片 5">
            <a:extLst>
              <a:ext uri="{FF2B5EF4-FFF2-40B4-BE49-F238E27FC236}">
                <a16:creationId xmlns:a16="http://schemas.microsoft.com/office/drawing/2014/main" id="{5C05C23F-4957-4AC1-B2A5-F56BD0AE4C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84" t="51178" b="7254"/>
          <a:stretch/>
        </p:blipFill>
        <p:spPr>
          <a:xfrm>
            <a:off x="4980949" y="2130961"/>
            <a:ext cx="3250615" cy="2089678"/>
          </a:xfrm>
          <a:prstGeom prst="rect">
            <a:avLst/>
          </a:prstGeom>
        </p:spPr>
      </p:pic>
      <p:sp>
        <p:nvSpPr>
          <p:cNvPr id="4" name="Rectangle 3"/>
          <p:cNvSpPr/>
          <p:nvPr/>
        </p:nvSpPr>
        <p:spPr>
          <a:xfrm>
            <a:off x="2443163" y="4930649"/>
            <a:ext cx="8101012" cy="1077218"/>
          </a:xfrm>
          <a:prstGeom prst="rect">
            <a:avLst/>
          </a:prstGeom>
        </p:spPr>
        <p:txBody>
          <a:bodyPr wrap="square">
            <a:spAutoFit/>
          </a:bodyPr>
          <a:lstStyle/>
          <a:p>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câu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hỏi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từ</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ngữ</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dùng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hỏi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đoạn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sau</a:t>
            </a:r>
            <a:r>
              <a:rPr lang="en-US" sz="3200" dirty="0">
                <a:latin typeface="Arial" panose="020B0604020202020204" pitchFamily="34" charset="0"/>
                <a:cs typeface="Arial" panose="020B0604020202020204" pitchFamily="34" charset="0"/>
              </a:rPr>
              <a:t>:</a:t>
            </a:r>
          </a:p>
        </p:txBody>
      </p:sp>
      <p:grpSp>
        <p:nvGrpSpPr>
          <p:cNvPr id="8" name="组合 1">
            <a:extLst>
              <a:ext uri="{FF2B5EF4-FFF2-40B4-BE49-F238E27FC236}">
                <a16:creationId xmlns:a16="http://schemas.microsoft.com/office/drawing/2014/main" id="{68F21D04-C27B-4A77-84E0-521696A91AA1}"/>
              </a:ext>
            </a:extLst>
          </p:cNvPr>
          <p:cNvGrpSpPr/>
          <p:nvPr/>
        </p:nvGrpSpPr>
        <p:grpSpPr>
          <a:xfrm>
            <a:off x="845276" y="3364539"/>
            <a:ext cx="2564153" cy="1377371"/>
            <a:chOff x="7855369" y="177593"/>
            <a:chExt cx="2564153" cy="1377371"/>
          </a:xfrm>
        </p:grpSpPr>
        <p:sp>
          <p:nvSpPr>
            <p:cNvPr id="9" name="椭圆 2">
              <a:extLst>
                <a:ext uri="{FF2B5EF4-FFF2-40B4-BE49-F238E27FC236}">
                  <a16:creationId xmlns:a16="http://schemas.microsoft.com/office/drawing/2014/main" id="{06B0B033-52AB-4E87-A82A-E05D6F013CC5}"/>
                </a:ext>
              </a:extLst>
            </p:cNvPr>
            <p:cNvSpPr/>
            <p:nvPr userDrawn="1"/>
          </p:nvSpPr>
          <p:spPr>
            <a:xfrm rot="21221878">
              <a:off x="7855369" y="177593"/>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err="1">
                  <a:solidFill>
                    <a:srgbClr val="E5664F"/>
                  </a:solidFill>
                  <a:latin typeface="字魂27号-布丁体" panose="00000500000000000000" pitchFamily="2" charset="-122"/>
                  <a:ea typeface="字魂27号-布丁体" panose="00000500000000000000" pitchFamily="2" charset="-122"/>
                </a:rPr>
                <a:t>Bài</a:t>
              </a:r>
              <a:endParaRPr lang="zh-CN" altLang="en-US" sz="3600" dirty="0">
                <a:solidFill>
                  <a:srgbClr val="E5664F"/>
                </a:solidFill>
                <a:latin typeface="字魂27号-布丁体" panose="00000500000000000000" pitchFamily="2" charset="-122"/>
                <a:ea typeface="字魂27号-布丁体" panose="00000500000000000000" pitchFamily="2" charset="-122"/>
              </a:endParaRPr>
            </a:p>
          </p:txBody>
        </p:sp>
        <p:sp>
          <p:nvSpPr>
            <p:cNvPr id="10" name="椭圆 3">
              <a:extLst>
                <a:ext uri="{FF2B5EF4-FFF2-40B4-BE49-F238E27FC236}">
                  <a16:creationId xmlns:a16="http://schemas.microsoft.com/office/drawing/2014/main" id="{93FF89BA-4432-4E45-A940-A1CC775D1C9A}"/>
                </a:ext>
              </a:extLst>
            </p:cNvPr>
            <p:cNvSpPr/>
            <p:nvPr userDrawn="1"/>
          </p:nvSpPr>
          <p:spPr>
            <a:xfrm rot="1221502">
              <a:off x="9042151" y="177593"/>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5400" dirty="0">
                  <a:solidFill>
                    <a:srgbClr val="FE9903"/>
                  </a:solidFill>
                  <a:latin typeface="字魂27号-布丁体" panose="00000500000000000000" pitchFamily="2" charset="-122"/>
                  <a:ea typeface="字魂27号-布丁体" panose="00000500000000000000" pitchFamily="2" charset="-122"/>
                </a:rPr>
                <a:t>4</a:t>
              </a:r>
              <a:endParaRPr lang="zh-CN" altLang="en-US" sz="5400" dirty="0">
                <a:solidFill>
                  <a:srgbClr val="FE9903"/>
                </a:solidFill>
                <a:latin typeface="字魂27号-布丁体" panose="00000500000000000000" pitchFamily="2" charset="-122"/>
                <a:ea typeface="字魂27号-布丁体" panose="00000500000000000000" pitchFamily="2" charset="-122"/>
              </a:endParaRPr>
            </a:p>
          </p:txBody>
        </p:sp>
      </p:grpSp>
    </p:spTree>
    <p:extLst>
      <p:ext uri="{BB962C8B-B14F-4D97-AF65-F5344CB8AC3E}">
        <p14:creationId xmlns:p14="http://schemas.microsoft.com/office/powerpoint/2010/main" val="213227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821F23E-2E2E-4ED9-9A29-2AD9A0CA25A1}"/>
              </a:ext>
            </a:extLst>
          </p:cNvPr>
          <p:cNvSpPr txBox="1"/>
          <p:nvPr/>
        </p:nvSpPr>
        <p:spPr>
          <a:xfrm>
            <a:off x="5054204" y="1806646"/>
            <a:ext cx="5325628" cy="2862322"/>
          </a:xfrm>
          <a:prstGeom prst="rect">
            <a:avLst/>
          </a:prstGeom>
          <a:noFill/>
        </p:spPr>
        <p:txBody>
          <a:bodyPr wrap="square" rtlCol="0">
            <a:spAutoFit/>
          </a:bodyPr>
          <a:lstStyle/>
          <a:p>
            <a:r>
              <a:rPr lang="vi-VN" sz="3600" dirty="0">
                <a:solidFill>
                  <a:srgbClr val="FF0000"/>
                </a:solidFill>
              </a:rPr>
              <a:t>a. </a:t>
            </a:r>
            <a:r>
              <a:rPr lang="vi-VN" sz="3600" dirty="0"/>
              <a:t>Thầy hỏi:</a:t>
            </a:r>
          </a:p>
          <a:p>
            <a:r>
              <a:rPr lang="vi-VN" sz="3600" dirty="0"/>
              <a:t>- Con tên là gì?</a:t>
            </a:r>
          </a:p>
          <a:p>
            <a:r>
              <a:rPr lang="vi-VN" sz="3600" dirty="0"/>
              <a:t>- Thưa thầy, con là Lu-i Pa-xtơ ạ!</a:t>
            </a:r>
          </a:p>
          <a:p>
            <a:r>
              <a:rPr lang="en-US" sz="3600" i="1" dirty="0"/>
              <a:t>               </a:t>
            </a:r>
            <a:r>
              <a:rPr lang="vi-VN" sz="3600" i="1" dirty="0"/>
              <a:t>Theo Đức Hoài</a:t>
            </a:r>
          </a:p>
        </p:txBody>
      </p:sp>
      <p:grpSp>
        <p:nvGrpSpPr>
          <p:cNvPr id="9" name="组合 8">
            <a:extLst>
              <a:ext uri="{FF2B5EF4-FFF2-40B4-BE49-F238E27FC236}">
                <a16:creationId xmlns:a16="http://schemas.microsoft.com/office/drawing/2014/main" id="{625E4F45-3DC8-439E-8EC2-E461962F0D9C}"/>
              </a:ext>
            </a:extLst>
          </p:cNvPr>
          <p:cNvGrpSpPr/>
          <p:nvPr/>
        </p:nvGrpSpPr>
        <p:grpSpPr>
          <a:xfrm>
            <a:off x="134464" y="1216960"/>
            <a:ext cx="5094175" cy="5190505"/>
            <a:chOff x="134464" y="1216960"/>
            <a:chExt cx="5094175" cy="5190505"/>
          </a:xfrm>
        </p:grpSpPr>
        <p:grpSp>
          <p:nvGrpSpPr>
            <p:cNvPr id="5" name="组合 4">
              <a:extLst>
                <a:ext uri="{FF2B5EF4-FFF2-40B4-BE49-F238E27FC236}">
                  <a16:creationId xmlns:a16="http://schemas.microsoft.com/office/drawing/2014/main" id="{74048FBE-85EC-4BBE-A4F6-E86CAD4E1AF5}"/>
                </a:ext>
              </a:extLst>
            </p:cNvPr>
            <p:cNvGrpSpPr/>
            <p:nvPr/>
          </p:nvGrpSpPr>
          <p:grpSpPr>
            <a:xfrm>
              <a:off x="134464" y="1216960"/>
              <a:ext cx="4183862" cy="4183862"/>
              <a:chOff x="1161424" y="1002082"/>
              <a:chExt cx="3757808" cy="3757808"/>
            </a:xfrm>
            <a:solidFill>
              <a:schemeClr val="bg1"/>
            </a:solidFill>
          </p:grpSpPr>
          <p:sp>
            <p:nvSpPr>
              <p:cNvPr id="6" name="椭圆 5">
                <a:extLst>
                  <a:ext uri="{FF2B5EF4-FFF2-40B4-BE49-F238E27FC236}">
                    <a16:creationId xmlns:a16="http://schemas.microsoft.com/office/drawing/2014/main" id="{0141849B-6C4F-4255-A842-5386533AB4AA}"/>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7" name="椭圆 6">
                <a:extLst>
                  <a:ext uri="{FF2B5EF4-FFF2-40B4-BE49-F238E27FC236}">
                    <a16:creationId xmlns:a16="http://schemas.microsoft.com/office/drawing/2014/main" id="{8BDDA7FC-224C-4EEB-858C-81B2C74C1DAD}"/>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
          <p:nvSpPr>
            <p:cNvPr id="2" name="文本框 1">
              <a:extLst>
                <a:ext uri="{FF2B5EF4-FFF2-40B4-BE49-F238E27FC236}">
                  <a16:creationId xmlns:a16="http://schemas.microsoft.com/office/drawing/2014/main" id="{6A0815D0-33EE-45E5-AF13-08FDB0D0D6E6}"/>
                </a:ext>
              </a:extLst>
            </p:cNvPr>
            <p:cNvSpPr txBox="1"/>
            <p:nvPr/>
          </p:nvSpPr>
          <p:spPr>
            <a:xfrm>
              <a:off x="605376" y="2169476"/>
              <a:ext cx="3242036" cy="1200329"/>
            </a:xfrm>
            <a:prstGeom prst="rect">
              <a:avLst/>
            </a:prstGeom>
            <a:noFill/>
          </p:spPr>
          <p:txBody>
            <a:bodyPr wrap="square" rtlCol="0">
              <a:spAutoFit/>
            </a:bodyPr>
            <a:lstStyle/>
            <a:p>
              <a:pPr indent="457200" algn="ctr"/>
              <a:r>
                <a:rPr lang="en-US" altLang="zh-CN" sz="3600" dirty="0" err="1">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Tìm</a:t>
              </a:r>
              <a:r>
                <a:rPr lang="en-US" altLang="zh-CN" sz="3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câu</a:t>
              </a:r>
              <a:r>
                <a:rPr lang="en-US" altLang="zh-CN" sz="3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hỏi</a:t>
              </a:r>
              <a:r>
                <a:rPr lang="en-US" altLang="zh-CN" sz="3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từ</a:t>
              </a:r>
              <a:r>
                <a:rPr lang="en-US" altLang="zh-CN" sz="3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để</a:t>
              </a:r>
              <a:r>
                <a:rPr lang="en-US" altLang="zh-CN" sz="3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hỏi</a:t>
              </a:r>
              <a:endParaRPr lang="zh-CN" altLang="en-US" sz="3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endParaRPr>
            </a:p>
          </p:txBody>
        </p:sp>
        <p:pic>
          <p:nvPicPr>
            <p:cNvPr id="8" name="图片 7">
              <a:extLst>
                <a:ext uri="{FF2B5EF4-FFF2-40B4-BE49-F238E27FC236}">
                  <a16:creationId xmlns:a16="http://schemas.microsoft.com/office/drawing/2014/main" id="{F80B0A7D-3BC2-421D-AAFE-41E8E56755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2168" y="3237807"/>
              <a:ext cx="3416471" cy="3169658"/>
            </a:xfrm>
            <a:prstGeom prst="rect">
              <a:avLst/>
            </a:prstGeom>
          </p:spPr>
        </p:pic>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A5948BAD-CDD6-4DC8-B633-4D348E8864AE}"/>
              </a:ext>
            </a:extLst>
          </p:cNvPr>
          <p:cNvGrpSpPr/>
          <p:nvPr/>
        </p:nvGrpSpPr>
        <p:grpSpPr>
          <a:xfrm>
            <a:off x="1224219" y="2044335"/>
            <a:ext cx="9823531" cy="3629442"/>
            <a:chOff x="2766430" y="1344606"/>
            <a:chExt cx="9823531" cy="3629442"/>
          </a:xfrm>
        </p:grpSpPr>
        <p:pic>
          <p:nvPicPr>
            <p:cNvPr id="4" name="图片 3">
              <a:extLst>
                <a:ext uri="{FF2B5EF4-FFF2-40B4-BE49-F238E27FC236}">
                  <a16:creationId xmlns:a16="http://schemas.microsoft.com/office/drawing/2014/main" id="{2391BC0B-3FDE-478F-8613-F44A2AA07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6430" y="1344606"/>
              <a:ext cx="3431883" cy="3629442"/>
            </a:xfrm>
            <a:prstGeom prst="rect">
              <a:avLst/>
            </a:prstGeom>
            <a:effectLst>
              <a:outerShdw blurRad="76200" dir="13500000" sy="23000" kx="1200000" algn="br" rotWithShape="0">
                <a:prstClr val="black">
                  <a:alpha val="20000"/>
                </a:prstClr>
              </a:outerShdw>
            </a:effectLst>
          </p:spPr>
        </p:pic>
        <p:sp>
          <p:nvSpPr>
            <p:cNvPr id="5" name="对话气泡: 圆角矩形 4">
              <a:extLst>
                <a:ext uri="{FF2B5EF4-FFF2-40B4-BE49-F238E27FC236}">
                  <a16:creationId xmlns:a16="http://schemas.microsoft.com/office/drawing/2014/main" id="{4D7AD9F8-5782-435E-817C-D8146E38C0E4}"/>
                </a:ext>
              </a:extLst>
            </p:cNvPr>
            <p:cNvSpPr/>
            <p:nvPr/>
          </p:nvSpPr>
          <p:spPr>
            <a:xfrm>
              <a:off x="6096000" y="3902990"/>
              <a:ext cx="6493961" cy="889347"/>
            </a:xfrm>
            <a:prstGeom prst="wedgeRoundRectCallout">
              <a:avLst>
                <a:gd name="adj1" fmla="val -59293"/>
                <a:gd name="adj2" fmla="val -42682"/>
                <a:gd name="adj3" fmla="val 16667"/>
              </a:avLst>
            </a:prstGeom>
            <a:solidFill>
              <a:schemeClr val="bg1"/>
            </a:solidFill>
            <a:ln w="63500">
              <a:solidFill>
                <a:srgbClr val="FE9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err="1">
                  <a:solidFill>
                    <a:srgbClr val="FE9903"/>
                  </a:solidFill>
                  <a:latin typeface="Arial" panose="020B0604020202020204" pitchFamily="34" charset="0"/>
                  <a:ea typeface="字魂27号-布丁体" panose="00000500000000000000" pitchFamily="2" charset="-122"/>
                  <a:cs typeface="Arial" panose="020B0604020202020204" pitchFamily="34" charset="0"/>
                </a:rPr>
                <a:t>Câu</a:t>
              </a:r>
              <a:r>
                <a:rPr lang="en-US" altLang="zh-CN" sz="3600" dirty="0">
                  <a:solidFill>
                    <a:srgbClr val="FE9903"/>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rgbClr val="FE9903"/>
                  </a:solidFill>
                  <a:latin typeface="Arial" panose="020B0604020202020204" pitchFamily="34" charset="0"/>
                  <a:ea typeface="字魂27号-布丁体" panose="00000500000000000000" pitchFamily="2" charset="-122"/>
                  <a:cs typeface="Arial" panose="020B0604020202020204" pitchFamily="34" charset="0"/>
                </a:rPr>
                <a:t>hỏi</a:t>
              </a:r>
              <a:r>
                <a:rPr lang="en-US" altLang="zh-CN" sz="3600" dirty="0">
                  <a:solidFill>
                    <a:srgbClr val="FE9903"/>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Con </a:t>
              </a:r>
              <a:r>
                <a:rPr lang="en-US" altLang="zh-CN" sz="36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tên</a:t>
              </a:r>
              <a:r>
                <a:rPr lang="en-US" altLang="zh-CN" sz="36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là</a:t>
              </a:r>
              <a:r>
                <a:rPr lang="en-US" altLang="zh-CN" sz="36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gì</a:t>
              </a:r>
              <a:r>
                <a:rPr lang="en-US" altLang="zh-CN" sz="36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a:t>
              </a:r>
              <a:endParaRPr lang="zh-CN" altLang="en-US" sz="36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endParaRPr>
            </a:p>
          </p:txBody>
        </p:sp>
      </p:grpSp>
      <p:grpSp>
        <p:nvGrpSpPr>
          <p:cNvPr id="7" name="组合 6">
            <a:extLst>
              <a:ext uri="{FF2B5EF4-FFF2-40B4-BE49-F238E27FC236}">
                <a16:creationId xmlns:a16="http://schemas.microsoft.com/office/drawing/2014/main" id="{BD199FEB-84D4-449B-8DB5-536AC1D9CBEC}"/>
              </a:ext>
            </a:extLst>
          </p:cNvPr>
          <p:cNvGrpSpPr/>
          <p:nvPr/>
        </p:nvGrpSpPr>
        <p:grpSpPr>
          <a:xfrm>
            <a:off x="3712527" y="1229397"/>
            <a:ext cx="7889858" cy="3041709"/>
            <a:chOff x="3336968" y="679570"/>
            <a:chExt cx="7889858" cy="3041709"/>
          </a:xfrm>
        </p:grpSpPr>
        <p:pic>
          <p:nvPicPr>
            <p:cNvPr id="3" name="图片 2">
              <a:extLst>
                <a:ext uri="{FF2B5EF4-FFF2-40B4-BE49-F238E27FC236}">
                  <a16:creationId xmlns:a16="http://schemas.microsoft.com/office/drawing/2014/main" id="{4517F72D-A945-4276-A9EA-F93CCA17E5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505022" y="797935"/>
              <a:ext cx="2721804" cy="2923344"/>
            </a:xfrm>
            <a:prstGeom prst="rect">
              <a:avLst/>
            </a:prstGeom>
            <a:effectLst>
              <a:outerShdw blurRad="76200" dir="18900000" sy="23000" kx="-1200000" algn="bl" rotWithShape="0">
                <a:prstClr val="black">
                  <a:alpha val="20000"/>
                </a:prstClr>
              </a:outerShdw>
            </a:effectLst>
          </p:spPr>
        </p:pic>
        <p:sp>
          <p:nvSpPr>
            <p:cNvPr id="6" name="对话气泡: 圆角矩形 5">
              <a:extLst>
                <a:ext uri="{FF2B5EF4-FFF2-40B4-BE49-F238E27FC236}">
                  <a16:creationId xmlns:a16="http://schemas.microsoft.com/office/drawing/2014/main" id="{F993D48D-1199-4C6E-87DF-C79DF405E30E}"/>
                </a:ext>
              </a:extLst>
            </p:cNvPr>
            <p:cNvSpPr/>
            <p:nvPr/>
          </p:nvSpPr>
          <p:spPr>
            <a:xfrm>
              <a:off x="3336968" y="679570"/>
              <a:ext cx="5375537" cy="889347"/>
            </a:xfrm>
            <a:prstGeom prst="wedgeRoundRectCallout">
              <a:avLst>
                <a:gd name="adj1" fmla="val 42320"/>
                <a:gd name="adj2" fmla="val 84910"/>
                <a:gd name="adj3" fmla="val 16667"/>
              </a:avLst>
            </a:prstGeom>
            <a:solidFill>
              <a:schemeClr val="bg1"/>
            </a:solidFill>
            <a:ln w="63500">
              <a:solidFill>
                <a:srgbClr val="E566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err="1">
                  <a:solidFill>
                    <a:srgbClr val="E5664F"/>
                  </a:solidFill>
                  <a:latin typeface="Arial" panose="020B0604020202020204" pitchFamily="34" charset="0"/>
                  <a:ea typeface="字魂27号-布丁体" panose="00000500000000000000" pitchFamily="2" charset="-122"/>
                  <a:cs typeface="Arial" panose="020B0604020202020204" pitchFamily="34" charset="0"/>
                </a:rPr>
                <a:t>Từ</a:t>
              </a:r>
              <a:r>
                <a:rPr lang="en-US" altLang="zh-CN" sz="3600" dirty="0">
                  <a:solidFill>
                    <a:srgbClr val="E5664F"/>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rgbClr val="E5664F"/>
                  </a:solidFill>
                  <a:latin typeface="Arial" panose="020B0604020202020204" pitchFamily="34" charset="0"/>
                  <a:ea typeface="字魂27号-布丁体" panose="00000500000000000000" pitchFamily="2" charset="-122"/>
                  <a:cs typeface="Arial" panose="020B0604020202020204" pitchFamily="34" charset="0"/>
                </a:rPr>
                <a:t>để</a:t>
              </a:r>
              <a:r>
                <a:rPr lang="en-US" altLang="zh-CN" sz="3600" dirty="0">
                  <a:solidFill>
                    <a:srgbClr val="E5664F"/>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rgbClr val="E5664F"/>
                  </a:solidFill>
                  <a:latin typeface="Arial" panose="020B0604020202020204" pitchFamily="34" charset="0"/>
                  <a:ea typeface="字魂27号-布丁体" panose="00000500000000000000" pitchFamily="2" charset="-122"/>
                  <a:cs typeface="Arial" panose="020B0604020202020204" pitchFamily="34" charset="0"/>
                </a:rPr>
                <a:t>hỏi</a:t>
              </a:r>
              <a:r>
                <a:rPr lang="en-US" altLang="zh-CN" sz="3600" dirty="0">
                  <a:solidFill>
                    <a:srgbClr val="E5664F"/>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là</a:t>
              </a:r>
              <a:r>
                <a:rPr lang="en-US" altLang="zh-CN" sz="36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gì</a:t>
              </a:r>
              <a:endParaRPr lang="zh-CN" altLang="en-US" sz="36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264786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9AEF6E7-23C6-4EF2-AD74-5ADE8351C12E}"/>
              </a:ext>
            </a:extLst>
          </p:cNvPr>
          <p:cNvGrpSpPr/>
          <p:nvPr/>
        </p:nvGrpSpPr>
        <p:grpSpPr>
          <a:xfrm>
            <a:off x="4593884" y="1602444"/>
            <a:ext cx="3593328" cy="529654"/>
            <a:chOff x="6259332" y="1649301"/>
            <a:chExt cx="4109310" cy="605709"/>
          </a:xfrm>
        </p:grpSpPr>
        <p:sp>
          <p:nvSpPr>
            <p:cNvPr id="3" name="矩形: 圆角 2">
              <a:extLst>
                <a:ext uri="{FF2B5EF4-FFF2-40B4-BE49-F238E27FC236}">
                  <a16:creationId xmlns:a16="http://schemas.microsoft.com/office/drawing/2014/main" id="{D5474E1F-F24F-47EB-BB64-FC36D6A13F77}"/>
                </a:ext>
              </a:extLst>
            </p:cNvPr>
            <p:cNvSpPr/>
            <p:nvPr/>
          </p:nvSpPr>
          <p:spPr>
            <a:xfrm>
              <a:off x="6972299" y="1670349"/>
              <a:ext cx="3396343" cy="563648"/>
            </a:xfrm>
            <a:prstGeom prst="roundRect">
              <a:avLst>
                <a:gd name="adj" fmla="val 50000"/>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cs typeface="Arial" panose="020B0604020202020204" pitchFamily="34" charset="0"/>
              </a:endParaRPr>
            </a:p>
          </p:txBody>
        </p:sp>
        <p:sp>
          <p:nvSpPr>
            <p:cNvPr id="4" name="椭圆 3">
              <a:extLst>
                <a:ext uri="{FF2B5EF4-FFF2-40B4-BE49-F238E27FC236}">
                  <a16:creationId xmlns:a16="http://schemas.microsoft.com/office/drawing/2014/main" id="{5060EAC1-78BF-448E-BC19-ACCA1C297C76}"/>
                </a:ext>
              </a:extLst>
            </p:cNvPr>
            <p:cNvSpPr/>
            <p:nvPr/>
          </p:nvSpPr>
          <p:spPr>
            <a:xfrm>
              <a:off x="6259332" y="1649336"/>
              <a:ext cx="605674" cy="605674"/>
            </a:xfrm>
            <a:prstGeom prst="ellipse">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1</a:t>
              </a:r>
              <a:endParaRPr lang="zh-CN" altLang="en-US" sz="36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5" name="矩形 4">
              <a:extLst>
                <a:ext uri="{FF2B5EF4-FFF2-40B4-BE49-F238E27FC236}">
                  <a16:creationId xmlns:a16="http://schemas.microsoft.com/office/drawing/2014/main" id="{6BEE1497-5D64-4E49-89BA-9A0B5C13A6EF}"/>
                </a:ext>
              </a:extLst>
            </p:cNvPr>
            <p:cNvSpPr/>
            <p:nvPr/>
          </p:nvSpPr>
          <p:spPr>
            <a:xfrm>
              <a:off x="7685264" y="1649301"/>
              <a:ext cx="2104863" cy="598351"/>
            </a:xfrm>
            <a:prstGeom prst="rect">
              <a:avLst/>
            </a:prstGeom>
          </p:spPr>
          <p:txBody>
            <a:bodyPr wrap="none">
              <a:spAutoFit/>
            </a:bodyPr>
            <a:lstStyle/>
            <a:p>
              <a:r>
                <a:rPr lang="en-US" altLang="zh-CN" sz="2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Khởi</a:t>
              </a:r>
              <a:r>
                <a:rPr lang="en-US" altLang="zh-CN"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2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động</a:t>
              </a:r>
              <a:endParaRPr lang="zh-CN" altLang="en-US"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grpSp>
      <p:grpSp>
        <p:nvGrpSpPr>
          <p:cNvPr id="6" name="组合 5">
            <a:extLst>
              <a:ext uri="{FF2B5EF4-FFF2-40B4-BE49-F238E27FC236}">
                <a16:creationId xmlns:a16="http://schemas.microsoft.com/office/drawing/2014/main" id="{8E62C97F-0ABD-47A9-B728-A70ECA62C568}"/>
              </a:ext>
            </a:extLst>
          </p:cNvPr>
          <p:cNvGrpSpPr/>
          <p:nvPr/>
        </p:nvGrpSpPr>
        <p:grpSpPr>
          <a:xfrm>
            <a:off x="5725944" y="3391720"/>
            <a:ext cx="3593328" cy="529654"/>
            <a:chOff x="6259332" y="1649301"/>
            <a:chExt cx="4109310" cy="605709"/>
          </a:xfrm>
        </p:grpSpPr>
        <p:sp>
          <p:nvSpPr>
            <p:cNvPr id="7" name="矩形: 圆角 6">
              <a:extLst>
                <a:ext uri="{FF2B5EF4-FFF2-40B4-BE49-F238E27FC236}">
                  <a16:creationId xmlns:a16="http://schemas.microsoft.com/office/drawing/2014/main" id="{3A95071F-0A6D-4204-8F12-6649CA8CC730}"/>
                </a:ext>
              </a:extLst>
            </p:cNvPr>
            <p:cNvSpPr/>
            <p:nvPr/>
          </p:nvSpPr>
          <p:spPr>
            <a:xfrm>
              <a:off x="6972299" y="1670349"/>
              <a:ext cx="3396343" cy="563648"/>
            </a:xfrm>
            <a:prstGeom prst="roundRect">
              <a:avLst>
                <a:gd name="adj" fmla="val 50000"/>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8" name="椭圆 7">
              <a:extLst>
                <a:ext uri="{FF2B5EF4-FFF2-40B4-BE49-F238E27FC236}">
                  <a16:creationId xmlns:a16="http://schemas.microsoft.com/office/drawing/2014/main" id="{291F4461-D1E4-409F-8413-21A8A3F7D5B5}"/>
                </a:ext>
              </a:extLst>
            </p:cNvPr>
            <p:cNvSpPr/>
            <p:nvPr/>
          </p:nvSpPr>
          <p:spPr>
            <a:xfrm>
              <a:off x="6259332" y="1649336"/>
              <a:ext cx="605674" cy="605674"/>
            </a:xfrm>
            <a:prstGeom prst="ellipse">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3</a:t>
              </a:r>
              <a:endParaRPr lang="zh-CN" altLang="en-US" sz="36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9" name="矩形 8">
              <a:extLst>
                <a:ext uri="{FF2B5EF4-FFF2-40B4-BE49-F238E27FC236}">
                  <a16:creationId xmlns:a16="http://schemas.microsoft.com/office/drawing/2014/main" id="{5022C608-C094-485F-9FA0-57874A0F1BC7}"/>
                </a:ext>
              </a:extLst>
            </p:cNvPr>
            <p:cNvSpPr/>
            <p:nvPr/>
          </p:nvSpPr>
          <p:spPr>
            <a:xfrm>
              <a:off x="7685264" y="1649301"/>
              <a:ext cx="2018704" cy="598351"/>
            </a:xfrm>
            <a:prstGeom prst="rect">
              <a:avLst/>
            </a:prstGeom>
          </p:spPr>
          <p:txBody>
            <a:bodyPr wrap="none">
              <a:spAutoFit/>
            </a:bodyPr>
            <a:lstStyle/>
            <a:p>
              <a:r>
                <a:rPr lang="en-US" altLang="zh-CN" sz="2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Luyện</a:t>
              </a:r>
              <a:r>
                <a:rPr lang="en-US" altLang="zh-CN"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2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tập</a:t>
              </a:r>
              <a:endParaRPr lang="zh-CN" altLang="en-US"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grpSp>
      <p:grpSp>
        <p:nvGrpSpPr>
          <p:cNvPr id="10" name="组合 9">
            <a:extLst>
              <a:ext uri="{FF2B5EF4-FFF2-40B4-BE49-F238E27FC236}">
                <a16:creationId xmlns:a16="http://schemas.microsoft.com/office/drawing/2014/main" id="{0C7DC514-435C-4302-8AD3-A4FEAA2E387E}"/>
              </a:ext>
            </a:extLst>
          </p:cNvPr>
          <p:cNvGrpSpPr/>
          <p:nvPr/>
        </p:nvGrpSpPr>
        <p:grpSpPr>
          <a:xfrm>
            <a:off x="5725944" y="4286358"/>
            <a:ext cx="3593328" cy="529654"/>
            <a:chOff x="6259332" y="1649301"/>
            <a:chExt cx="4109310" cy="605709"/>
          </a:xfrm>
        </p:grpSpPr>
        <p:sp>
          <p:nvSpPr>
            <p:cNvPr id="11" name="矩形: 圆角 10">
              <a:extLst>
                <a:ext uri="{FF2B5EF4-FFF2-40B4-BE49-F238E27FC236}">
                  <a16:creationId xmlns:a16="http://schemas.microsoft.com/office/drawing/2014/main" id="{5C12F0C5-669C-4A77-9C29-D409C4C3E2BC}"/>
                </a:ext>
              </a:extLst>
            </p:cNvPr>
            <p:cNvSpPr/>
            <p:nvPr/>
          </p:nvSpPr>
          <p:spPr>
            <a:xfrm>
              <a:off x="6972299" y="1670349"/>
              <a:ext cx="3396343" cy="563648"/>
            </a:xfrm>
            <a:prstGeom prst="roundRect">
              <a:avLst>
                <a:gd name="adj" fmla="val 50000"/>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12" name="椭圆 11">
              <a:extLst>
                <a:ext uri="{FF2B5EF4-FFF2-40B4-BE49-F238E27FC236}">
                  <a16:creationId xmlns:a16="http://schemas.microsoft.com/office/drawing/2014/main" id="{447EFB74-864C-43AC-A620-71B0EAA33255}"/>
                </a:ext>
              </a:extLst>
            </p:cNvPr>
            <p:cNvSpPr/>
            <p:nvPr/>
          </p:nvSpPr>
          <p:spPr>
            <a:xfrm>
              <a:off x="6259332" y="1649336"/>
              <a:ext cx="605674" cy="605674"/>
            </a:xfrm>
            <a:prstGeom prst="ellipse">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4</a:t>
              </a:r>
              <a:endParaRPr lang="zh-CN" altLang="en-US" sz="36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13" name="矩形 12">
              <a:extLst>
                <a:ext uri="{FF2B5EF4-FFF2-40B4-BE49-F238E27FC236}">
                  <a16:creationId xmlns:a16="http://schemas.microsoft.com/office/drawing/2014/main" id="{2A0CCF3E-29ED-4C12-A2E2-8CEE5CBCD72E}"/>
                </a:ext>
              </a:extLst>
            </p:cNvPr>
            <p:cNvSpPr/>
            <p:nvPr/>
          </p:nvSpPr>
          <p:spPr>
            <a:xfrm>
              <a:off x="7685264" y="1649301"/>
              <a:ext cx="1743725" cy="598351"/>
            </a:xfrm>
            <a:prstGeom prst="rect">
              <a:avLst/>
            </a:prstGeom>
          </p:spPr>
          <p:txBody>
            <a:bodyPr wrap="none">
              <a:spAutoFit/>
            </a:bodyPr>
            <a:lstStyle/>
            <a:p>
              <a:r>
                <a:rPr lang="en-US" altLang="zh-CN" sz="2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Củng</a:t>
              </a:r>
              <a:r>
                <a:rPr lang="en-US" altLang="zh-CN"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2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cố</a:t>
              </a:r>
              <a:endParaRPr lang="zh-CN" altLang="en-US"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grpSp>
      <p:grpSp>
        <p:nvGrpSpPr>
          <p:cNvPr id="14" name="组合 13">
            <a:extLst>
              <a:ext uri="{FF2B5EF4-FFF2-40B4-BE49-F238E27FC236}">
                <a16:creationId xmlns:a16="http://schemas.microsoft.com/office/drawing/2014/main" id="{C8EFEB0F-4E18-4025-A6A6-944E6104453A}"/>
              </a:ext>
            </a:extLst>
          </p:cNvPr>
          <p:cNvGrpSpPr/>
          <p:nvPr/>
        </p:nvGrpSpPr>
        <p:grpSpPr>
          <a:xfrm>
            <a:off x="4593883" y="2497082"/>
            <a:ext cx="3593328" cy="529654"/>
            <a:chOff x="6259332" y="1649301"/>
            <a:chExt cx="4109310" cy="605709"/>
          </a:xfrm>
        </p:grpSpPr>
        <p:sp>
          <p:nvSpPr>
            <p:cNvPr id="15" name="矩形: 圆角 14">
              <a:extLst>
                <a:ext uri="{FF2B5EF4-FFF2-40B4-BE49-F238E27FC236}">
                  <a16:creationId xmlns:a16="http://schemas.microsoft.com/office/drawing/2014/main" id="{E9CD30BD-5903-4CAA-908B-A634221BB016}"/>
                </a:ext>
              </a:extLst>
            </p:cNvPr>
            <p:cNvSpPr/>
            <p:nvPr/>
          </p:nvSpPr>
          <p:spPr>
            <a:xfrm>
              <a:off x="6972299" y="1670349"/>
              <a:ext cx="3396343" cy="563648"/>
            </a:xfrm>
            <a:prstGeom prst="roundRect">
              <a:avLst>
                <a:gd name="adj" fmla="val 50000"/>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Arial" panose="020B0604020202020204" pitchFamily="34" charset="0"/>
                <a:cs typeface="Arial" panose="020B0604020202020204" pitchFamily="34" charset="0"/>
              </a:endParaRPr>
            </a:p>
          </p:txBody>
        </p:sp>
        <p:sp>
          <p:nvSpPr>
            <p:cNvPr id="16" name="椭圆 15">
              <a:extLst>
                <a:ext uri="{FF2B5EF4-FFF2-40B4-BE49-F238E27FC236}">
                  <a16:creationId xmlns:a16="http://schemas.microsoft.com/office/drawing/2014/main" id="{61107DB6-9356-4DB5-8E8D-A520B8F0498C}"/>
                </a:ext>
              </a:extLst>
            </p:cNvPr>
            <p:cNvSpPr/>
            <p:nvPr/>
          </p:nvSpPr>
          <p:spPr>
            <a:xfrm>
              <a:off x="6259332" y="1649336"/>
              <a:ext cx="605674" cy="605674"/>
            </a:xfrm>
            <a:prstGeom prst="ellipse">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2</a:t>
              </a:r>
              <a:endParaRPr lang="zh-CN" altLang="en-US" sz="36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17" name="矩形 16">
              <a:extLst>
                <a:ext uri="{FF2B5EF4-FFF2-40B4-BE49-F238E27FC236}">
                  <a16:creationId xmlns:a16="http://schemas.microsoft.com/office/drawing/2014/main" id="{C7EB06BF-8236-4D63-9027-2B8134D2290B}"/>
                </a:ext>
              </a:extLst>
            </p:cNvPr>
            <p:cNvSpPr/>
            <p:nvPr/>
          </p:nvSpPr>
          <p:spPr>
            <a:xfrm>
              <a:off x="7685264" y="1649301"/>
              <a:ext cx="2200190" cy="598351"/>
            </a:xfrm>
            <a:prstGeom prst="rect">
              <a:avLst/>
            </a:prstGeom>
          </p:spPr>
          <p:txBody>
            <a:bodyPr wrap="none">
              <a:spAutoFit/>
            </a:bodyPr>
            <a:lstStyle/>
            <a:p>
              <a:r>
                <a:rPr lang="en-US" altLang="zh-CN" sz="2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Khám</a:t>
              </a:r>
              <a:r>
                <a:rPr lang="en-US" altLang="zh-CN"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2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phá</a:t>
              </a:r>
              <a:r>
                <a:rPr lang="en-US" altLang="zh-CN"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endParaRPr lang="zh-CN" altLang="en-US"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grpSp>
      <p:sp>
        <p:nvSpPr>
          <p:cNvPr id="18" name="Oval 17"/>
          <p:cNvSpPr/>
          <p:nvPr/>
        </p:nvSpPr>
        <p:spPr>
          <a:xfrm>
            <a:off x="2857500" y="1864054"/>
            <a:ext cx="1019120" cy="109383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Oval 18"/>
          <p:cNvSpPr/>
          <p:nvPr/>
        </p:nvSpPr>
        <p:spPr>
          <a:xfrm>
            <a:off x="3234466" y="2984761"/>
            <a:ext cx="1228800" cy="109383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750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821F23E-2E2E-4ED9-9A29-2AD9A0CA25A1}"/>
              </a:ext>
            </a:extLst>
          </p:cNvPr>
          <p:cNvSpPr txBox="1"/>
          <p:nvPr/>
        </p:nvSpPr>
        <p:spPr>
          <a:xfrm>
            <a:off x="4203062" y="900698"/>
            <a:ext cx="6274438" cy="4524315"/>
          </a:xfrm>
          <a:prstGeom prst="rect">
            <a:avLst/>
          </a:prstGeom>
          <a:noFill/>
        </p:spPr>
        <p:txBody>
          <a:bodyPr wrap="square" rtlCol="0">
            <a:spAutoFit/>
          </a:bodyPr>
          <a:lstStyle/>
          <a:p>
            <a:r>
              <a:rPr lang="vi-VN" sz="3600" dirty="0">
                <a:solidFill>
                  <a:srgbClr val="FF0000"/>
                </a:solidFill>
              </a:rPr>
              <a:t>b. </a:t>
            </a:r>
            <a:r>
              <a:rPr lang="vi-VN" sz="3600" dirty="0"/>
              <a:t>Em hỏi bố:</a:t>
            </a:r>
          </a:p>
          <a:p>
            <a:r>
              <a:rPr lang="vi-VN" sz="3600" dirty="0"/>
              <a:t>- Sao con không được quàng khăn như các anh chị hả bố?</a:t>
            </a:r>
          </a:p>
          <a:p>
            <a:r>
              <a:rPr lang="vi-VN" sz="3600" dirty="0"/>
              <a:t>Bố xoa đầu Nhi, âu yếm:</a:t>
            </a:r>
          </a:p>
          <a:p>
            <a:r>
              <a:rPr lang="vi-VN" sz="3600" dirty="0"/>
              <a:t>- Nếu chăm ngoan, lên lớp Ba, con sẽ được nhận phần thưởng đặc biệt này.</a:t>
            </a:r>
          </a:p>
          <a:p>
            <a:r>
              <a:rPr lang="en-US" sz="3600" i="1" dirty="0"/>
              <a:t>            </a:t>
            </a:r>
            <a:r>
              <a:rPr lang="vi-VN" sz="3600" i="1" dirty="0"/>
              <a:t>Nguyễn Thị Bích Ngọc</a:t>
            </a:r>
          </a:p>
        </p:txBody>
      </p:sp>
      <p:grpSp>
        <p:nvGrpSpPr>
          <p:cNvPr id="9" name="组合 8">
            <a:extLst>
              <a:ext uri="{FF2B5EF4-FFF2-40B4-BE49-F238E27FC236}">
                <a16:creationId xmlns:a16="http://schemas.microsoft.com/office/drawing/2014/main" id="{625E4F45-3DC8-439E-8EC2-E461962F0D9C}"/>
              </a:ext>
            </a:extLst>
          </p:cNvPr>
          <p:cNvGrpSpPr/>
          <p:nvPr/>
        </p:nvGrpSpPr>
        <p:grpSpPr>
          <a:xfrm>
            <a:off x="-510113" y="1142009"/>
            <a:ext cx="5094175" cy="5190505"/>
            <a:chOff x="134464" y="1216960"/>
            <a:chExt cx="5094175" cy="5190505"/>
          </a:xfrm>
        </p:grpSpPr>
        <p:grpSp>
          <p:nvGrpSpPr>
            <p:cNvPr id="5" name="组合 4">
              <a:extLst>
                <a:ext uri="{FF2B5EF4-FFF2-40B4-BE49-F238E27FC236}">
                  <a16:creationId xmlns:a16="http://schemas.microsoft.com/office/drawing/2014/main" id="{74048FBE-85EC-4BBE-A4F6-E86CAD4E1AF5}"/>
                </a:ext>
              </a:extLst>
            </p:cNvPr>
            <p:cNvGrpSpPr/>
            <p:nvPr/>
          </p:nvGrpSpPr>
          <p:grpSpPr>
            <a:xfrm>
              <a:off x="134464" y="1216960"/>
              <a:ext cx="4183862" cy="4183862"/>
              <a:chOff x="1161424" y="1002082"/>
              <a:chExt cx="3757808" cy="3757808"/>
            </a:xfrm>
            <a:solidFill>
              <a:schemeClr val="bg1"/>
            </a:solidFill>
          </p:grpSpPr>
          <p:sp>
            <p:nvSpPr>
              <p:cNvPr id="6" name="椭圆 5">
                <a:extLst>
                  <a:ext uri="{FF2B5EF4-FFF2-40B4-BE49-F238E27FC236}">
                    <a16:creationId xmlns:a16="http://schemas.microsoft.com/office/drawing/2014/main" id="{0141849B-6C4F-4255-A842-5386533AB4AA}"/>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7" name="椭圆 6">
                <a:extLst>
                  <a:ext uri="{FF2B5EF4-FFF2-40B4-BE49-F238E27FC236}">
                    <a16:creationId xmlns:a16="http://schemas.microsoft.com/office/drawing/2014/main" id="{8BDDA7FC-224C-4EEB-858C-81B2C74C1DAD}"/>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
          <p:nvSpPr>
            <p:cNvPr id="2" name="文本框 1">
              <a:extLst>
                <a:ext uri="{FF2B5EF4-FFF2-40B4-BE49-F238E27FC236}">
                  <a16:creationId xmlns:a16="http://schemas.microsoft.com/office/drawing/2014/main" id="{6A0815D0-33EE-45E5-AF13-08FDB0D0D6E6}"/>
                </a:ext>
              </a:extLst>
            </p:cNvPr>
            <p:cNvSpPr txBox="1"/>
            <p:nvPr/>
          </p:nvSpPr>
          <p:spPr>
            <a:xfrm>
              <a:off x="605376" y="2169476"/>
              <a:ext cx="3242036" cy="1200329"/>
            </a:xfrm>
            <a:prstGeom prst="rect">
              <a:avLst/>
            </a:prstGeom>
            <a:noFill/>
          </p:spPr>
          <p:txBody>
            <a:bodyPr wrap="square" rtlCol="0">
              <a:spAutoFit/>
            </a:bodyPr>
            <a:lstStyle/>
            <a:p>
              <a:pPr indent="457200" algn="ctr"/>
              <a:r>
                <a:rPr lang="en-US" altLang="zh-CN" sz="3600" dirty="0" err="1">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Tìm</a:t>
              </a:r>
              <a:r>
                <a:rPr lang="en-US" altLang="zh-CN" sz="3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câu</a:t>
              </a:r>
              <a:r>
                <a:rPr lang="en-US" altLang="zh-CN" sz="3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hỏi</a:t>
              </a:r>
              <a:r>
                <a:rPr lang="en-US" altLang="zh-CN" sz="3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từ</a:t>
              </a:r>
              <a:r>
                <a:rPr lang="en-US" altLang="zh-CN" sz="3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để</a:t>
              </a:r>
              <a:r>
                <a:rPr lang="en-US" altLang="zh-CN" sz="3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hỏi</a:t>
              </a:r>
              <a:endParaRPr lang="zh-CN" altLang="en-US" sz="3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endParaRPr>
            </a:p>
          </p:txBody>
        </p:sp>
        <p:pic>
          <p:nvPicPr>
            <p:cNvPr id="8" name="图片 7">
              <a:extLst>
                <a:ext uri="{FF2B5EF4-FFF2-40B4-BE49-F238E27FC236}">
                  <a16:creationId xmlns:a16="http://schemas.microsoft.com/office/drawing/2014/main" id="{F80B0A7D-3BC2-421D-AAFE-41E8E56755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2168" y="3237807"/>
              <a:ext cx="3416471" cy="3169658"/>
            </a:xfrm>
            <a:prstGeom prst="rect">
              <a:avLst/>
            </a:prstGeom>
          </p:spPr>
        </p:pic>
      </p:grpSp>
    </p:spTree>
    <p:extLst>
      <p:ext uri="{BB962C8B-B14F-4D97-AF65-F5344CB8AC3E}">
        <p14:creationId xmlns:p14="http://schemas.microsoft.com/office/powerpoint/2010/main" val="415447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A5948BAD-CDD6-4DC8-B633-4D348E8864AE}"/>
              </a:ext>
            </a:extLst>
          </p:cNvPr>
          <p:cNvGrpSpPr/>
          <p:nvPr/>
        </p:nvGrpSpPr>
        <p:grpSpPr>
          <a:xfrm>
            <a:off x="808456" y="3093647"/>
            <a:ext cx="10793929" cy="3629442"/>
            <a:chOff x="2350667" y="2393918"/>
            <a:chExt cx="10793929" cy="3629442"/>
          </a:xfrm>
        </p:grpSpPr>
        <p:pic>
          <p:nvPicPr>
            <p:cNvPr id="4" name="图片 3">
              <a:extLst>
                <a:ext uri="{FF2B5EF4-FFF2-40B4-BE49-F238E27FC236}">
                  <a16:creationId xmlns:a16="http://schemas.microsoft.com/office/drawing/2014/main" id="{2391BC0B-3FDE-478F-8613-F44A2AA07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0667" y="2393918"/>
              <a:ext cx="3431883" cy="3629442"/>
            </a:xfrm>
            <a:prstGeom prst="rect">
              <a:avLst/>
            </a:prstGeom>
            <a:effectLst>
              <a:outerShdw blurRad="76200" dir="13500000" sy="23000" kx="1200000" algn="br" rotWithShape="0">
                <a:prstClr val="black">
                  <a:alpha val="20000"/>
                </a:prstClr>
              </a:outerShdw>
            </a:effectLst>
          </p:spPr>
        </p:pic>
        <p:sp>
          <p:nvSpPr>
            <p:cNvPr id="5" name="对话气泡: 圆角矩形 4">
              <a:extLst>
                <a:ext uri="{FF2B5EF4-FFF2-40B4-BE49-F238E27FC236}">
                  <a16:creationId xmlns:a16="http://schemas.microsoft.com/office/drawing/2014/main" id="{4D7AD9F8-5782-435E-817C-D8146E38C0E4}"/>
                </a:ext>
              </a:extLst>
            </p:cNvPr>
            <p:cNvSpPr/>
            <p:nvPr/>
          </p:nvSpPr>
          <p:spPr>
            <a:xfrm>
              <a:off x="5421535" y="3537183"/>
              <a:ext cx="7723061" cy="1714546"/>
            </a:xfrm>
            <a:prstGeom prst="wedgeRoundRectCallout">
              <a:avLst>
                <a:gd name="adj1" fmla="val -59293"/>
                <a:gd name="adj2" fmla="val -42682"/>
                <a:gd name="adj3" fmla="val 16667"/>
              </a:avLst>
            </a:prstGeom>
            <a:solidFill>
              <a:schemeClr val="bg1"/>
            </a:solidFill>
            <a:ln w="63500">
              <a:solidFill>
                <a:srgbClr val="FE9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err="1">
                  <a:solidFill>
                    <a:srgbClr val="FE9903"/>
                  </a:solidFill>
                  <a:latin typeface="Arial" panose="020B0604020202020204" pitchFamily="34" charset="0"/>
                  <a:ea typeface="字魂27号-布丁体" panose="00000500000000000000" pitchFamily="2" charset="-122"/>
                  <a:cs typeface="Arial" panose="020B0604020202020204" pitchFamily="34" charset="0"/>
                </a:rPr>
                <a:t>Câu</a:t>
              </a:r>
              <a:r>
                <a:rPr lang="en-US" altLang="zh-CN" sz="3600" dirty="0">
                  <a:solidFill>
                    <a:srgbClr val="FE9903"/>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rgbClr val="FE9903"/>
                  </a:solidFill>
                  <a:latin typeface="Arial" panose="020B0604020202020204" pitchFamily="34" charset="0"/>
                  <a:ea typeface="字魂27号-布丁体" panose="00000500000000000000" pitchFamily="2" charset="-122"/>
                  <a:cs typeface="Arial" panose="020B0604020202020204" pitchFamily="34" charset="0"/>
                </a:rPr>
                <a:t>hỏi</a:t>
              </a:r>
              <a:r>
                <a:rPr lang="en-US" altLang="zh-CN" sz="3600" dirty="0">
                  <a:solidFill>
                    <a:srgbClr val="FE9903"/>
                  </a:solidFill>
                  <a:latin typeface="Arial" panose="020B0604020202020204" pitchFamily="34" charset="0"/>
                  <a:ea typeface="字魂27号-布丁体" panose="00000500000000000000" pitchFamily="2" charset="-122"/>
                  <a:cs typeface="Arial" panose="020B0604020202020204" pitchFamily="34" charset="0"/>
                </a:rPr>
                <a:t>: </a:t>
              </a:r>
              <a:r>
                <a:rPr lang="vi-VN" sz="3600" dirty="0">
                  <a:solidFill>
                    <a:sysClr val="windowText" lastClr="000000"/>
                  </a:solidFill>
                  <a:latin typeface="Arial" panose="020B0604020202020204" pitchFamily="34" charset="0"/>
                  <a:cs typeface="Arial" panose="020B0604020202020204" pitchFamily="34" charset="0"/>
                </a:rPr>
                <a:t>Sao con không được quàng khăn như các anh chị hả bố?</a:t>
              </a:r>
              <a:endParaRPr lang="zh-CN" altLang="en-US" sz="36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endParaRPr>
            </a:p>
          </p:txBody>
        </p:sp>
      </p:grpSp>
      <p:grpSp>
        <p:nvGrpSpPr>
          <p:cNvPr id="7" name="组合 6">
            <a:extLst>
              <a:ext uri="{FF2B5EF4-FFF2-40B4-BE49-F238E27FC236}">
                <a16:creationId xmlns:a16="http://schemas.microsoft.com/office/drawing/2014/main" id="{BD199FEB-84D4-449B-8DB5-536AC1D9CBEC}"/>
              </a:ext>
            </a:extLst>
          </p:cNvPr>
          <p:cNvGrpSpPr/>
          <p:nvPr/>
        </p:nvGrpSpPr>
        <p:grpSpPr>
          <a:xfrm>
            <a:off x="3712527" y="1229397"/>
            <a:ext cx="7889858" cy="3041709"/>
            <a:chOff x="3336968" y="679570"/>
            <a:chExt cx="7889858" cy="3041709"/>
          </a:xfrm>
        </p:grpSpPr>
        <p:pic>
          <p:nvPicPr>
            <p:cNvPr id="3" name="图片 2">
              <a:extLst>
                <a:ext uri="{FF2B5EF4-FFF2-40B4-BE49-F238E27FC236}">
                  <a16:creationId xmlns:a16="http://schemas.microsoft.com/office/drawing/2014/main" id="{4517F72D-A945-4276-A9EA-F93CCA17E5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505022" y="797935"/>
              <a:ext cx="2721804" cy="2923344"/>
            </a:xfrm>
            <a:prstGeom prst="rect">
              <a:avLst/>
            </a:prstGeom>
            <a:effectLst>
              <a:outerShdw blurRad="76200" dir="18900000" sy="23000" kx="-1200000" algn="bl" rotWithShape="0">
                <a:prstClr val="black">
                  <a:alpha val="20000"/>
                </a:prstClr>
              </a:outerShdw>
            </a:effectLst>
          </p:spPr>
        </p:pic>
        <p:sp>
          <p:nvSpPr>
            <p:cNvPr id="6" name="对话气泡: 圆角矩形 5">
              <a:extLst>
                <a:ext uri="{FF2B5EF4-FFF2-40B4-BE49-F238E27FC236}">
                  <a16:creationId xmlns:a16="http://schemas.microsoft.com/office/drawing/2014/main" id="{F993D48D-1199-4C6E-87DF-C79DF405E30E}"/>
                </a:ext>
              </a:extLst>
            </p:cNvPr>
            <p:cNvSpPr/>
            <p:nvPr/>
          </p:nvSpPr>
          <p:spPr>
            <a:xfrm>
              <a:off x="3336968" y="679570"/>
              <a:ext cx="5375537" cy="889347"/>
            </a:xfrm>
            <a:prstGeom prst="wedgeRoundRectCallout">
              <a:avLst>
                <a:gd name="adj1" fmla="val 42320"/>
                <a:gd name="adj2" fmla="val 84910"/>
                <a:gd name="adj3" fmla="val 16667"/>
              </a:avLst>
            </a:prstGeom>
            <a:solidFill>
              <a:schemeClr val="bg1"/>
            </a:solidFill>
            <a:ln w="63500">
              <a:solidFill>
                <a:srgbClr val="E566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err="1">
                  <a:solidFill>
                    <a:srgbClr val="E5664F"/>
                  </a:solidFill>
                  <a:latin typeface="Arial" panose="020B0604020202020204" pitchFamily="34" charset="0"/>
                  <a:ea typeface="字魂27号-布丁体" panose="00000500000000000000" pitchFamily="2" charset="-122"/>
                  <a:cs typeface="Arial" panose="020B0604020202020204" pitchFamily="34" charset="0"/>
                </a:rPr>
                <a:t>Từ</a:t>
              </a:r>
              <a:r>
                <a:rPr lang="en-US" altLang="zh-CN" sz="3600" dirty="0">
                  <a:solidFill>
                    <a:srgbClr val="E5664F"/>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rgbClr val="E5664F"/>
                  </a:solidFill>
                  <a:latin typeface="Arial" panose="020B0604020202020204" pitchFamily="34" charset="0"/>
                  <a:ea typeface="字魂27号-布丁体" panose="00000500000000000000" pitchFamily="2" charset="-122"/>
                  <a:cs typeface="Arial" panose="020B0604020202020204" pitchFamily="34" charset="0"/>
                </a:rPr>
                <a:t>để</a:t>
              </a:r>
              <a:r>
                <a:rPr lang="en-US" altLang="zh-CN" sz="3600" dirty="0">
                  <a:solidFill>
                    <a:srgbClr val="E5664F"/>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rgbClr val="E5664F"/>
                  </a:solidFill>
                  <a:latin typeface="Arial" panose="020B0604020202020204" pitchFamily="34" charset="0"/>
                  <a:ea typeface="字魂27号-布丁体" panose="00000500000000000000" pitchFamily="2" charset="-122"/>
                  <a:cs typeface="Arial" panose="020B0604020202020204" pitchFamily="34" charset="0"/>
                </a:rPr>
                <a:t>hỏi</a:t>
              </a:r>
              <a:r>
                <a:rPr lang="en-US" altLang="zh-CN" sz="3600" dirty="0">
                  <a:solidFill>
                    <a:srgbClr val="E5664F"/>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sao</a:t>
              </a:r>
              <a:endParaRPr lang="zh-CN" altLang="en-US" sz="36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148396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3E9D1973-C013-4EE6-8EE6-C76AC1EDD72E}"/>
              </a:ext>
            </a:extLst>
          </p:cNvPr>
          <p:cNvSpPr/>
          <p:nvPr/>
        </p:nvSpPr>
        <p:spPr>
          <a:xfrm>
            <a:off x="5434342" y="1823547"/>
            <a:ext cx="1083733" cy="1083733"/>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6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3</a:t>
            </a:r>
            <a:endParaRPr lang="zh-CN" altLang="en-US" sz="6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3" name="矩形 2">
            <a:extLst>
              <a:ext uri="{FF2B5EF4-FFF2-40B4-BE49-F238E27FC236}">
                <a16:creationId xmlns:a16="http://schemas.microsoft.com/office/drawing/2014/main" id="{D5077901-23D3-4D63-AAB4-EB2894E98812}"/>
              </a:ext>
            </a:extLst>
          </p:cNvPr>
          <p:cNvSpPr/>
          <p:nvPr/>
        </p:nvSpPr>
        <p:spPr>
          <a:xfrm>
            <a:off x="6591541" y="1695224"/>
            <a:ext cx="2698175" cy="2800767"/>
          </a:xfrm>
          <a:prstGeom prst="rect">
            <a:avLst/>
          </a:prstGeom>
        </p:spPr>
        <p:txBody>
          <a:bodyPr wrap="none">
            <a:spAutoFit/>
          </a:bodyPr>
          <a:lstStyle/>
          <a:p>
            <a:pPr algn="ctr"/>
            <a:r>
              <a:rPr lang="en-US" altLang="zh-CN" sz="8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Vận</a:t>
            </a:r>
            <a:r>
              <a:rPr lang="en-US" altLang="zh-CN" sz="8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p>
          <a:p>
            <a:pPr algn="ctr"/>
            <a:r>
              <a:rPr lang="en-US" altLang="zh-CN" sz="8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dụng</a:t>
            </a:r>
            <a:endParaRPr lang="zh-CN" altLang="en-US" sz="8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425557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85A3D64-C4AC-4E26-A38E-FF7137FC0115}"/>
              </a:ext>
            </a:extLst>
          </p:cNvPr>
          <p:cNvSpPr txBox="1"/>
          <p:nvPr/>
        </p:nvSpPr>
        <p:spPr>
          <a:xfrm>
            <a:off x="1578958" y="996487"/>
            <a:ext cx="8761758" cy="1384995"/>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1</a:t>
            </a:r>
            <a:r>
              <a:rPr lang="en-US" sz="44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Đặt tên cho bức tranh của cô giáo trong bài thơ </a:t>
            </a:r>
            <a:r>
              <a:rPr lang="vi-VN" sz="4000" i="1" dirty="0">
                <a:solidFill>
                  <a:srgbClr val="FF0000"/>
                </a:solidFill>
                <a:latin typeface="Arial" panose="020B0604020202020204" pitchFamily="34" charset="0"/>
                <a:cs typeface="Arial" panose="020B0604020202020204" pitchFamily="34" charset="0"/>
              </a:rPr>
              <a:t>Bàn tay cô giáo.</a:t>
            </a:r>
            <a:endParaRPr lang="zh-CN" altLang="en-US" sz="4000" i="1" dirty="0">
              <a:solidFill>
                <a:srgbClr val="FF0000"/>
              </a:solidFill>
              <a:latin typeface="Arial" panose="020B0604020202020204" pitchFamily="34" charset="0"/>
              <a:ea typeface="字魂27号-布丁体" panose="00000500000000000000" pitchFamily="2" charset="-122"/>
              <a:cs typeface="Arial" panose="020B0604020202020204" pitchFamily="34" charset="0"/>
            </a:endParaRPr>
          </a:p>
        </p:txBody>
      </p:sp>
      <p:pic>
        <p:nvPicPr>
          <p:cNvPr id="3" name="图片 2">
            <a:extLst>
              <a:ext uri="{FF2B5EF4-FFF2-40B4-BE49-F238E27FC236}">
                <a16:creationId xmlns:a16="http://schemas.microsoft.com/office/drawing/2014/main" id="{D6C0316B-0D12-434E-B94E-F40BD108CB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16" y="3429000"/>
            <a:ext cx="3326348" cy="3572652"/>
          </a:xfrm>
          <a:prstGeom prst="rect">
            <a:avLst/>
          </a:prstGeom>
        </p:spPr>
      </p:pic>
      <p:pic>
        <p:nvPicPr>
          <p:cNvPr id="6" name="Picture 5">
            <a:extLst>
              <a:ext uri="{FF2B5EF4-FFF2-40B4-BE49-F238E27FC236}">
                <a16:creationId xmlns:a16="http://schemas.microsoft.com/office/drawing/2014/main" id="{AB1B77F4-FCE9-4EA8-B558-131EFA0C2F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2717" y="2502441"/>
            <a:ext cx="4806566" cy="3483019"/>
          </a:xfrm>
          <a:prstGeom prst="rect">
            <a:avLst/>
          </a:prstGeom>
        </p:spPr>
      </p:pic>
    </p:spTree>
    <p:extLst>
      <p:ext uri="{BB962C8B-B14F-4D97-AF65-F5344CB8AC3E}">
        <p14:creationId xmlns:p14="http://schemas.microsoft.com/office/powerpoint/2010/main" val="138924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B170A4BD-6028-4DAC-9A5C-A9B934FC9A6B}"/>
              </a:ext>
            </a:extLst>
          </p:cNvPr>
          <p:cNvGrpSpPr/>
          <p:nvPr/>
        </p:nvGrpSpPr>
        <p:grpSpPr>
          <a:xfrm>
            <a:off x="2025138" y="443319"/>
            <a:ext cx="4349216" cy="4624461"/>
            <a:chOff x="2025138" y="443319"/>
            <a:chExt cx="4349216" cy="4624461"/>
          </a:xfrm>
        </p:grpSpPr>
        <p:pic>
          <p:nvPicPr>
            <p:cNvPr id="4" name="图片 3">
              <a:extLst>
                <a:ext uri="{FF2B5EF4-FFF2-40B4-BE49-F238E27FC236}">
                  <a16:creationId xmlns:a16="http://schemas.microsoft.com/office/drawing/2014/main" id="{2391BC0B-3FDE-478F-8613-F44A2AA07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138" y="738679"/>
              <a:ext cx="3431883" cy="3629442"/>
            </a:xfrm>
            <a:prstGeom prst="rect">
              <a:avLst/>
            </a:prstGeom>
            <a:effectLst>
              <a:outerShdw blurRad="76200" dir="13500000" sy="23000" kx="1200000" algn="br" rotWithShape="0">
                <a:prstClr val="black">
                  <a:alpha val="20000"/>
                </a:prstClr>
              </a:outerShdw>
            </a:effectLst>
          </p:spPr>
        </p:pic>
        <p:sp>
          <p:nvSpPr>
            <p:cNvPr id="7" name="矩形 6">
              <a:extLst>
                <a:ext uri="{FF2B5EF4-FFF2-40B4-BE49-F238E27FC236}">
                  <a16:creationId xmlns:a16="http://schemas.microsoft.com/office/drawing/2014/main" id="{ACCE1A12-2B8D-49FF-8BBE-64FDD6614D99}"/>
                </a:ext>
              </a:extLst>
            </p:cNvPr>
            <p:cNvSpPr/>
            <p:nvPr/>
          </p:nvSpPr>
          <p:spPr>
            <a:xfrm rot="19960684">
              <a:off x="2494783" y="443319"/>
              <a:ext cx="1210589" cy="1323439"/>
            </a:xfrm>
            <a:prstGeom prst="rect">
              <a:avLst/>
            </a:prstGeom>
          </p:spPr>
          <p:txBody>
            <a:bodyPr wrap="none">
              <a:sp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a:t>
              </a:r>
              <a:endParaRPr lang="zh-CN" altLang="en-US" sz="8000" dirty="0">
                <a:solidFill>
                  <a:srgbClr val="FE9903"/>
                </a:solidFill>
              </a:endParaRPr>
            </a:p>
          </p:txBody>
        </p:sp>
        <p:pic>
          <p:nvPicPr>
            <p:cNvPr id="3" name="图片 2">
              <a:extLst>
                <a:ext uri="{FF2B5EF4-FFF2-40B4-BE49-F238E27FC236}">
                  <a16:creationId xmlns:a16="http://schemas.microsoft.com/office/drawing/2014/main" id="{4517F72D-A945-4276-A9EA-F93CCA17E5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2550" y="2144436"/>
              <a:ext cx="2721804" cy="2923344"/>
            </a:xfrm>
            <a:prstGeom prst="rect">
              <a:avLst/>
            </a:prstGeom>
            <a:effectLst>
              <a:outerShdw blurRad="76200" dir="18900000" sy="23000" kx="-1200000" algn="bl" rotWithShape="0">
                <a:prstClr val="black">
                  <a:alpha val="20000"/>
                </a:prstClr>
              </a:outerShdw>
            </a:effectLst>
          </p:spPr>
        </p:pic>
      </p:grpSp>
      <p:sp>
        <p:nvSpPr>
          <p:cNvPr id="9" name="矩形: 圆角 8">
            <a:extLst>
              <a:ext uri="{FF2B5EF4-FFF2-40B4-BE49-F238E27FC236}">
                <a16:creationId xmlns:a16="http://schemas.microsoft.com/office/drawing/2014/main" id="{2DEFC23A-F6A2-498E-B4E6-863A2E78400B}"/>
              </a:ext>
            </a:extLst>
          </p:cNvPr>
          <p:cNvSpPr/>
          <p:nvPr/>
        </p:nvSpPr>
        <p:spPr>
          <a:xfrm>
            <a:off x="6096000" y="1263569"/>
            <a:ext cx="5641297" cy="3027434"/>
          </a:xfrm>
          <a:prstGeom prst="roundRect">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Em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tham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khảo</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các</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tên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sau</a:t>
            </a:r>
            <a:r>
              <a:rPr lang="en-US" sz="3200" dirty="0">
                <a:solidFill>
                  <a:schemeClr val="tx1"/>
                </a:solidFill>
                <a:latin typeface="Arial" panose="020B0604020202020204" pitchFamily="34" charset="0"/>
                <a:cs typeface="Arial" panose="020B0604020202020204" pitchFamily="34" charset="0"/>
              </a:rPr>
              <a:t>:</a:t>
            </a:r>
          </a:p>
          <a:p>
            <a:pPr algn="ctr"/>
            <a:r>
              <a:rPr lang="en-US" sz="3200" dirty="0">
                <a:solidFill>
                  <a:schemeClr val="tx1"/>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Bức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tranh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diệu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kì</a:t>
            </a:r>
            <a:endParaRPr lang="en-US" sz="3200" dirty="0">
              <a:solidFill>
                <a:srgbClr val="FF0000"/>
              </a:solidFill>
              <a:latin typeface="Arial" panose="020B0604020202020204" pitchFamily="34" charset="0"/>
              <a:cs typeface="Arial" panose="020B0604020202020204" pitchFamily="34" charset="0"/>
            </a:endParaRPr>
          </a:p>
          <a:p>
            <a:pPr algn="ct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Biển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nắng</a:t>
            </a:r>
            <a:endParaRPr lang="en-US" sz="3200" dirty="0">
              <a:solidFill>
                <a:srgbClr val="FF0000"/>
              </a:solidFill>
              <a:latin typeface="Arial" panose="020B0604020202020204" pitchFamily="34" charset="0"/>
              <a:cs typeface="Arial" panose="020B0604020202020204" pitchFamily="34" charset="0"/>
            </a:endParaRPr>
          </a:p>
          <a:p>
            <a:pPr algn="ct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Bình</a:t>
            </a:r>
            <a:r>
              <a:rPr lang="en-US" sz="3200" dirty="0">
                <a:solidFill>
                  <a:srgbClr val="FF0000"/>
                </a:solidFill>
                <a:latin typeface="Arial" panose="020B0604020202020204" pitchFamily="34" charset="0"/>
                <a:cs typeface="Arial" panose="020B0604020202020204" pitchFamily="34" charset="0"/>
              </a:rPr>
              <a:t> minh </a:t>
            </a:r>
            <a:r>
              <a:rPr lang="en-US" sz="3200" dirty="0" err="1">
                <a:solidFill>
                  <a:srgbClr val="FF0000"/>
                </a:solidFill>
                <a:latin typeface="Arial" panose="020B0604020202020204" pitchFamily="34" charset="0"/>
                <a:cs typeface="Arial" panose="020B0604020202020204" pitchFamily="34" charset="0"/>
              </a:rPr>
              <a:t>trên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biển</a:t>
            </a:r>
            <a:r>
              <a:rPr lang="en-US" sz="32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707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E91CFCC0-43EB-4375-98A6-61C031A1212E}"/>
              </a:ext>
            </a:extLst>
          </p:cNvPr>
          <p:cNvSpPr/>
          <p:nvPr/>
        </p:nvSpPr>
        <p:spPr>
          <a:xfrm>
            <a:off x="5752249" y="2188564"/>
            <a:ext cx="5460393" cy="2359528"/>
          </a:xfrm>
          <a:prstGeom prst="roundRect">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lnSpc>
                <a:spcPct val="150000"/>
              </a:lnSpc>
            </a:pPr>
            <a:r>
              <a:rPr lang="en-US" altLang="zh-CN" sz="4000" dirty="0">
                <a:solidFill>
                  <a:schemeClr val="tx1"/>
                </a:solidFill>
                <a:latin typeface="Arial" panose="020B0604020202020204" pitchFamily="34" charset="0"/>
                <a:ea typeface="字魂27号-布丁体" panose="00000500000000000000" pitchFamily="2" charset="-122"/>
                <a:cs typeface="Arial" panose="020B0604020202020204" pitchFamily="34" charset="0"/>
              </a:rPr>
              <a:t>2. </a:t>
            </a:r>
            <a:r>
              <a:rPr lang="vi-VN" sz="4000" dirty="0">
                <a:solidFill>
                  <a:schemeClr val="tx1"/>
                </a:solidFill>
                <a:latin typeface="Arial" panose="020B0604020202020204" pitchFamily="34" charset="0"/>
                <a:cs typeface="Arial" panose="020B0604020202020204" pitchFamily="34" charset="0"/>
              </a:rPr>
              <a:t>Giới thiệu bức tranh với người thân.</a:t>
            </a:r>
            <a:endParaRPr lang="zh-CN" altLang="en-US" sz="4000" u="sng" dirty="0">
              <a:solidFill>
                <a:schemeClr val="tx1"/>
              </a:solidFill>
              <a:latin typeface="Arial" panose="020B0604020202020204" pitchFamily="34" charset="0"/>
              <a:ea typeface="字魂27号-布丁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199342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C001A25-5AF8-411D-87FE-AB2DD31A174A}"/>
              </a:ext>
            </a:extLst>
          </p:cNvPr>
          <p:cNvGrpSpPr/>
          <p:nvPr/>
        </p:nvGrpSpPr>
        <p:grpSpPr>
          <a:xfrm>
            <a:off x="701623" y="1454314"/>
            <a:ext cx="1578365" cy="3949372"/>
            <a:chOff x="783266" y="1422412"/>
            <a:chExt cx="1578365" cy="3949372"/>
          </a:xfrm>
        </p:grpSpPr>
        <p:sp>
          <p:nvSpPr>
            <p:cNvPr id="3" name="椭圆 2">
              <a:extLst>
                <a:ext uri="{FF2B5EF4-FFF2-40B4-BE49-F238E27FC236}">
                  <a16:creationId xmlns:a16="http://schemas.microsoft.com/office/drawing/2014/main" id="{553A0C82-29A8-4755-B462-61F72FBDFA8A}"/>
                </a:ext>
              </a:extLst>
            </p:cNvPr>
            <p:cNvSpPr/>
            <p:nvPr/>
          </p:nvSpPr>
          <p:spPr>
            <a:xfrm rot="21221878">
              <a:off x="873017" y="1422412"/>
              <a:ext cx="1164512" cy="1164512"/>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7200" dirty="0">
                <a:solidFill>
                  <a:srgbClr val="E5664F"/>
                </a:solidFill>
                <a:latin typeface="字魂27号-布丁体" panose="00000500000000000000" pitchFamily="2" charset="-122"/>
                <a:ea typeface="字魂27号-布丁体" panose="00000500000000000000" pitchFamily="2" charset="-122"/>
              </a:endParaRPr>
            </a:p>
          </p:txBody>
        </p:sp>
        <p:sp>
          <p:nvSpPr>
            <p:cNvPr id="4" name="椭圆 3">
              <a:extLst>
                <a:ext uri="{FF2B5EF4-FFF2-40B4-BE49-F238E27FC236}">
                  <a16:creationId xmlns:a16="http://schemas.microsoft.com/office/drawing/2014/main" id="{82E458C6-24BC-4EB9-9F95-67C8C6A9F099}"/>
                </a:ext>
              </a:extLst>
            </p:cNvPr>
            <p:cNvSpPr/>
            <p:nvPr userDrawn="1"/>
          </p:nvSpPr>
          <p:spPr>
            <a:xfrm rot="711495">
              <a:off x="1197119" y="2386204"/>
              <a:ext cx="1164512" cy="1164512"/>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7200" dirty="0">
                <a:solidFill>
                  <a:srgbClr val="FE9903"/>
                </a:solidFill>
                <a:latin typeface="字魂27号-布丁体" panose="00000500000000000000" pitchFamily="2" charset="-122"/>
                <a:ea typeface="字魂27号-布丁体" panose="00000500000000000000" pitchFamily="2" charset="-122"/>
              </a:endParaRPr>
            </a:p>
          </p:txBody>
        </p:sp>
        <p:sp>
          <p:nvSpPr>
            <p:cNvPr id="5" name="椭圆 4">
              <a:extLst>
                <a:ext uri="{FF2B5EF4-FFF2-40B4-BE49-F238E27FC236}">
                  <a16:creationId xmlns:a16="http://schemas.microsoft.com/office/drawing/2014/main" id="{2C767D1F-26F2-4422-A66D-A4E147E521AF}"/>
                </a:ext>
              </a:extLst>
            </p:cNvPr>
            <p:cNvSpPr/>
            <p:nvPr/>
          </p:nvSpPr>
          <p:spPr>
            <a:xfrm rot="20912607">
              <a:off x="783266" y="3260246"/>
              <a:ext cx="1164512" cy="1164512"/>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7200" dirty="0">
                <a:solidFill>
                  <a:schemeClr val="accent6">
                    <a:lumMod val="50000"/>
                  </a:schemeClr>
                </a:solidFill>
                <a:latin typeface="字魂27号-布丁体" panose="00000500000000000000" pitchFamily="2" charset="-122"/>
                <a:ea typeface="字魂27号-布丁体" panose="00000500000000000000" pitchFamily="2" charset="-122"/>
              </a:endParaRPr>
            </a:p>
          </p:txBody>
        </p:sp>
        <p:sp>
          <p:nvSpPr>
            <p:cNvPr id="6" name="椭圆 5">
              <a:extLst>
                <a:ext uri="{FF2B5EF4-FFF2-40B4-BE49-F238E27FC236}">
                  <a16:creationId xmlns:a16="http://schemas.microsoft.com/office/drawing/2014/main" id="{B5F3E393-1D8B-4173-B4BF-62FB0EC8DC46}"/>
                </a:ext>
              </a:extLst>
            </p:cNvPr>
            <p:cNvSpPr/>
            <p:nvPr/>
          </p:nvSpPr>
          <p:spPr>
            <a:xfrm rot="491552">
              <a:off x="1155127" y="4207272"/>
              <a:ext cx="1164512" cy="1164512"/>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7200" dirty="0">
                <a:solidFill>
                  <a:srgbClr val="E5664F"/>
                </a:solidFill>
                <a:latin typeface="字魂27号-布丁体" panose="00000500000000000000" pitchFamily="2" charset="-122"/>
                <a:ea typeface="字魂27号-布丁体" panose="00000500000000000000" pitchFamily="2" charset="-122"/>
              </a:endParaRPr>
            </a:p>
          </p:txBody>
        </p:sp>
      </p:grpSp>
      <p:pic>
        <p:nvPicPr>
          <p:cNvPr id="50" name="图片 49">
            <a:extLst>
              <a:ext uri="{FF2B5EF4-FFF2-40B4-BE49-F238E27FC236}">
                <a16:creationId xmlns:a16="http://schemas.microsoft.com/office/drawing/2014/main" id="{2F026B85-3D9A-40F0-9287-4715846A96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73" y="169771"/>
            <a:ext cx="1372612" cy="1474249"/>
          </a:xfrm>
          <a:prstGeom prst="rect">
            <a:avLst/>
          </a:prstGeom>
        </p:spPr>
      </p:pic>
      <p:pic>
        <p:nvPicPr>
          <p:cNvPr id="51" name="图片 50">
            <a:extLst>
              <a:ext uri="{FF2B5EF4-FFF2-40B4-BE49-F238E27FC236}">
                <a16:creationId xmlns:a16="http://schemas.microsoft.com/office/drawing/2014/main" id="{CF84173B-49AE-4444-8770-0483339AD4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13053" y="5265374"/>
            <a:ext cx="1171996" cy="1239463"/>
          </a:xfrm>
          <a:prstGeom prst="rect">
            <a:avLst/>
          </a:prstGeom>
        </p:spPr>
      </p:pic>
      <p:sp>
        <p:nvSpPr>
          <p:cNvPr id="2" name="Rectangle 1"/>
          <p:cNvSpPr/>
          <p:nvPr/>
        </p:nvSpPr>
        <p:spPr>
          <a:xfrm>
            <a:off x="2592301" y="1516390"/>
            <a:ext cx="7467600" cy="4031873"/>
          </a:xfrm>
          <a:prstGeom prst="rect">
            <a:avLst/>
          </a:prstGeom>
        </p:spPr>
        <p:txBody>
          <a:bodyPr wrap="square">
            <a:spAutoFit/>
          </a:bodyPr>
          <a:lstStyle/>
          <a:p>
            <a:pPr algn="just"/>
            <a:r>
              <a:rPr lang="en-US" sz="3200" dirty="0"/>
              <a:t>      </a:t>
            </a:r>
            <a:r>
              <a:rPr lang="vi-VN" sz="3200" dirty="0"/>
              <a:t>Bức tranh này được làm từ đôi bàn tay khéo léo và diệu kì của cô giáo. Bức tranh trông thật hài hòa về màu sắc với màu xanh của biển, màu vàng của ánh mặt trời và màu trắng của con thuyền trên biển. Điều đặc biệt, đây là bức tranh được cô tạo nên từ những tờ giấy. Vì vậy nó đẹp một cách đầy mới mẻ.</a:t>
            </a:r>
          </a:p>
        </p:txBody>
      </p:sp>
    </p:spTree>
    <p:extLst>
      <p:ext uri="{BB962C8B-B14F-4D97-AF65-F5344CB8AC3E}">
        <p14:creationId xmlns:p14="http://schemas.microsoft.com/office/powerpoint/2010/main" val="364973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242F71BC-0E65-4D24-A033-7BACCD5D199A}"/>
              </a:ext>
            </a:extLst>
          </p:cNvPr>
          <p:cNvSpPr/>
          <p:nvPr/>
        </p:nvSpPr>
        <p:spPr>
          <a:xfrm>
            <a:off x="1467460" y="1487371"/>
            <a:ext cx="1083733" cy="1083733"/>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6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4</a:t>
            </a:r>
            <a:endParaRPr lang="zh-CN" altLang="en-US" sz="6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3" name="矩形 2">
            <a:extLst>
              <a:ext uri="{FF2B5EF4-FFF2-40B4-BE49-F238E27FC236}">
                <a16:creationId xmlns:a16="http://schemas.microsoft.com/office/drawing/2014/main" id="{87D08F96-47F9-48B1-90BF-3D6AE3BF99C0}"/>
              </a:ext>
            </a:extLst>
          </p:cNvPr>
          <p:cNvSpPr/>
          <p:nvPr/>
        </p:nvSpPr>
        <p:spPr>
          <a:xfrm>
            <a:off x="2711493" y="1858270"/>
            <a:ext cx="2569934" cy="2800767"/>
          </a:xfrm>
          <a:prstGeom prst="rect">
            <a:avLst/>
          </a:prstGeom>
        </p:spPr>
        <p:txBody>
          <a:bodyPr wrap="none">
            <a:spAutoFit/>
          </a:bodyPr>
          <a:lstStyle/>
          <a:p>
            <a:pPr algn="ctr"/>
            <a:r>
              <a:rPr lang="en-US" altLang="zh-CN" sz="8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Dặn</a:t>
            </a:r>
            <a:r>
              <a:rPr lang="en-US" altLang="zh-CN" sz="8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p>
          <a:p>
            <a:pPr algn="ctr"/>
            <a:r>
              <a:rPr lang="en-US" altLang="zh-CN" sz="8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dò</a:t>
            </a:r>
            <a:endParaRPr lang="zh-CN" altLang="en-US" sz="8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340240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96B90C-6782-43BA-BBDC-B09785AFE74D}"/>
              </a:ext>
            </a:extLst>
          </p:cNvPr>
          <p:cNvGrpSpPr/>
          <p:nvPr/>
        </p:nvGrpSpPr>
        <p:grpSpPr>
          <a:xfrm>
            <a:off x="1109837" y="1454314"/>
            <a:ext cx="1578365" cy="3949372"/>
            <a:chOff x="783266" y="1422412"/>
            <a:chExt cx="1578365" cy="3949372"/>
          </a:xfrm>
        </p:grpSpPr>
        <p:sp>
          <p:nvSpPr>
            <p:cNvPr id="3" name="椭圆 2">
              <a:extLst>
                <a:ext uri="{FF2B5EF4-FFF2-40B4-BE49-F238E27FC236}">
                  <a16:creationId xmlns:a16="http://schemas.microsoft.com/office/drawing/2014/main" id="{808CF875-B410-4B87-8F80-9483EF950807}"/>
                </a:ext>
              </a:extLst>
            </p:cNvPr>
            <p:cNvSpPr/>
            <p:nvPr userDrawn="1"/>
          </p:nvSpPr>
          <p:spPr>
            <a:xfrm rot="21221878">
              <a:off x="873017" y="1422412"/>
              <a:ext cx="1164512" cy="1164512"/>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8800" dirty="0">
                <a:solidFill>
                  <a:srgbClr val="E5664F"/>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4" name="椭圆 3">
              <a:extLst>
                <a:ext uri="{FF2B5EF4-FFF2-40B4-BE49-F238E27FC236}">
                  <a16:creationId xmlns:a16="http://schemas.microsoft.com/office/drawing/2014/main" id="{60A44496-6C70-4384-840F-5A893E850C97}"/>
                </a:ext>
              </a:extLst>
            </p:cNvPr>
            <p:cNvSpPr/>
            <p:nvPr userDrawn="1"/>
          </p:nvSpPr>
          <p:spPr>
            <a:xfrm rot="711495">
              <a:off x="1197119" y="2386204"/>
              <a:ext cx="1164512" cy="1164512"/>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8800" dirty="0">
                <a:solidFill>
                  <a:srgbClr val="FE9903"/>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5" name="椭圆 4">
              <a:extLst>
                <a:ext uri="{FF2B5EF4-FFF2-40B4-BE49-F238E27FC236}">
                  <a16:creationId xmlns:a16="http://schemas.microsoft.com/office/drawing/2014/main" id="{C5033813-EF4E-43AC-B9EE-F5A543685C7C}"/>
                </a:ext>
              </a:extLst>
            </p:cNvPr>
            <p:cNvSpPr/>
            <p:nvPr/>
          </p:nvSpPr>
          <p:spPr>
            <a:xfrm rot="20912607">
              <a:off x="783266" y="3260246"/>
              <a:ext cx="1164512" cy="1164512"/>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8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6" name="椭圆 5">
              <a:extLst>
                <a:ext uri="{FF2B5EF4-FFF2-40B4-BE49-F238E27FC236}">
                  <a16:creationId xmlns:a16="http://schemas.microsoft.com/office/drawing/2014/main" id="{67F3AFE7-FD0F-43B7-BF87-BE9DE0335B63}"/>
                </a:ext>
              </a:extLst>
            </p:cNvPr>
            <p:cNvSpPr/>
            <p:nvPr/>
          </p:nvSpPr>
          <p:spPr>
            <a:xfrm rot="491552">
              <a:off x="1155127" y="4207272"/>
              <a:ext cx="1164512" cy="1164512"/>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8800" dirty="0">
                <a:solidFill>
                  <a:srgbClr val="E5664F"/>
                </a:solidFill>
                <a:latin typeface="Arial" panose="020B0604020202020204" pitchFamily="34" charset="0"/>
                <a:ea typeface="字魂27号-布丁体" panose="00000500000000000000" pitchFamily="2" charset="-122"/>
                <a:cs typeface="Arial" panose="020B0604020202020204" pitchFamily="34" charset="0"/>
              </a:endParaRPr>
            </a:p>
          </p:txBody>
        </p:sp>
      </p:grpSp>
      <p:sp>
        <p:nvSpPr>
          <p:cNvPr id="7" name="矩形 6">
            <a:extLst>
              <a:ext uri="{FF2B5EF4-FFF2-40B4-BE49-F238E27FC236}">
                <a16:creationId xmlns:a16="http://schemas.microsoft.com/office/drawing/2014/main" id="{9C1D5AB1-DE6E-4D8D-9FCA-1184723842F1}"/>
              </a:ext>
            </a:extLst>
          </p:cNvPr>
          <p:cNvSpPr/>
          <p:nvPr/>
        </p:nvSpPr>
        <p:spPr>
          <a:xfrm>
            <a:off x="3206105" y="1626235"/>
            <a:ext cx="7581227" cy="1824923"/>
          </a:xfrm>
          <a:prstGeom prst="rect">
            <a:avLst/>
          </a:prstGeom>
        </p:spPr>
        <p:txBody>
          <a:bodyPr wrap="square">
            <a:spAutoFit/>
          </a:bodyPr>
          <a:lstStyle/>
          <a:p>
            <a:pPr marL="514350" indent="-514350">
              <a:lnSpc>
                <a:spcPct val="150000"/>
              </a:lnSpc>
              <a:buAutoNum type="arabicPeriod"/>
            </a:pPr>
            <a:r>
              <a:rPr lang="en-US" altLang="zh-CN" sz="40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Xem</a:t>
            </a:r>
            <a:r>
              <a:rPr lang="en-US" altLang="zh-CN" sz="40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lại</a:t>
            </a:r>
            <a:r>
              <a:rPr lang="en-US" altLang="zh-CN" sz="40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bài</a:t>
            </a:r>
            <a:endParaRPr lang="en-US" altLang="zh-CN" sz="40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a:p>
            <a:pPr marL="514350" indent="-514350">
              <a:lnSpc>
                <a:spcPct val="150000"/>
              </a:lnSpc>
              <a:buAutoNum type="arabicPeriod"/>
            </a:pPr>
            <a:r>
              <a:rPr lang="en-US" altLang="zh-CN" sz="40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Chuẩn</a:t>
            </a:r>
            <a:r>
              <a:rPr lang="en-US" altLang="zh-CN" sz="40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bị</a:t>
            </a:r>
            <a:r>
              <a:rPr lang="en-US" altLang="zh-CN" sz="400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Bài </a:t>
            </a:r>
            <a:r>
              <a:rPr lang="en-US" altLang="zh-CN" sz="40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4: </a:t>
            </a:r>
            <a:r>
              <a:rPr lang="en-US" altLang="zh-CN" sz="40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Thứ</a:t>
            </a:r>
            <a:r>
              <a:rPr lang="en-US" altLang="zh-CN" sz="40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bảy</a:t>
            </a:r>
            <a:r>
              <a:rPr lang="en-US" altLang="zh-CN" sz="40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xanh</a:t>
            </a:r>
            <a:endParaRPr lang="zh-CN" altLang="en-US" sz="40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248964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57BBA0C3-2EC6-447D-8991-7C4B78588586}"/>
              </a:ext>
            </a:extLst>
          </p:cNvPr>
          <p:cNvGrpSpPr/>
          <p:nvPr/>
        </p:nvGrpSpPr>
        <p:grpSpPr>
          <a:xfrm>
            <a:off x="6574608" y="1567846"/>
            <a:ext cx="4381328" cy="3244705"/>
            <a:chOff x="6574608" y="1567846"/>
            <a:chExt cx="4381328" cy="3244705"/>
          </a:xfrm>
        </p:grpSpPr>
        <p:sp>
          <p:nvSpPr>
            <p:cNvPr id="2" name="文本框 1">
              <a:extLst>
                <a:ext uri="{FF2B5EF4-FFF2-40B4-BE49-F238E27FC236}">
                  <a16:creationId xmlns:a16="http://schemas.microsoft.com/office/drawing/2014/main" id="{132DD749-8325-46BE-A169-9E5178B990F5}"/>
                </a:ext>
              </a:extLst>
            </p:cNvPr>
            <p:cNvSpPr txBox="1"/>
            <p:nvPr/>
          </p:nvSpPr>
          <p:spPr>
            <a:xfrm>
              <a:off x="6574608" y="2452473"/>
              <a:ext cx="4381328" cy="584775"/>
            </a:xfrm>
            <a:prstGeom prst="rect">
              <a:avLst/>
            </a:prstGeom>
            <a:noFill/>
            <a:effectLst>
              <a:outerShdw blurRad="50800" dist="38100" dir="2700000" algn="tl" rotWithShape="0">
                <a:schemeClr val="accent4">
                  <a:alpha val="40000"/>
                </a:schemeClr>
              </a:outerShdw>
            </a:effectLst>
          </p:spPr>
          <p:txBody>
            <a:bodyPr wrap="none" rtlCol="0">
              <a:spAutoFit/>
            </a:bodyPr>
            <a:lstStyle/>
            <a:p>
              <a:r>
                <a:rPr lang="en-US" altLang="zh-CN" sz="3200" dirty="0">
                  <a:solidFill>
                    <a:srgbClr val="E5664F"/>
                  </a:solidFill>
                  <a:latin typeface="字魂27号-布丁体" panose="00000500000000000000" pitchFamily="2" charset="-122"/>
                  <a:ea typeface="字魂27号-布丁体" panose="00000500000000000000" pitchFamily="2" charset="-122"/>
                </a:rPr>
                <a:t>TIẾT HỌC KẾT THÚC</a:t>
              </a:r>
              <a:endParaRPr lang="zh-CN" altLang="en-US" sz="3200" dirty="0">
                <a:solidFill>
                  <a:srgbClr val="E5664F"/>
                </a:solidFill>
                <a:latin typeface="字魂27号-布丁体" panose="00000500000000000000" pitchFamily="2" charset="-122"/>
                <a:ea typeface="字魂27号-布丁体" panose="00000500000000000000" pitchFamily="2" charset="-122"/>
              </a:endParaRPr>
            </a:p>
          </p:txBody>
        </p:sp>
        <p:sp>
          <p:nvSpPr>
            <p:cNvPr id="4" name="文本框 3">
              <a:extLst>
                <a:ext uri="{FF2B5EF4-FFF2-40B4-BE49-F238E27FC236}">
                  <a16:creationId xmlns:a16="http://schemas.microsoft.com/office/drawing/2014/main" id="{F26D3B27-E990-4992-A8D7-9670ECBDEC9D}"/>
                </a:ext>
              </a:extLst>
            </p:cNvPr>
            <p:cNvSpPr txBox="1"/>
            <p:nvPr/>
          </p:nvSpPr>
          <p:spPr>
            <a:xfrm rot="20759397">
              <a:off x="9900763" y="2797631"/>
              <a:ext cx="184731" cy="1446550"/>
            </a:xfrm>
            <a:prstGeom prst="rect">
              <a:avLst/>
            </a:prstGeom>
            <a:noFill/>
            <a:effectLst>
              <a:outerShdw blurRad="50800" dist="38100" dir="2700000" algn="tl" rotWithShape="0">
                <a:schemeClr val="accent4">
                  <a:alpha val="40000"/>
                </a:schemeClr>
              </a:outerShdw>
            </a:effectLst>
          </p:spPr>
          <p:txBody>
            <a:bodyPr wrap="none" rtlCol="0">
              <a:spAutoFit/>
            </a:bodyPr>
            <a:lstStyle/>
            <a:p>
              <a:endParaRPr lang="zh-CN" altLang="en-US" sz="8800" dirty="0">
                <a:solidFill>
                  <a:schemeClr val="accent6">
                    <a:lumMod val="50000"/>
                  </a:schemeClr>
                </a:solidFill>
                <a:latin typeface="字魂27号-布丁体" panose="00000500000000000000" pitchFamily="2" charset="-122"/>
                <a:ea typeface="字魂27号-布丁体" panose="00000500000000000000" pitchFamily="2" charset="-122"/>
              </a:endParaRPr>
            </a:p>
          </p:txBody>
        </p:sp>
        <p:grpSp>
          <p:nvGrpSpPr>
            <p:cNvPr id="5" name="组合 4">
              <a:extLst>
                <a:ext uri="{FF2B5EF4-FFF2-40B4-BE49-F238E27FC236}">
                  <a16:creationId xmlns:a16="http://schemas.microsoft.com/office/drawing/2014/main" id="{E23565ED-3754-4FE7-92C9-0D15CCFF4449}"/>
                </a:ext>
              </a:extLst>
            </p:cNvPr>
            <p:cNvGrpSpPr/>
            <p:nvPr/>
          </p:nvGrpSpPr>
          <p:grpSpPr>
            <a:xfrm rot="952033">
              <a:off x="6835308" y="3696430"/>
              <a:ext cx="513047" cy="564670"/>
              <a:chOff x="6360459" y="466779"/>
              <a:chExt cx="513047" cy="564670"/>
            </a:xfrm>
            <a:solidFill>
              <a:srgbClr val="385723"/>
            </a:solidFill>
          </p:grpSpPr>
          <p:sp>
            <p:nvSpPr>
              <p:cNvPr id="6" name="椭圆 5">
                <a:extLst>
                  <a:ext uri="{FF2B5EF4-FFF2-40B4-BE49-F238E27FC236}">
                    <a16:creationId xmlns:a16="http://schemas.microsoft.com/office/drawing/2014/main" id="{0902AC07-7DA1-434F-BB44-3334A7BEEA3B}"/>
                  </a:ext>
                </a:extLst>
              </p:cNvPr>
              <p:cNvSpPr/>
              <p:nvPr userDrawn="1"/>
            </p:nvSpPr>
            <p:spPr>
              <a:xfrm>
                <a:off x="6374720" y="772914"/>
                <a:ext cx="406400" cy="2585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C5D39EB8-98D8-4875-A328-580CF4567836}"/>
                  </a:ext>
                </a:extLst>
              </p:cNvPr>
              <p:cNvSpPr/>
              <p:nvPr userDrawn="1"/>
            </p:nvSpPr>
            <p:spPr>
              <a:xfrm>
                <a:off x="6360459" y="578224"/>
                <a:ext cx="157363" cy="1573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DAD373AB-B165-499D-AE3D-0C22F0759B0F}"/>
                  </a:ext>
                </a:extLst>
              </p:cNvPr>
              <p:cNvSpPr/>
              <p:nvPr userDrawn="1"/>
            </p:nvSpPr>
            <p:spPr>
              <a:xfrm>
                <a:off x="6563743" y="466779"/>
                <a:ext cx="157363" cy="1573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F218B151-310B-40C4-A1EA-4D0F410FEEAC}"/>
                  </a:ext>
                </a:extLst>
              </p:cNvPr>
              <p:cNvSpPr/>
              <p:nvPr userDrawn="1"/>
            </p:nvSpPr>
            <p:spPr>
              <a:xfrm>
                <a:off x="6716143" y="619179"/>
                <a:ext cx="157363" cy="1573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a16="http://schemas.microsoft.com/office/drawing/2014/main" id="{54A8A52C-E075-4CE0-8382-F465416CDFFB}"/>
                </a:ext>
              </a:extLst>
            </p:cNvPr>
            <p:cNvGrpSpPr/>
            <p:nvPr/>
          </p:nvGrpSpPr>
          <p:grpSpPr>
            <a:xfrm rot="20453524">
              <a:off x="7339426" y="3126585"/>
              <a:ext cx="409682" cy="450904"/>
              <a:chOff x="6360459" y="466779"/>
              <a:chExt cx="513047" cy="564670"/>
            </a:xfrm>
            <a:solidFill>
              <a:srgbClr val="385723"/>
            </a:solidFill>
          </p:grpSpPr>
          <p:sp>
            <p:nvSpPr>
              <p:cNvPr id="11" name="椭圆 10">
                <a:extLst>
                  <a:ext uri="{FF2B5EF4-FFF2-40B4-BE49-F238E27FC236}">
                    <a16:creationId xmlns:a16="http://schemas.microsoft.com/office/drawing/2014/main" id="{71854BE0-6932-480F-B549-11CA7ED47BD7}"/>
                  </a:ext>
                </a:extLst>
              </p:cNvPr>
              <p:cNvSpPr/>
              <p:nvPr userDrawn="1"/>
            </p:nvSpPr>
            <p:spPr>
              <a:xfrm>
                <a:off x="6374720" y="772914"/>
                <a:ext cx="406400" cy="2585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51353454-10F1-4F57-8D7B-029B2A63D4C8}"/>
                  </a:ext>
                </a:extLst>
              </p:cNvPr>
              <p:cNvSpPr/>
              <p:nvPr userDrawn="1"/>
            </p:nvSpPr>
            <p:spPr>
              <a:xfrm>
                <a:off x="6360459" y="578224"/>
                <a:ext cx="157363" cy="1573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8359DA8D-BF56-4386-80CC-5D5A5231B8EF}"/>
                  </a:ext>
                </a:extLst>
              </p:cNvPr>
              <p:cNvSpPr/>
              <p:nvPr userDrawn="1"/>
            </p:nvSpPr>
            <p:spPr>
              <a:xfrm>
                <a:off x="6563743" y="466779"/>
                <a:ext cx="157363" cy="1573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654433B5-C05E-491F-805D-834FB9345580}"/>
                  </a:ext>
                </a:extLst>
              </p:cNvPr>
              <p:cNvSpPr/>
              <p:nvPr userDrawn="1"/>
            </p:nvSpPr>
            <p:spPr>
              <a:xfrm>
                <a:off x="6716143" y="619179"/>
                <a:ext cx="157363" cy="1573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9BB06039-6D35-4AFC-821F-D00DC158847F}"/>
                </a:ext>
              </a:extLst>
            </p:cNvPr>
            <p:cNvGrpSpPr/>
            <p:nvPr/>
          </p:nvGrpSpPr>
          <p:grpSpPr>
            <a:xfrm rot="20214287">
              <a:off x="9235522" y="1567846"/>
              <a:ext cx="893185" cy="769254"/>
              <a:chOff x="9637275" y="2452836"/>
              <a:chExt cx="1043994" cy="899138"/>
            </a:xfrm>
          </p:grpSpPr>
          <p:grpSp>
            <p:nvGrpSpPr>
              <p:cNvPr id="16" name="组合 15">
                <a:extLst>
                  <a:ext uri="{FF2B5EF4-FFF2-40B4-BE49-F238E27FC236}">
                    <a16:creationId xmlns:a16="http://schemas.microsoft.com/office/drawing/2014/main" id="{A35222FD-4CCA-422F-885A-105BB678C40D}"/>
                  </a:ext>
                </a:extLst>
              </p:cNvPr>
              <p:cNvGrpSpPr/>
              <p:nvPr userDrawn="1"/>
            </p:nvGrpSpPr>
            <p:grpSpPr>
              <a:xfrm rot="952033">
                <a:off x="9637275" y="2787304"/>
                <a:ext cx="513047" cy="564670"/>
                <a:chOff x="6360459" y="466779"/>
                <a:chExt cx="513047" cy="564670"/>
              </a:xfrm>
              <a:solidFill>
                <a:srgbClr val="385723"/>
              </a:solidFill>
            </p:grpSpPr>
            <p:sp>
              <p:nvSpPr>
                <p:cNvPr id="22" name="椭圆 21">
                  <a:extLst>
                    <a:ext uri="{FF2B5EF4-FFF2-40B4-BE49-F238E27FC236}">
                      <a16:creationId xmlns:a16="http://schemas.microsoft.com/office/drawing/2014/main" id="{5E64171D-0BD9-4108-9D0C-E163F3E2FEBA}"/>
                    </a:ext>
                  </a:extLst>
                </p:cNvPr>
                <p:cNvSpPr/>
                <p:nvPr userDrawn="1"/>
              </p:nvSpPr>
              <p:spPr>
                <a:xfrm>
                  <a:off x="6374720" y="772914"/>
                  <a:ext cx="406400" cy="2585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13605E9D-E6C2-43B2-894F-8BFC24A730FD}"/>
                    </a:ext>
                  </a:extLst>
                </p:cNvPr>
                <p:cNvSpPr/>
                <p:nvPr userDrawn="1"/>
              </p:nvSpPr>
              <p:spPr>
                <a:xfrm>
                  <a:off x="6360459" y="578224"/>
                  <a:ext cx="157363" cy="1573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6E09280D-BF4E-4216-86D8-F94EF9236109}"/>
                    </a:ext>
                  </a:extLst>
                </p:cNvPr>
                <p:cNvSpPr/>
                <p:nvPr userDrawn="1"/>
              </p:nvSpPr>
              <p:spPr>
                <a:xfrm>
                  <a:off x="6563743" y="466779"/>
                  <a:ext cx="157363" cy="1573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0CA5E432-614F-4A3A-83C3-3D208550E4F5}"/>
                    </a:ext>
                  </a:extLst>
                </p:cNvPr>
                <p:cNvSpPr/>
                <p:nvPr userDrawn="1"/>
              </p:nvSpPr>
              <p:spPr>
                <a:xfrm>
                  <a:off x="6716143" y="619179"/>
                  <a:ext cx="157363" cy="1573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240D3DB2-1A13-4903-8527-DE7E4A5F5927}"/>
                  </a:ext>
                </a:extLst>
              </p:cNvPr>
              <p:cNvGrpSpPr/>
              <p:nvPr userDrawn="1"/>
            </p:nvGrpSpPr>
            <p:grpSpPr>
              <a:xfrm rot="20453524">
                <a:off x="10271587" y="2452836"/>
                <a:ext cx="409682" cy="450904"/>
                <a:chOff x="6360459" y="466779"/>
                <a:chExt cx="513047" cy="564670"/>
              </a:xfrm>
              <a:solidFill>
                <a:srgbClr val="385723"/>
              </a:solidFill>
            </p:grpSpPr>
            <p:sp>
              <p:nvSpPr>
                <p:cNvPr id="18" name="椭圆 17">
                  <a:extLst>
                    <a:ext uri="{FF2B5EF4-FFF2-40B4-BE49-F238E27FC236}">
                      <a16:creationId xmlns:a16="http://schemas.microsoft.com/office/drawing/2014/main" id="{E045F1A3-E80F-4928-9A4C-84A5FA12FD4E}"/>
                    </a:ext>
                  </a:extLst>
                </p:cNvPr>
                <p:cNvSpPr/>
                <p:nvPr userDrawn="1"/>
              </p:nvSpPr>
              <p:spPr>
                <a:xfrm>
                  <a:off x="6374720" y="772914"/>
                  <a:ext cx="406400" cy="2585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F31E6F13-97CA-4AFE-913F-75458346ECD1}"/>
                    </a:ext>
                  </a:extLst>
                </p:cNvPr>
                <p:cNvSpPr/>
                <p:nvPr userDrawn="1"/>
              </p:nvSpPr>
              <p:spPr>
                <a:xfrm>
                  <a:off x="6360459" y="578224"/>
                  <a:ext cx="157363" cy="1573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7A8F4FCA-2814-411C-A836-871125600958}"/>
                    </a:ext>
                  </a:extLst>
                </p:cNvPr>
                <p:cNvSpPr/>
                <p:nvPr userDrawn="1"/>
              </p:nvSpPr>
              <p:spPr>
                <a:xfrm>
                  <a:off x="6563743" y="466779"/>
                  <a:ext cx="157363" cy="1573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8758A0AA-579D-4752-913F-BB0BA9F779FF}"/>
                    </a:ext>
                  </a:extLst>
                </p:cNvPr>
                <p:cNvSpPr/>
                <p:nvPr userDrawn="1"/>
              </p:nvSpPr>
              <p:spPr>
                <a:xfrm>
                  <a:off x="6716143" y="619179"/>
                  <a:ext cx="157363" cy="1573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6" name="矩形 25">
              <a:extLst>
                <a:ext uri="{FF2B5EF4-FFF2-40B4-BE49-F238E27FC236}">
                  <a16:creationId xmlns:a16="http://schemas.microsoft.com/office/drawing/2014/main" id="{7787565F-C997-4CC0-822D-275417E58BCB}"/>
                </a:ext>
              </a:extLst>
            </p:cNvPr>
            <p:cNvSpPr/>
            <p:nvPr/>
          </p:nvSpPr>
          <p:spPr>
            <a:xfrm>
              <a:off x="8134330" y="4412441"/>
              <a:ext cx="1261884" cy="400110"/>
            </a:xfrm>
            <a:prstGeom prst="rect">
              <a:avLst/>
            </a:prstGeom>
          </p:spPr>
          <p:txBody>
            <a:bodyPr wrap="none">
              <a:spAutoFit/>
            </a:bodyPr>
            <a:lstStyle/>
            <a:p>
              <a:r>
                <a:rPr lang="en-US" altLang="zh-CN" sz="2000" b="1" dirty="0">
                  <a:solidFill>
                    <a:schemeClr val="accent6">
                      <a:lumMod val="50000"/>
                    </a:schemeClr>
                  </a:solidFill>
                  <a:latin typeface="字魂27号-布丁体" panose="00000500000000000000" pitchFamily="2" charset="-122"/>
                  <a:ea typeface="字魂27号-布丁体" panose="00000500000000000000" pitchFamily="2" charset="-122"/>
                </a:rPr>
                <a:t>THE END</a:t>
              </a:r>
              <a:endParaRPr lang="zh-CN" altLang="en-US" sz="2000" dirty="0">
                <a:solidFill>
                  <a:schemeClr val="accent6">
                    <a:lumMod val="50000"/>
                  </a:schemeClr>
                </a:solidFill>
                <a:latin typeface="字魂27号-布丁体" panose="00000500000000000000" pitchFamily="2" charset="-122"/>
                <a:ea typeface="字魂27号-布丁体" panose="00000500000000000000" pitchFamily="2" charset="-122"/>
              </a:endParaRPr>
            </a:p>
          </p:txBody>
        </p:sp>
      </p:grpSp>
      <p:sp>
        <p:nvSpPr>
          <p:cNvPr id="27" name="矩形: 圆角 26">
            <a:extLst>
              <a:ext uri="{FF2B5EF4-FFF2-40B4-BE49-F238E27FC236}">
                <a16:creationId xmlns:a16="http://schemas.microsoft.com/office/drawing/2014/main" id="{5EFF2EA4-EEC0-4A51-A0AC-48E60861EF5A}"/>
              </a:ext>
            </a:extLst>
          </p:cNvPr>
          <p:cNvSpPr/>
          <p:nvPr/>
        </p:nvSpPr>
        <p:spPr>
          <a:xfrm>
            <a:off x="7520807" y="4922061"/>
            <a:ext cx="2488930" cy="425211"/>
          </a:xfrm>
          <a:prstGeom prst="roundRect">
            <a:avLst>
              <a:gd name="adj" fmla="val 50000"/>
            </a:avLst>
          </a:prstGeom>
          <a:solidFill>
            <a:schemeClr val="accent6">
              <a:lumMod val="75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字魂27号-布丁体" panose="00000500000000000000" pitchFamily="2" charset="-122"/>
                <a:ea typeface="字魂27号-布丁体" panose="00000500000000000000" pitchFamily="2" charset="-122"/>
              </a:rPr>
              <a:t>THANKS</a:t>
            </a:r>
            <a:endParaRPr lang="zh-CN" altLang="en-US" sz="1800" dirty="0">
              <a:solidFill>
                <a:schemeClr val="bg1"/>
              </a:solidFill>
              <a:latin typeface="字魂27号-布丁体" panose="00000500000000000000" pitchFamily="2" charset="-122"/>
              <a:ea typeface="字魂27号-布丁体" panose="00000500000000000000" pitchFamily="2" charset="-122"/>
            </a:endParaRPr>
          </a:p>
        </p:txBody>
      </p:sp>
    </p:spTree>
    <p:extLst>
      <p:ext uri="{BB962C8B-B14F-4D97-AF65-F5344CB8AC3E}">
        <p14:creationId xmlns:p14="http://schemas.microsoft.com/office/powerpoint/2010/main" val="252072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3E9D1973-C013-4EE6-8EE6-C76AC1EDD72E}"/>
              </a:ext>
            </a:extLst>
          </p:cNvPr>
          <p:cNvSpPr/>
          <p:nvPr/>
        </p:nvSpPr>
        <p:spPr>
          <a:xfrm>
            <a:off x="5434342" y="1823547"/>
            <a:ext cx="1083733" cy="1083733"/>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6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1</a:t>
            </a:r>
            <a:endParaRPr lang="zh-CN" altLang="en-US" sz="6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6" name="矩形 5">
            <a:extLst>
              <a:ext uri="{FF2B5EF4-FFF2-40B4-BE49-F238E27FC236}">
                <a16:creationId xmlns:a16="http://schemas.microsoft.com/office/drawing/2014/main" id="{AF3698D5-1FE0-459E-AE77-C609C910AA81}"/>
              </a:ext>
            </a:extLst>
          </p:cNvPr>
          <p:cNvSpPr/>
          <p:nvPr/>
        </p:nvSpPr>
        <p:spPr>
          <a:xfrm>
            <a:off x="6591540" y="1695224"/>
            <a:ext cx="2698175" cy="2800767"/>
          </a:xfrm>
          <a:prstGeom prst="rect">
            <a:avLst/>
          </a:prstGeom>
        </p:spPr>
        <p:txBody>
          <a:bodyPr wrap="none">
            <a:spAutoFit/>
          </a:bodyPr>
          <a:lstStyle/>
          <a:p>
            <a:pPr algn="ctr"/>
            <a:r>
              <a:rPr lang="en-US" altLang="zh-CN" sz="8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Khởi</a:t>
            </a:r>
            <a:endParaRPr lang="en-US" altLang="zh-CN" sz="8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a:p>
            <a:pPr algn="ctr"/>
            <a:r>
              <a:rPr lang="en-US" altLang="zh-CN" sz="8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động</a:t>
            </a:r>
            <a:endParaRPr lang="en-US" altLang="zh-CN" sz="8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78792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C810A12E-508D-444D-B170-10CFDD6BA1EF}"/>
              </a:ext>
            </a:extLst>
          </p:cNvPr>
          <p:cNvGrpSpPr/>
          <p:nvPr/>
        </p:nvGrpSpPr>
        <p:grpSpPr>
          <a:xfrm>
            <a:off x="7185365" y="311092"/>
            <a:ext cx="3738508" cy="1420280"/>
            <a:chOff x="7854836" y="167909"/>
            <a:chExt cx="3738508" cy="1420280"/>
          </a:xfrm>
        </p:grpSpPr>
        <p:sp>
          <p:nvSpPr>
            <p:cNvPr id="3" name="椭圆 2">
              <a:extLst>
                <a:ext uri="{FF2B5EF4-FFF2-40B4-BE49-F238E27FC236}">
                  <a16:creationId xmlns:a16="http://schemas.microsoft.com/office/drawing/2014/main" id="{0B0D4929-288B-4C95-B9E3-2D0EFFCDD291}"/>
                </a:ext>
              </a:extLst>
            </p:cNvPr>
            <p:cNvSpPr/>
            <p:nvPr userDrawn="1"/>
          </p:nvSpPr>
          <p:spPr>
            <a:xfrm rot="21221878">
              <a:off x="7854836" y="167909"/>
              <a:ext cx="1553823"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800" dirty="0">
                  <a:solidFill>
                    <a:srgbClr val="E5664F"/>
                  </a:solidFill>
                  <a:latin typeface="Arial" panose="020B0604020202020204" pitchFamily="34" charset="0"/>
                  <a:ea typeface="字魂27号-布丁体" panose="00000500000000000000" pitchFamily="2" charset="-122"/>
                  <a:cs typeface="Arial" panose="020B0604020202020204" pitchFamily="34" charset="0"/>
                </a:rPr>
                <a:t>HĐ</a:t>
              </a:r>
              <a:r>
                <a:rPr lang="en-US" altLang="zh-CN" sz="8000" dirty="0">
                  <a:solidFill>
                    <a:srgbClr val="E5664F"/>
                  </a:solidFill>
                  <a:latin typeface="Arial" panose="020B0604020202020204" pitchFamily="34" charset="0"/>
                  <a:ea typeface="字魂27号-布丁体" panose="00000500000000000000" pitchFamily="2" charset="-122"/>
                  <a:cs typeface="Arial" panose="020B0604020202020204" pitchFamily="34" charset="0"/>
                </a:rPr>
                <a:t> </a:t>
              </a:r>
              <a:endParaRPr lang="zh-CN" altLang="en-US" sz="8000" dirty="0">
                <a:solidFill>
                  <a:srgbClr val="E5664F"/>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4" name="椭圆 3">
              <a:extLst>
                <a:ext uri="{FF2B5EF4-FFF2-40B4-BE49-F238E27FC236}">
                  <a16:creationId xmlns:a16="http://schemas.microsoft.com/office/drawing/2014/main" id="{0100CF42-C5F4-49F1-A875-2D5C17DC40CB}"/>
                </a:ext>
              </a:extLst>
            </p:cNvPr>
            <p:cNvSpPr/>
            <p:nvPr userDrawn="1"/>
          </p:nvSpPr>
          <p:spPr>
            <a:xfrm rot="1221502">
              <a:off x="9036185" y="210818"/>
              <a:ext cx="1568382"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800" dirty="0" err="1">
                  <a:solidFill>
                    <a:srgbClr val="FE9903"/>
                  </a:solidFill>
                  <a:latin typeface="Arial" panose="020B0604020202020204" pitchFamily="34" charset="0"/>
                  <a:ea typeface="字魂27号-布丁体" panose="00000500000000000000" pitchFamily="2" charset="-122"/>
                  <a:cs typeface="Arial" panose="020B0604020202020204" pitchFamily="34" charset="0"/>
                </a:rPr>
                <a:t>nhóm</a:t>
              </a:r>
              <a:endParaRPr lang="zh-CN" altLang="en-US" sz="2800" dirty="0">
                <a:solidFill>
                  <a:srgbClr val="FE9903"/>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5" name="椭圆 4">
              <a:extLst>
                <a:ext uri="{FF2B5EF4-FFF2-40B4-BE49-F238E27FC236}">
                  <a16:creationId xmlns:a16="http://schemas.microsoft.com/office/drawing/2014/main" id="{2C01CAD0-E6E0-4AB0-97E2-8036C1F156E0}"/>
                </a:ext>
              </a:extLst>
            </p:cNvPr>
            <p:cNvSpPr/>
            <p:nvPr/>
          </p:nvSpPr>
          <p:spPr>
            <a:xfrm rot="20531752">
              <a:off x="10215973" y="177593"/>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đôi</a:t>
              </a:r>
              <a:endParaRPr lang="zh-CN" altLang="en-US" sz="2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grpSp>
      <p:sp>
        <p:nvSpPr>
          <p:cNvPr id="6" name="文本框 5">
            <a:extLst>
              <a:ext uri="{FF2B5EF4-FFF2-40B4-BE49-F238E27FC236}">
                <a16:creationId xmlns:a16="http://schemas.microsoft.com/office/drawing/2014/main" id="{92A7DCE6-D7CB-421C-8D74-1AD4A74A0EA2}"/>
              </a:ext>
            </a:extLst>
          </p:cNvPr>
          <p:cNvSpPr txBox="1"/>
          <p:nvPr/>
        </p:nvSpPr>
        <p:spPr>
          <a:xfrm>
            <a:off x="1681240" y="1961167"/>
            <a:ext cx="5264583" cy="3013838"/>
          </a:xfrm>
          <a:prstGeom prst="rect">
            <a:avLst/>
          </a:prstGeom>
          <a:noFill/>
        </p:spPr>
        <p:txBody>
          <a:bodyPr wrap="none" rtlCol="0">
            <a:spAutoFit/>
          </a:bodyPr>
          <a:lstStyle/>
          <a:p>
            <a:pPr>
              <a:lnSpc>
                <a:spcPct val="150000"/>
              </a:lnSpc>
            </a:pPr>
            <a:r>
              <a:rPr lang="en-US" altLang="zh-CN" sz="44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Chia </a:t>
            </a:r>
            <a:r>
              <a:rPr lang="en-US" altLang="zh-CN" sz="44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sẻ</a:t>
            </a:r>
            <a:r>
              <a:rPr lang="en-US" altLang="zh-CN" sz="44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4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với</a:t>
            </a:r>
            <a:r>
              <a:rPr lang="en-US" altLang="zh-CN" sz="44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4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bạn</a:t>
            </a:r>
            <a:r>
              <a:rPr lang="en-US" altLang="zh-CN" sz="44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4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về</a:t>
            </a:r>
            <a:endParaRPr lang="en-US" altLang="zh-CN" sz="44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a:p>
            <a:pPr>
              <a:lnSpc>
                <a:spcPct val="150000"/>
              </a:lnSpc>
            </a:pPr>
            <a:r>
              <a:rPr lang="en-US" altLang="zh-CN" sz="44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4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những</a:t>
            </a:r>
            <a:r>
              <a:rPr lang="en-US" altLang="zh-CN" sz="44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4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cách</a:t>
            </a:r>
            <a:r>
              <a:rPr lang="en-US" altLang="zh-CN" sz="44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4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gọi</a:t>
            </a:r>
            <a:endParaRPr lang="en-US" altLang="zh-CN" sz="44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a:p>
            <a:pPr>
              <a:lnSpc>
                <a:spcPct val="150000"/>
              </a:lnSpc>
            </a:pPr>
            <a:r>
              <a:rPr lang="en-US" altLang="zh-CN" sz="44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4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người</a:t>
            </a:r>
            <a:r>
              <a:rPr lang="en-US" altLang="zh-CN" sz="44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4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sinh</a:t>
            </a:r>
            <a:r>
              <a:rPr lang="en-US" altLang="zh-CN" sz="44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4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ra</a:t>
            </a:r>
            <a:r>
              <a:rPr lang="en-US" altLang="zh-CN" sz="44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4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mình</a:t>
            </a:r>
            <a:r>
              <a:rPr lang="en-US" altLang="zh-CN" sz="44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a:t>
            </a:r>
            <a:endParaRPr lang="zh-CN" altLang="en-US" sz="44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pic>
        <p:nvPicPr>
          <p:cNvPr id="8" name="图片 7">
            <a:extLst>
              <a:ext uri="{FF2B5EF4-FFF2-40B4-BE49-F238E27FC236}">
                <a16:creationId xmlns:a16="http://schemas.microsoft.com/office/drawing/2014/main" id="{F12955ED-DDF6-47B3-9FB9-2ACE0E3502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5823" y="2245833"/>
            <a:ext cx="3326348" cy="3572652"/>
          </a:xfrm>
          <a:prstGeom prst="rect">
            <a:avLst/>
          </a:prstGeom>
        </p:spPr>
      </p:pic>
    </p:spTree>
    <p:extLst>
      <p:ext uri="{BB962C8B-B14F-4D97-AF65-F5344CB8AC3E}">
        <p14:creationId xmlns:p14="http://schemas.microsoft.com/office/powerpoint/2010/main" val="85175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242F71BC-0E65-4D24-A033-7BACCD5D199A}"/>
              </a:ext>
            </a:extLst>
          </p:cNvPr>
          <p:cNvSpPr/>
          <p:nvPr/>
        </p:nvSpPr>
        <p:spPr>
          <a:xfrm>
            <a:off x="1467460" y="1487371"/>
            <a:ext cx="1083733" cy="1083733"/>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6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rPr>
              <a:t>2</a:t>
            </a:r>
            <a:endParaRPr lang="zh-CN" altLang="en-US" sz="6600" dirty="0">
              <a:solidFill>
                <a:schemeClr val="accent6">
                  <a:lumMod val="75000"/>
                </a:schemeClr>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3" name="矩形 2">
            <a:extLst>
              <a:ext uri="{FF2B5EF4-FFF2-40B4-BE49-F238E27FC236}">
                <a16:creationId xmlns:a16="http://schemas.microsoft.com/office/drawing/2014/main" id="{7B7A3842-56CE-46E1-AA82-9D4A3BFB9E90}"/>
              </a:ext>
            </a:extLst>
          </p:cNvPr>
          <p:cNvSpPr/>
          <p:nvPr/>
        </p:nvSpPr>
        <p:spPr>
          <a:xfrm>
            <a:off x="2374687" y="2444057"/>
            <a:ext cx="2994730" cy="1569660"/>
          </a:xfrm>
          <a:prstGeom prst="rect">
            <a:avLst/>
          </a:prstGeom>
        </p:spPr>
        <p:txBody>
          <a:bodyPr wrap="none">
            <a:spAutoFit/>
          </a:bodyPr>
          <a:lstStyle/>
          <a:p>
            <a:pPr algn="ctr"/>
            <a:r>
              <a:rPr lang="en-US" altLang="zh-CN" sz="4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Khám</a:t>
            </a:r>
            <a:r>
              <a:rPr lang="en-US" altLang="zh-CN" sz="4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phá</a:t>
            </a:r>
            <a:endParaRPr lang="en-US" altLang="zh-CN" sz="4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a:p>
            <a:pPr algn="ctr"/>
            <a:r>
              <a:rPr lang="en-US" altLang="zh-CN" sz="4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Luyện</a:t>
            </a:r>
            <a:r>
              <a:rPr lang="en-US" altLang="zh-CN" sz="4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800" dirty="0" err="1">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rPr>
              <a:t>tập</a:t>
            </a:r>
            <a:endParaRPr lang="en-US" altLang="zh-CN" sz="4800"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151264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8F21D04-C27B-4A77-84E0-521696A91AA1}"/>
              </a:ext>
            </a:extLst>
          </p:cNvPr>
          <p:cNvGrpSpPr/>
          <p:nvPr/>
        </p:nvGrpSpPr>
        <p:grpSpPr>
          <a:xfrm>
            <a:off x="227494" y="82930"/>
            <a:ext cx="2564153" cy="1377371"/>
            <a:chOff x="7855369" y="177593"/>
            <a:chExt cx="2564153" cy="1377371"/>
          </a:xfrm>
        </p:grpSpPr>
        <p:sp>
          <p:nvSpPr>
            <p:cNvPr id="3" name="椭圆 2">
              <a:extLst>
                <a:ext uri="{FF2B5EF4-FFF2-40B4-BE49-F238E27FC236}">
                  <a16:creationId xmlns:a16="http://schemas.microsoft.com/office/drawing/2014/main" id="{06B0B033-52AB-4E87-A82A-E05D6F013CC5}"/>
                </a:ext>
              </a:extLst>
            </p:cNvPr>
            <p:cNvSpPr/>
            <p:nvPr userDrawn="1"/>
          </p:nvSpPr>
          <p:spPr>
            <a:xfrm rot="21221878">
              <a:off x="7855369" y="177593"/>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dirty="0" err="1">
                  <a:solidFill>
                    <a:srgbClr val="E5664F"/>
                  </a:solidFill>
                  <a:latin typeface="Arial" panose="020B0604020202020204" pitchFamily="34" charset="0"/>
                  <a:ea typeface="字魂27号-布丁体" panose="00000500000000000000" pitchFamily="2" charset="-122"/>
                  <a:cs typeface="Arial" panose="020B0604020202020204" pitchFamily="34" charset="0"/>
                </a:rPr>
                <a:t>Bài</a:t>
              </a:r>
              <a:endParaRPr lang="zh-CN" altLang="en-US" sz="3200" dirty="0">
                <a:solidFill>
                  <a:srgbClr val="E5664F"/>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4" name="椭圆 3">
              <a:extLst>
                <a:ext uri="{FF2B5EF4-FFF2-40B4-BE49-F238E27FC236}">
                  <a16:creationId xmlns:a16="http://schemas.microsoft.com/office/drawing/2014/main" id="{93FF89BA-4432-4E45-A940-A1CC775D1C9A}"/>
                </a:ext>
              </a:extLst>
            </p:cNvPr>
            <p:cNvSpPr/>
            <p:nvPr userDrawn="1"/>
          </p:nvSpPr>
          <p:spPr>
            <a:xfrm rot="1221502">
              <a:off x="9042151" y="177593"/>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dirty="0">
                  <a:solidFill>
                    <a:srgbClr val="FE9903"/>
                  </a:solidFill>
                  <a:latin typeface="Arial" panose="020B0604020202020204" pitchFamily="34" charset="0"/>
                  <a:ea typeface="字魂27号-布丁体" panose="00000500000000000000" pitchFamily="2" charset="-122"/>
                  <a:cs typeface="Arial" panose="020B0604020202020204" pitchFamily="34" charset="0"/>
                </a:rPr>
                <a:t>1</a:t>
              </a:r>
              <a:endParaRPr lang="zh-CN" altLang="en-US" sz="4800" dirty="0">
                <a:solidFill>
                  <a:srgbClr val="FE9903"/>
                </a:solidFill>
                <a:latin typeface="Arial" panose="020B0604020202020204" pitchFamily="34" charset="0"/>
                <a:ea typeface="字魂27号-布丁体" panose="00000500000000000000" pitchFamily="2" charset="-122"/>
                <a:cs typeface="Arial" panose="020B0604020202020204" pitchFamily="34" charset="0"/>
              </a:endParaRPr>
            </a:p>
          </p:txBody>
        </p:sp>
      </p:grpSp>
      <p:pic>
        <p:nvPicPr>
          <p:cNvPr id="7" name="图片 6">
            <a:extLst>
              <a:ext uri="{FF2B5EF4-FFF2-40B4-BE49-F238E27FC236}">
                <a16:creationId xmlns:a16="http://schemas.microsoft.com/office/drawing/2014/main" id="{E1262187-694C-41AE-B34A-49458E0BF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962" y="3658673"/>
            <a:ext cx="3122609" cy="3302365"/>
          </a:xfrm>
          <a:prstGeom prst="rect">
            <a:avLst/>
          </a:prstGeom>
        </p:spPr>
      </p:pic>
      <p:sp>
        <p:nvSpPr>
          <p:cNvPr id="8" name="文本框 7">
            <a:extLst>
              <a:ext uri="{FF2B5EF4-FFF2-40B4-BE49-F238E27FC236}">
                <a16:creationId xmlns:a16="http://schemas.microsoft.com/office/drawing/2014/main" id="{8ED34384-B692-45AB-ADD0-E3BB24D1292F}"/>
              </a:ext>
            </a:extLst>
          </p:cNvPr>
          <p:cNvSpPr txBox="1"/>
          <p:nvPr/>
        </p:nvSpPr>
        <p:spPr>
          <a:xfrm>
            <a:off x="1752501" y="1375311"/>
            <a:ext cx="9081332" cy="658835"/>
          </a:xfrm>
          <a:prstGeom prst="rect">
            <a:avLst/>
          </a:prstGeom>
          <a:noFill/>
        </p:spPr>
        <p:txBody>
          <a:bodyPr wrap="none" rtlCol="0">
            <a:spAutoFit/>
          </a:bodyPr>
          <a:lstStyle/>
          <a:p>
            <a:pPr>
              <a:lnSpc>
                <a:spcPct val="150000"/>
              </a:lnSpc>
            </a:pPr>
            <a:r>
              <a:rPr lang="en-US" sz="2800" dirty="0" err="1">
                <a:solidFill>
                  <a:srgbClr val="FF0000"/>
                </a:solidFill>
                <a:latin typeface="Arial" panose="020B0604020202020204" pitchFamily="34" charset="0"/>
                <a:cs typeface="Arial" panose="020B0604020202020204" pitchFamily="34" charset="0"/>
              </a:rPr>
              <a:t>Đọc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đoạn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văn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tìm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các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cặp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từ</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ngữ</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nghĩa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giống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nhau</a:t>
            </a:r>
            <a:r>
              <a:rPr lang="en-US" sz="2800" dirty="0">
                <a:solidFill>
                  <a:srgbClr val="FF0000"/>
                </a:solidFill>
                <a:latin typeface="Arial" panose="020B0604020202020204" pitchFamily="34" charset="0"/>
                <a:cs typeface="Arial" panose="020B0604020202020204" pitchFamily="34" charset="0"/>
              </a:rPr>
              <a:t>.</a:t>
            </a:r>
            <a:endParaRPr lang="zh-CN" altLang="en-US" sz="2800" dirty="0">
              <a:solidFill>
                <a:srgbClr val="FF0000"/>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6" name="Rectangle 5"/>
          <p:cNvSpPr/>
          <p:nvPr/>
        </p:nvSpPr>
        <p:spPr>
          <a:xfrm>
            <a:off x="2038350" y="2205837"/>
            <a:ext cx="8054258" cy="2246769"/>
          </a:xfrm>
          <a:prstGeom prst="rect">
            <a:avLst/>
          </a:prstGeom>
        </p:spPr>
        <p:txBody>
          <a:bodyPr wrap="square">
            <a:spAutoFit/>
          </a:bodyPr>
          <a:lstStyle/>
          <a:p>
            <a:pPr algn="just"/>
            <a:r>
              <a:rPr lang="en-US" sz="2800" dirty="0">
                <a:solidFill>
                  <a:srgbClr val="000000"/>
                </a:solidFill>
                <a:latin typeface="Arial" panose="020B0604020202020204" pitchFamily="34" charset="0"/>
                <a:cs typeface="Arial" panose="020B0604020202020204" pitchFamily="34" charset="0"/>
              </a:rPr>
              <a:t>        </a:t>
            </a:r>
            <a:r>
              <a:rPr lang="vi-VN" sz="2800" dirty="0">
                <a:solidFill>
                  <a:srgbClr val="000000"/>
                </a:solidFill>
                <a:latin typeface="Arial" panose="020B0604020202020204" pitchFamily="34" charset="0"/>
                <a:cs typeface="Arial" panose="020B0604020202020204" pitchFamily="34" charset="0"/>
              </a:rPr>
              <a:t>Bình theo bố mẹ vào Đồng Tháp. Không bao lâu, Bình nhanh chóng biết được vịt xiêm là con ngan, củ mì là củ sắn, kẹo đậu phộng là kẹo lạc, muối mè là muối vừng,...</a:t>
            </a:r>
          </a:p>
          <a:p>
            <a:pPr algn="r"/>
            <a:r>
              <a:rPr lang="vi-VN" sz="2800" i="1" dirty="0">
                <a:solidFill>
                  <a:srgbClr val="000000"/>
                </a:solidFill>
                <a:latin typeface="Arial" panose="020B0604020202020204" pitchFamily="34" charset="0"/>
                <a:cs typeface="Arial" panose="020B0604020202020204" pitchFamily="34" charset="0"/>
              </a:rPr>
              <a:t>Yên Đan</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2654" t="78542" r="10118" b="7500"/>
          <a:stretch/>
        </p:blipFill>
        <p:spPr>
          <a:xfrm>
            <a:off x="3908422" y="4452606"/>
            <a:ext cx="6755645" cy="1714500"/>
          </a:xfrm>
          <a:prstGeom prst="rect">
            <a:avLst/>
          </a:prstGeom>
        </p:spPr>
      </p:pic>
    </p:spTree>
    <p:extLst>
      <p:ext uri="{BB962C8B-B14F-4D97-AF65-F5344CB8AC3E}">
        <p14:creationId xmlns:p14="http://schemas.microsoft.com/office/powerpoint/2010/main" val="38050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A5948BAD-CDD6-4DC8-B633-4D348E8864AE}"/>
              </a:ext>
            </a:extLst>
          </p:cNvPr>
          <p:cNvGrpSpPr/>
          <p:nvPr/>
        </p:nvGrpSpPr>
        <p:grpSpPr>
          <a:xfrm>
            <a:off x="459721" y="3228558"/>
            <a:ext cx="6289435" cy="3629442"/>
            <a:chOff x="2766430" y="1344606"/>
            <a:chExt cx="6289435" cy="3629442"/>
          </a:xfrm>
        </p:grpSpPr>
        <p:pic>
          <p:nvPicPr>
            <p:cNvPr id="4" name="图片 3">
              <a:extLst>
                <a:ext uri="{FF2B5EF4-FFF2-40B4-BE49-F238E27FC236}">
                  <a16:creationId xmlns:a16="http://schemas.microsoft.com/office/drawing/2014/main" id="{2391BC0B-3FDE-478F-8613-F44A2AA07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6430" y="1344606"/>
              <a:ext cx="3431883" cy="3629442"/>
            </a:xfrm>
            <a:prstGeom prst="rect">
              <a:avLst/>
            </a:prstGeom>
            <a:effectLst>
              <a:outerShdw blurRad="76200" dir="13500000" sy="23000" kx="1200000" algn="br" rotWithShape="0">
                <a:prstClr val="black">
                  <a:alpha val="20000"/>
                </a:prstClr>
              </a:outerShdw>
            </a:effectLst>
          </p:spPr>
        </p:pic>
        <p:sp>
          <p:nvSpPr>
            <p:cNvPr id="5" name="对话气泡: 圆角矩形 4">
              <a:extLst>
                <a:ext uri="{FF2B5EF4-FFF2-40B4-BE49-F238E27FC236}">
                  <a16:creationId xmlns:a16="http://schemas.microsoft.com/office/drawing/2014/main" id="{4D7AD9F8-5782-435E-817C-D8146E38C0E4}"/>
                </a:ext>
              </a:extLst>
            </p:cNvPr>
            <p:cNvSpPr/>
            <p:nvPr/>
          </p:nvSpPr>
          <p:spPr>
            <a:xfrm>
              <a:off x="6096000" y="3902990"/>
              <a:ext cx="2959865" cy="889347"/>
            </a:xfrm>
            <a:prstGeom prst="wedgeRoundRectCallout">
              <a:avLst>
                <a:gd name="adj1" fmla="val -59293"/>
                <a:gd name="adj2" fmla="val -42682"/>
                <a:gd name="adj3" fmla="val 16667"/>
              </a:avLst>
            </a:prstGeom>
            <a:solidFill>
              <a:schemeClr val="bg1"/>
            </a:solidFill>
            <a:ln w="63500">
              <a:solidFill>
                <a:srgbClr val="FE9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Vịt</a:t>
              </a:r>
              <a:r>
                <a:rPr lang="en-US" altLang="zh-CN" sz="36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6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xiêm</a:t>
              </a:r>
              <a:endParaRPr lang="zh-CN" altLang="en-US" sz="36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endParaRPr>
            </a:p>
          </p:txBody>
        </p:sp>
      </p:grpSp>
      <p:grpSp>
        <p:nvGrpSpPr>
          <p:cNvPr id="7" name="组合 6">
            <a:extLst>
              <a:ext uri="{FF2B5EF4-FFF2-40B4-BE49-F238E27FC236}">
                <a16:creationId xmlns:a16="http://schemas.microsoft.com/office/drawing/2014/main" id="{BD199FEB-84D4-449B-8DB5-536AC1D9CBEC}"/>
              </a:ext>
            </a:extLst>
          </p:cNvPr>
          <p:cNvGrpSpPr/>
          <p:nvPr/>
        </p:nvGrpSpPr>
        <p:grpSpPr>
          <a:xfrm>
            <a:off x="6307276" y="356832"/>
            <a:ext cx="5474186" cy="3041709"/>
            <a:chOff x="5752640" y="679570"/>
            <a:chExt cx="5474186" cy="3041709"/>
          </a:xfrm>
        </p:grpSpPr>
        <p:pic>
          <p:nvPicPr>
            <p:cNvPr id="3" name="图片 2">
              <a:extLst>
                <a:ext uri="{FF2B5EF4-FFF2-40B4-BE49-F238E27FC236}">
                  <a16:creationId xmlns:a16="http://schemas.microsoft.com/office/drawing/2014/main" id="{4517F72D-A945-4276-A9EA-F93CCA17E5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505022" y="797935"/>
              <a:ext cx="2721804" cy="2923344"/>
            </a:xfrm>
            <a:prstGeom prst="rect">
              <a:avLst/>
            </a:prstGeom>
            <a:effectLst>
              <a:outerShdw blurRad="76200" dir="18900000" sy="23000" kx="-1200000" algn="bl" rotWithShape="0">
                <a:prstClr val="black">
                  <a:alpha val="20000"/>
                </a:prstClr>
              </a:outerShdw>
            </a:effectLst>
          </p:spPr>
        </p:pic>
        <p:sp>
          <p:nvSpPr>
            <p:cNvPr id="6" name="对话气泡: 圆角矩形 5">
              <a:extLst>
                <a:ext uri="{FF2B5EF4-FFF2-40B4-BE49-F238E27FC236}">
                  <a16:creationId xmlns:a16="http://schemas.microsoft.com/office/drawing/2014/main" id="{F993D48D-1199-4C6E-87DF-C79DF405E30E}"/>
                </a:ext>
              </a:extLst>
            </p:cNvPr>
            <p:cNvSpPr/>
            <p:nvPr/>
          </p:nvSpPr>
          <p:spPr>
            <a:xfrm>
              <a:off x="5752640" y="679570"/>
              <a:ext cx="2959865" cy="889347"/>
            </a:xfrm>
            <a:prstGeom prst="wedgeRoundRectCallout">
              <a:avLst>
                <a:gd name="adj1" fmla="val 42320"/>
                <a:gd name="adj2" fmla="val 84910"/>
                <a:gd name="adj3" fmla="val 16667"/>
              </a:avLst>
            </a:prstGeom>
            <a:solidFill>
              <a:schemeClr val="bg1"/>
            </a:solidFill>
            <a:ln w="63500">
              <a:solidFill>
                <a:srgbClr val="E566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Con </a:t>
              </a:r>
              <a:r>
                <a:rPr lang="en-US" altLang="zh-CN" sz="36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ngan</a:t>
              </a:r>
              <a:endParaRPr lang="zh-CN" altLang="en-US" sz="36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endParaRPr>
            </a:p>
          </p:txBody>
        </p:sp>
      </p:gr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2654" t="79207" r="65061" b="7500"/>
          <a:stretch/>
        </p:blipFill>
        <p:spPr>
          <a:xfrm>
            <a:off x="4379077" y="1936869"/>
            <a:ext cx="3479861" cy="2914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4234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0EC233CD-2EAD-4460-A331-4ECB79800EC6}"/>
              </a:ext>
            </a:extLst>
          </p:cNvPr>
          <p:cNvGrpSpPr/>
          <p:nvPr/>
        </p:nvGrpSpPr>
        <p:grpSpPr>
          <a:xfrm>
            <a:off x="6970426" y="279419"/>
            <a:ext cx="5077864" cy="2923344"/>
            <a:chOff x="6790544" y="864036"/>
            <a:chExt cx="5077864" cy="2923344"/>
          </a:xfrm>
        </p:grpSpPr>
        <p:pic>
          <p:nvPicPr>
            <p:cNvPr id="3" name="图片 2">
              <a:extLst>
                <a:ext uri="{FF2B5EF4-FFF2-40B4-BE49-F238E27FC236}">
                  <a16:creationId xmlns:a16="http://schemas.microsoft.com/office/drawing/2014/main" id="{4517F72D-A945-4276-A9EA-F93CCA17E5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46604" y="864036"/>
              <a:ext cx="2721804" cy="2923344"/>
            </a:xfrm>
            <a:prstGeom prst="rect">
              <a:avLst/>
            </a:prstGeom>
            <a:effectLst>
              <a:outerShdw blurRad="76200" dir="18900000" sy="23000" kx="-1200000" algn="bl" rotWithShape="0">
                <a:prstClr val="black">
                  <a:alpha val="20000"/>
                </a:prstClr>
              </a:outerShdw>
            </a:effectLst>
          </p:spPr>
        </p:pic>
        <p:sp>
          <p:nvSpPr>
            <p:cNvPr id="6" name="对话气泡: 圆角矩形 5">
              <a:extLst>
                <a:ext uri="{FF2B5EF4-FFF2-40B4-BE49-F238E27FC236}">
                  <a16:creationId xmlns:a16="http://schemas.microsoft.com/office/drawing/2014/main" id="{F993D48D-1199-4C6E-87DF-C79DF405E30E}"/>
                </a:ext>
              </a:extLst>
            </p:cNvPr>
            <p:cNvSpPr/>
            <p:nvPr/>
          </p:nvSpPr>
          <p:spPr>
            <a:xfrm>
              <a:off x="6790544" y="1439056"/>
              <a:ext cx="2191085" cy="809469"/>
            </a:xfrm>
            <a:prstGeom prst="wedgeRoundRectCallout">
              <a:avLst>
                <a:gd name="adj1" fmla="val 64653"/>
                <a:gd name="adj2" fmla="val 1132"/>
                <a:gd name="adj3" fmla="val 16667"/>
              </a:avLst>
            </a:prstGeom>
            <a:solidFill>
              <a:schemeClr val="bg1"/>
            </a:solidFill>
            <a:ln w="63500">
              <a:solidFill>
                <a:srgbClr val="E566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lnSpc>
                  <a:spcPct val="150000"/>
                </a:lnSpc>
              </a:pPr>
              <a:r>
                <a:rPr lang="en-US" altLang="zh-CN" sz="30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Củ</a:t>
              </a:r>
              <a:r>
                <a:rPr lang="en-US" altLang="zh-CN" sz="30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0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sắn</a:t>
              </a:r>
              <a:endParaRPr lang="zh-CN" altLang="en-US" sz="30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endParaRPr>
            </a:p>
          </p:txBody>
        </p:sp>
      </p:grpSp>
      <p:grpSp>
        <p:nvGrpSpPr>
          <p:cNvPr id="9" name="组合 8">
            <a:extLst>
              <a:ext uri="{FF2B5EF4-FFF2-40B4-BE49-F238E27FC236}">
                <a16:creationId xmlns:a16="http://schemas.microsoft.com/office/drawing/2014/main" id="{2C2AB405-D7F9-4DE6-8D9D-47FC6B7C48A0}"/>
              </a:ext>
            </a:extLst>
          </p:cNvPr>
          <p:cNvGrpSpPr/>
          <p:nvPr/>
        </p:nvGrpSpPr>
        <p:grpSpPr>
          <a:xfrm>
            <a:off x="520524" y="3228558"/>
            <a:ext cx="3431883" cy="3629442"/>
            <a:chOff x="2664117" y="1256472"/>
            <a:chExt cx="3431883" cy="3629442"/>
          </a:xfrm>
        </p:grpSpPr>
        <p:pic>
          <p:nvPicPr>
            <p:cNvPr id="4" name="图片 3">
              <a:extLst>
                <a:ext uri="{FF2B5EF4-FFF2-40B4-BE49-F238E27FC236}">
                  <a16:creationId xmlns:a16="http://schemas.microsoft.com/office/drawing/2014/main" id="{2391BC0B-3FDE-478F-8613-F44A2AA07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4117" y="1256472"/>
              <a:ext cx="3431883" cy="3629442"/>
            </a:xfrm>
            <a:prstGeom prst="rect">
              <a:avLst/>
            </a:prstGeom>
            <a:effectLst>
              <a:outerShdw blurRad="76200" dir="13500000" sy="23000" kx="1200000" algn="br" rotWithShape="0">
                <a:prstClr val="black">
                  <a:alpha val="20000"/>
                </a:prstClr>
              </a:outerShdw>
            </a:effectLst>
          </p:spPr>
        </p:pic>
        <p:sp>
          <p:nvSpPr>
            <p:cNvPr id="7" name="矩形 6">
              <a:extLst>
                <a:ext uri="{FF2B5EF4-FFF2-40B4-BE49-F238E27FC236}">
                  <a16:creationId xmlns:a16="http://schemas.microsoft.com/office/drawing/2014/main" id="{ACCE1A12-2B8D-49FF-8BBE-64FDD6614D99}"/>
                </a:ext>
              </a:extLst>
            </p:cNvPr>
            <p:cNvSpPr/>
            <p:nvPr/>
          </p:nvSpPr>
          <p:spPr>
            <a:xfrm rot="19960684">
              <a:off x="3454363" y="1345832"/>
              <a:ext cx="569387" cy="553998"/>
            </a:xfrm>
            <a:prstGeom prst="rect">
              <a:avLst/>
            </a:prstGeom>
          </p:spPr>
          <p:txBody>
            <a:bodyPr wrap="none">
              <a:spAutoFit/>
            </a:bodyPr>
            <a:lstStyle/>
            <a:p>
              <a:pPr algn="ctr"/>
              <a:r>
                <a:rPr lang="zh-CN" altLang="en-US" sz="30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a:t>
              </a:r>
              <a:endParaRPr lang="zh-CN" altLang="en-US" sz="3000" dirty="0">
                <a:solidFill>
                  <a:sysClr val="windowText" lastClr="000000"/>
                </a:solidFill>
                <a:latin typeface="Arial" panose="020B0604020202020204" pitchFamily="34" charset="0"/>
                <a:cs typeface="Arial" panose="020B0604020202020204" pitchFamily="34" charset="0"/>
              </a:endParaRPr>
            </a:p>
          </p:txBody>
        </p:sp>
      </p:grpSp>
      <p:sp>
        <p:nvSpPr>
          <p:cNvPr id="10" name="对话气泡: 圆角矩形 4">
            <a:extLst>
              <a:ext uri="{FF2B5EF4-FFF2-40B4-BE49-F238E27FC236}">
                <a16:creationId xmlns:a16="http://schemas.microsoft.com/office/drawing/2014/main" id="{4D7AD9F8-5782-435E-817C-D8146E38C0E4}"/>
              </a:ext>
            </a:extLst>
          </p:cNvPr>
          <p:cNvSpPr/>
          <p:nvPr/>
        </p:nvSpPr>
        <p:spPr>
          <a:xfrm>
            <a:off x="3609409" y="5172345"/>
            <a:ext cx="2959865" cy="889347"/>
          </a:xfrm>
          <a:prstGeom prst="wedgeRoundRectCallout">
            <a:avLst>
              <a:gd name="adj1" fmla="val -59293"/>
              <a:gd name="adj2" fmla="val -42682"/>
              <a:gd name="adj3" fmla="val 16667"/>
            </a:avLst>
          </a:prstGeom>
          <a:solidFill>
            <a:schemeClr val="bg1"/>
          </a:solidFill>
          <a:ln w="63500">
            <a:solidFill>
              <a:srgbClr val="FE9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Củ</a:t>
            </a:r>
            <a:r>
              <a:rPr lang="en-US" altLang="zh-CN" sz="30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0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mì</a:t>
            </a:r>
            <a:endParaRPr lang="zh-CN" altLang="en-US" sz="30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9892" t="78542" r="37488" b="7500"/>
          <a:stretch/>
        </p:blipFill>
        <p:spPr>
          <a:xfrm>
            <a:off x="4798113" y="1963712"/>
            <a:ext cx="3267855" cy="28315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0643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0EC233CD-2EAD-4460-A331-4ECB79800EC6}"/>
              </a:ext>
            </a:extLst>
          </p:cNvPr>
          <p:cNvGrpSpPr/>
          <p:nvPr/>
        </p:nvGrpSpPr>
        <p:grpSpPr>
          <a:xfrm>
            <a:off x="6970426" y="279419"/>
            <a:ext cx="5077864" cy="2923344"/>
            <a:chOff x="6790544" y="864036"/>
            <a:chExt cx="5077864" cy="2923344"/>
          </a:xfrm>
        </p:grpSpPr>
        <p:pic>
          <p:nvPicPr>
            <p:cNvPr id="3" name="图片 2">
              <a:extLst>
                <a:ext uri="{FF2B5EF4-FFF2-40B4-BE49-F238E27FC236}">
                  <a16:creationId xmlns:a16="http://schemas.microsoft.com/office/drawing/2014/main" id="{4517F72D-A945-4276-A9EA-F93CCA17E5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46604" y="864036"/>
              <a:ext cx="2721804" cy="2923344"/>
            </a:xfrm>
            <a:prstGeom prst="rect">
              <a:avLst/>
            </a:prstGeom>
            <a:effectLst>
              <a:outerShdw blurRad="76200" dir="18900000" sy="23000" kx="-1200000" algn="bl" rotWithShape="0">
                <a:prstClr val="black">
                  <a:alpha val="20000"/>
                </a:prstClr>
              </a:outerShdw>
            </a:effectLst>
          </p:spPr>
        </p:pic>
        <p:sp>
          <p:nvSpPr>
            <p:cNvPr id="6" name="对话气泡: 圆角矩形 5">
              <a:extLst>
                <a:ext uri="{FF2B5EF4-FFF2-40B4-BE49-F238E27FC236}">
                  <a16:creationId xmlns:a16="http://schemas.microsoft.com/office/drawing/2014/main" id="{F993D48D-1199-4C6E-87DF-C79DF405E30E}"/>
                </a:ext>
              </a:extLst>
            </p:cNvPr>
            <p:cNvSpPr/>
            <p:nvPr/>
          </p:nvSpPr>
          <p:spPr>
            <a:xfrm>
              <a:off x="6790544" y="1439056"/>
              <a:ext cx="2191085" cy="809469"/>
            </a:xfrm>
            <a:prstGeom prst="wedgeRoundRectCallout">
              <a:avLst>
                <a:gd name="adj1" fmla="val 64653"/>
                <a:gd name="adj2" fmla="val 1132"/>
                <a:gd name="adj3" fmla="val 16667"/>
              </a:avLst>
            </a:prstGeom>
            <a:solidFill>
              <a:schemeClr val="bg1"/>
            </a:solidFill>
            <a:ln w="63500">
              <a:solidFill>
                <a:srgbClr val="E566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lnSpc>
                  <a:spcPct val="150000"/>
                </a:lnSpc>
              </a:pPr>
              <a:r>
                <a:rPr lang="en-US" altLang="zh-CN" sz="32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Kẹo</a:t>
              </a:r>
              <a:r>
                <a:rPr lang="en-US" altLang="zh-CN"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2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lạc</a:t>
              </a:r>
              <a:endParaRPr lang="zh-CN" altLang="en-US"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endParaRPr>
            </a:p>
          </p:txBody>
        </p:sp>
      </p:grpSp>
      <p:grpSp>
        <p:nvGrpSpPr>
          <p:cNvPr id="9" name="组合 8">
            <a:extLst>
              <a:ext uri="{FF2B5EF4-FFF2-40B4-BE49-F238E27FC236}">
                <a16:creationId xmlns:a16="http://schemas.microsoft.com/office/drawing/2014/main" id="{2C2AB405-D7F9-4DE6-8D9D-47FC6B7C48A0}"/>
              </a:ext>
            </a:extLst>
          </p:cNvPr>
          <p:cNvGrpSpPr/>
          <p:nvPr/>
        </p:nvGrpSpPr>
        <p:grpSpPr>
          <a:xfrm>
            <a:off x="520524" y="3228558"/>
            <a:ext cx="3431883" cy="3629442"/>
            <a:chOff x="2664117" y="1256472"/>
            <a:chExt cx="3431883" cy="3629442"/>
          </a:xfrm>
        </p:grpSpPr>
        <p:pic>
          <p:nvPicPr>
            <p:cNvPr id="4" name="图片 3">
              <a:extLst>
                <a:ext uri="{FF2B5EF4-FFF2-40B4-BE49-F238E27FC236}">
                  <a16:creationId xmlns:a16="http://schemas.microsoft.com/office/drawing/2014/main" id="{2391BC0B-3FDE-478F-8613-F44A2AA07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4117" y="1256472"/>
              <a:ext cx="3431883" cy="3629442"/>
            </a:xfrm>
            <a:prstGeom prst="rect">
              <a:avLst/>
            </a:prstGeom>
            <a:effectLst>
              <a:outerShdw blurRad="76200" dir="13500000" sy="23000" kx="1200000" algn="br" rotWithShape="0">
                <a:prstClr val="black">
                  <a:alpha val="20000"/>
                </a:prstClr>
              </a:outerShdw>
            </a:effectLst>
          </p:spPr>
        </p:pic>
        <p:sp>
          <p:nvSpPr>
            <p:cNvPr id="7" name="矩形 6">
              <a:extLst>
                <a:ext uri="{FF2B5EF4-FFF2-40B4-BE49-F238E27FC236}">
                  <a16:creationId xmlns:a16="http://schemas.microsoft.com/office/drawing/2014/main" id="{ACCE1A12-2B8D-49FF-8BBE-64FDD6614D99}"/>
                </a:ext>
              </a:extLst>
            </p:cNvPr>
            <p:cNvSpPr/>
            <p:nvPr/>
          </p:nvSpPr>
          <p:spPr>
            <a:xfrm rot="19960684">
              <a:off x="3441539" y="1330444"/>
              <a:ext cx="595035" cy="584775"/>
            </a:xfrm>
            <a:prstGeom prst="rect">
              <a:avLst/>
            </a:prstGeom>
          </p:spPr>
          <p:txBody>
            <a:bodyPr wrap="none">
              <a:spAutoFit/>
            </a:bodyPr>
            <a:lstStyle/>
            <a:p>
              <a:pPr algn="ctr"/>
              <a:r>
                <a:rPr lang="zh-CN" altLang="en-US"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a:t>
              </a:r>
              <a:endParaRPr lang="zh-CN" altLang="en-US" sz="3200" dirty="0">
                <a:solidFill>
                  <a:sysClr val="windowText" lastClr="000000"/>
                </a:solidFill>
                <a:latin typeface="Arial" panose="020B0604020202020204" pitchFamily="34" charset="0"/>
                <a:cs typeface="Arial" panose="020B0604020202020204" pitchFamily="34" charset="0"/>
              </a:endParaRPr>
            </a:p>
          </p:txBody>
        </p:sp>
      </p:grpSp>
      <p:sp>
        <p:nvSpPr>
          <p:cNvPr id="10" name="对话气泡: 圆角矩形 4">
            <a:extLst>
              <a:ext uri="{FF2B5EF4-FFF2-40B4-BE49-F238E27FC236}">
                <a16:creationId xmlns:a16="http://schemas.microsoft.com/office/drawing/2014/main" id="{4D7AD9F8-5782-435E-817C-D8146E38C0E4}"/>
              </a:ext>
            </a:extLst>
          </p:cNvPr>
          <p:cNvSpPr/>
          <p:nvPr/>
        </p:nvSpPr>
        <p:spPr>
          <a:xfrm>
            <a:off x="3609409" y="5172345"/>
            <a:ext cx="4290407" cy="889347"/>
          </a:xfrm>
          <a:prstGeom prst="wedgeRoundRectCallout">
            <a:avLst>
              <a:gd name="adj1" fmla="val -59293"/>
              <a:gd name="adj2" fmla="val -42682"/>
              <a:gd name="adj3" fmla="val 16667"/>
            </a:avLst>
          </a:prstGeom>
          <a:solidFill>
            <a:schemeClr val="bg1"/>
          </a:solidFill>
          <a:ln w="63500">
            <a:solidFill>
              <a:srgbClr val="FE9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Kẹo</a:t>
            </a:r>
            <a:r>
              <a:rPr lang="en-US" altLang="zh-CN"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2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đậu</a:t>
            </a:r>
            <a:r>
              <a:rPr lang="en-US" altLang="zh-CN"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3200" dirty="0" err="1">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rPr>
              <a:t>phộng</a:t>
            </a:r>
            <a:endParaRPr lang="zh-CN" altLang="en-US" sz="3200" dirty="0">
              <a:solidFill>
                <a:sysClr val="windowText" lastClr="000000"/>
              </a:solidFill>
              <a:latin typeface="Arial" panose="020B0604020202020204" pitchFamily="34" charset="0"/>
              <a:ea typeface="字魂27号-布丁体" panose="00000500000000000000" pitchFamily="2" charset="-122"/>
              <a:cs typeface="Arial" panose="020B0604020202020204" pitchFamily="34" charset="0"/>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67311" t="78542" r="10118" b="7500"/>
          <a:stretch/>
        </p:blipFill>
        <p:spPr>
          <a:xfrm>
            <a:off x="4423462" y="1914714"/>
            <a:ext cx="3462728" cy="3006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3031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233</TotalTime>
  <Words>665</Words>
  <Application>Microsoft Office PowerPoint</Application>
  <PresentationFormat>Widescreen</PresentationFormat>
  <Paragraphs>140</Paragraphs>
  <Slides>29</Slides>
  <Notes>29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等线</vt:lpstr>
      <vt:lpstr>字魂27号-布丁体</vt:lpstr>
      <vt:lpstr>Arial</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Quý Nguyễn Thị</cp:lastModifiedBy>
  <cp:revision>1</cp:revision>
  <dcterms:created xsi:type="dcterms:W3CDTF">2019-05-22T11:12:28Z</dcterms:created>
  <dcterms:modified xsi:type="dcterms:W3CDTF">2023-11-27T07:52:48Z</dcterms:modified>
</cp:coreProperties>
</file>