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02" r:id="rId2"/>
    <p:sldMasterId id="2147484064" r:id="rId3"/>
    <p:sldMasterId id="2147484074" r:id="rId4"/>
    <p:sldMasterId id="2147487377" r:id="rId5"/>
    <p:sldMasterId id="2147487391" r:id="rId6"/>
  </p:sldMasterIdLst>
  <p:notesMasterIdLst>
    <p:notesMasterId r:id="rId42"/>
  </p:notesMasterIdLst>
  <p:sldIdLst>
    <p:sldId id="465" r:id="rId7"/>
    <p:sldId id="466" r:id="rId8"/>
    <p:sldId id="332" r:id="rId9"/>
    <p:sldId id="345" r:id="rId10"/>
    <p:sldId id="259" r:id="rId11"/>
    <p:sldId id="467" r:id="rId12"/>
    <p:sldId id="301" r:id="rId13"/>
    <p:sldId id="302" r:id="rId14"/>
    <p:sldId id="307" r:id="rId15"/>
    <p:sldId id="472" r:id="rId16"/>
    <p:sldId id="326" r:id="rId17"/>
    <p:sldId id="340" r:id="rId18"/>
    <p:sldId id="331" r:id="rId19"/>
    <p:sldId id="473" r:id="rId20"/>
    <p:sldId id="333" r:id="rId21"/>
    <p:sldId id="474" r:id="rId22"/>
    <p:sldId id="475" r:id="rId23"/>
    <p:sldId id="476" r:id="rId24"/>
    <p:sldId id="468" r:id="rId25"/>
    <p:sldId id="310" r:id="rId26"/>
    <p:sldId id="470" r:id="rId27"/>
    <p:sldId id="342" r:id="rId28"/>
    <p:sldId id="324" r:id="rId29"/>
    <p:sldId id="481" r:id="rId30"/>
    <p:sldId id="482" r:id="rId31"/>
    <p:sldId id="483" r:id="rId32"/>
    <p:sldId id="484" r:id="rId33"/>
    <p:sldId id="485" r:id="rId34"/>
    <p:sldId id="321" r:id="rId35"/>
    <p:sldId id="480" r:id="rId36"/>
    <p:sldId id="479" r:id="rId37"/>
    <p:sldId id="478" r:id="rId38"/>
    <p:sldId id="477" r:id="rId39"/>
    <p:sldId id="344" r:id="rId40"/>
    <p:sldId id="346" r:id="rId41"/>
  </p:sldIdLst>
  <p:sldSz cx="12188825" cy="6858000"/>
  <p:notesSz cx="6858000" cy="9144000"/>
  <p:defaultTextStyle>
    <a:defPPr>
      <a:defRPr lang="en-US"/>
    </a:defPPr>
    <a:lvl1pPr algn="l" defTabSz="909638" rtl="0" eaLnBrk="0" fontAlgn="base"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1pPr>
    <a:lvl2pPr marL="452438" indent="1588" algn="l" defTabSz="909638" rtl="0" eaLnBrk="0" fontAlgn="base"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2pPr>
    <a:lvl3pPr marL="909638" indent="1588" algn="l" defTabSz="909638" rtl="0" eaLnBrk="0" fontAlgn="base"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3pPr>
    <a:lvl4pPr marL="1366838" indent="1588" algn="l" defTabSz="909638" rtl="0" eaLnBrk="0" fontAlgn="base"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4pPr>
    <a:lvl5pPr marL="1824038" indent="1588" algn="l" defTabSz="909638" rtl="0" eaLnBrk="0" fontAlgn="base"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66"/>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92724" autoAdjust="0"/>
  </p:normalViewPr>
  <p:slideViewPr>
    <p:cSldViewPr>
      <p:cViewPr varScale="1">
        <p:scale>
          <a:sx n="73" d="100"/>
          <a:sy n="73" d="100"/>
        </p:scale>
        <p:origin x="869" y="221"/>
      </p:cViewPr>
      <p:guideLst>
        <p:guide orient="horz" pos="2160"/>
        <p:guide pos="383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14F401-128A-16AF-D484-DBF8F75B4D9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285"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12BEC43D-849D-4403-6022-F422555B8D88}"/>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914285" eaLnBrk="1" fontAlgn="auto" hangingPunct="1">
              <a:spcBef>
                <a:spcPts val="0"/>
              </a:spcBef>
              <a:spcAft>
                <a:spcPts val="0"/>
              </a:spcAft>
              <a:defRPr sz="1200">
                <a:latin typeface="+mn-lt"/>
                <a:cs typeface="+mn-cs"/>
              </a:defRPr>
            </a:lvl1pPr>
          </a:lstStyle>
          <a:p>
            <a:pPr>
              <a:defRPr/>
            </a:pPr>
            <a:fld id="{18A3FD9F-4127-4E05-A86A-9D8849AE2C82}" type="datetimeFigureOut">
              <a:rPr lang="en-US"/>
              <a:pPr>
                <a:defRPr/>
              </a:pPr>
              <a:t>11/26/2023</a:t>
            </a:fld>
            <a:endParaRPr lang="en-US"/>
          </a:p>
        </p:txBody>
      </p:sp>
      <p:sp>
        <p:nvSpPr>
          <p:cNvPr id="4" name="Slide Image Placeholder 3">
            <a:extLst>
              <a:ext uri="{FF2B5EF4-FFF2-40B4-BE49-F238E27FC236}">
                <a16:creationId xmlns:a16="http://schemas.microsoft.com/office/drawing/2014/main" id="{9B7905CD-5288-E443-5805-FA3169DDFD56}"/>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EF4768C-0F10-5C99-39E8-32B73BE8BAB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A13FE78-1476-CC0B-FDF3-516DBEDC8CD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914285"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8851D143-D386-383A-35F3-CDDD481BB56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defTabSz="912813" eaLnBrk="1" hangingPunct="1">
              <a:defRPr sz="1200">
                <a:latin typeface="Calibri" panose="020F0502020204030204" pitchFamily="34" charset="0"/>
              </a:defRPr>
            </a:lvl1pPr>
          </a:lstStyle>
          <a:p>
            <a:fld id="{4BED8617-16BF-4E86-934A-762B57DB789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909638" rtl="0" eaLnBrk="0" fontAlgn="base" hangingPunct="0">
      <a:spcBef>
        <a:spcPct val="30000"/>
      </a:spcBef>
      <a:spcAft>
        <a:spcPct val="0"/>
      </a:spcAft>
      <a:defRPr sz="1200" kern="1200">
        <a:solidFill>
          <a:schemeClr val="tx1"/>
        </a:solidFill>
        <a:latin typeface="+mn-lt"/>
        <a:ea typeface="+mn-ea"/>
        <a:cs typeface="+mn-cs"/>
      </a:defRPr>
    </a:lvl1pPr>
    <a:lvl2pPr marL="452438" algn="l" defTabSz="909638" rtl="0" eaLnBrk="0" fontAlgn="base" hangingPunct="0">
      <a:spcBef>
        <a:spcPct val="30000"/>
      </a:spcBef>
      <a:spcAft>
        <a:spcPct val="0"/>
      </a:spcAft>
      <a:defRPr sz="1200" kern="1200">
        <a:solidFill>
          <a:schemeClr val="tx1"/>
        </a:solidFill>
        <a:latin typeface="+mn-lt"/>
        <a:ea typeface="+mn-ea"/>
        <a:cs typeface="+mn-cs"/>
      </a:defRPr>
    </a:lvl2pPr>
    <a:lvl3pPr marL="909638" algn="l" defTabSz="909638" rtl="0" eaLnBrk="0" fontAlgn="base" hangingPunct="0">
      <a:spcBef>
        <a:spcPct val="30000"/>
      </a:spcBef>
      <a:spcAft>
        <a:spcPct val="0"/>
      </a:spcAft>
      <a:defRPr sz="1200" kern="1200">
        <a:solidFill>
          <a:schemeClr val="tx1"/>
        </a:solidFill>
        <a:latin typeface="+mn-lt"/>
        <a:ea typeface="+mn-ea"/>
        <a:cs typeface="+mn-cs"/>
      </a:defRPr>
    </a:lvl3pPr>
    <a:lvl4pPr marL="1366838" algn="l" defTabSz="909638" rtl="0" eaLnBrk="0" fontAlgn="base" hangingPunct="0">
      <a:spcBef>
        <a:spcPct val="30000"/>
      </a:spcBef>
      <a:spcAft>
        <a:spcPct val="0"/>
      </a:spcAft>
      <a:defRPr sz="1200" kern="1200">
        <a:solidFill>
          <a:schemeClr val="tx1"/>
        </a:solidFill>
        <a:latin typeface="+mn-lt"/>
        <a:ea typeface="+mn-ea"/>
        <a:cs typeface="+mn-cs"/>
      </a:defRPr>
    </a:lvl4pPr>
    <a:lvl5pPr marL="1824038" algn="l" defTabSz="909638" rtl="0" eaLnBrk="0" fontAlgn="base" hangingPunct="0">
      <a:spcBef>
        <a:spcPct val="30000"/>
      </a:spcBef>
      <a:spcAft>
        <a:spcPct val="0"/>
      </a:spcAft>
      <a:defRPr sz="1200" kern="1200">
        <a:solidFill>
          <a:schemeClr val="tx1"/>
        </a:solidFill>
        <a:latin typeface="+mn-lt"/>
        <a:ea typeface="+mn-ea"/>
        <a:cs typeface="+mn-cs"/>
      </a:defRPr>
    </a:lvl5pPr>
    <a:lvl6pPr marL="2285521" algn="l" defTabSz="914209" rtl="0" eaLnBrk="1" latinLnBrk="0" hangingPunct="1">
      <a:defRPr sz="1200" kern="1200">
        <a:solidFill>
          <a:schemeClr val="tx1"/>
        </a:solidFill>
        <a:latin typeface="+mn-lt"/>
        <a:ea typeface="+mn-ea"/>
        <a:cs typeface="+mn-cs"/>
      </a:defRPr>
    </a:lvl6pPr>
    <a:lvl7pPr marL="2742629" algn="l" defTabSz="914209" rtl="0" eaLnBrk="1" latinLnBrk="0" hangingPunct="1">
      <a:defRPr sz="1200" kern="1200">
        <a:solidFill>
          <a:schemeClr val="tx1"/>
        </a:solidFill>
        <a:latin typeface="+mn-lt"/>
        <a:ea typeface="+mn-ea"/>
        <a:cs typeface="+mn-cs"/>
      </a:defRPr>
    </a:lvl7pPr>
    <a:lvl8pPr marL="3199733" algn="l" defTabSz="914209" rtl="0" eaLnBrk="1" latinLnBrk="0" hangingPunct="1">
      <a:defRPr sz="1200" kern="1200">
        <a:solidFill>
          <a:schemeClr val="tx1"/>
        </a:solidFill>
        <a:latin typeface="+mn-lt"/>
        <a:ea typeface="+mn-ea"/>
        <a:cs typeface="+mn-cs"/>
      </a:defRPr>
    </a:lvl8pPr>
    <a:lvl9pPr marL="3656840" algn="l" defTabSz="9142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D8617-16BF-4E86-934A-762B57DB789E}" type="slidenum">
              <a:rPr lang="en-US" altLang="en-US" smtClean="0"/>
              <a:pPr/>
              <a:t>31</a:t>
            </a:fld>
            <a:endParaRPr lang="en-US" altLang="en-US"/>
          </a:p>
        </p:txBody>
      </p:sp>
    </p:spTree>
    <p:extLst>
      <p:ext uri="{BB962C8B-B14F-4D97-AF65-F5344CB8AC3E}">
        <p14:creationId xmlns:p14="http://schemas.microsoft.com/office/powerpoint/2010/main" val="548335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83292"/>
      </p:ext>
    </p:extLst>
  </p:cSld>
  <p:clrMapOvr>
    <a:masterClrMapping/>
  </p:clrMapOvr>
  <p:transition spd="slow" advClick="0" advTm="3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329385"/>
      </p:ext>
    </p:extLst>
  </p:cSld>
  <p:clrMapOvr>
    <a:masterClrMapping/>
  </p:clrMapOvr>
  <p:transition spd="slow" advClick="0" advTm="3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2" name="组合 2" hidden="1">
            <a:extLst>
              <a:ext uri="{FF2B5EF4-FFF2-40B4-BE49-F238E27FC236}">
                <a16:creationId xmlns:a16="http://schemas.microsoft.com/office/drawing/2014/main" id="{27715E09-A8F6-B64B-03B4-66AEC068BAD1}"/>
              </a:ext>
            </a:extLst>
          </p:cNvPr>
          <p:cNvGrpSpPr>
            <a:grpSpLocks noChangeAspect="1"/>
          </p:cNvGrpSpPr>
          <p:nvPr userDrawn="1"/>
        </p:nvGrpSpPr>
        <p:grpSpPr bwMode="auto">
          <a:xfrm>
            <a:off x="1090613" y="365125"/>
            <a:ext cx="708025" cy="720725"/>
            <a:chOff x="988669" y="328389"/>
            <a:chExt cx="796511" cy="809858"/>
          </a:xfrm>
        </p:grpSpPr>
        <p:sp>
          <p:nvSpPr>
            <p:cNvPr id="3" name="Picture 2">
              <a:extLst>
                <a:ext uri="{FF2B5EF4-FFF2-40B4-BE49-F238E27FC236}">
                  <a16:creationId xmlns:a16="http://schemas.microsoft.com/office/drawing/2014/main" id="{78EC875C-9E97-564E-8559-6D87266AFA46}"/>
                </a:ext>
              </a:extLst>
            </p:cNvPr>
            <p:cNvSpPr>
              <a:spLocks noChangeAspect="1" noChangeArrowheads="1"/>
            </p:cNvSpPr>
            <p:nvPr userDrawn="1"/>
          </p:nvSpPr>
          <p:spPr bwMode="auto">
            <a:xfrm>
              <a:off x="988669" y="328389"/>
              <a:ext cx="796511" cy="683207"/>
            </a:xfrm>
            <a:prstGeom prst="rect">
              <a:avLst/>
            </a:prstGeom>
            <a:noFill/>
            <a:ln w="9525">
              <a:noFill/>
              <a:miter lim="800000"/>
              <a:headEnd/>
              <a:tailEnd/>
            </a:ln>
          </p:spPr>
          <p:txBody>
            <a:bodyPr/>
            <a:lstStyle/>
            <a:p>
              <a:pPr defTabSz="911225" eaLnBrk="1" hangingPunct="1">
                <a:defRPr/>
              </a:pPr>
              <a:endParaRPr lang="en-US"/>
            </a:p>
          </p:txBody>
        </p:sp>
        <p:sp>
          <p:nvSpPr>
            <p:cNvPr id="4" name="椭圆 715">
              <a:extLst>
                <a:ext uri="{FF2B5EF4-FFF2-40B4-BE49-F238E27FC236}">
                  <a16:creationId xmlns:a16="http://schemas.microsoft.com/office/drawing/2014/main" id="{28868595-B338-23AB-2E8E-534CAF10F449}"/>
                </a:ext>
              </a:extLst>
            </p:cNvPr>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09" eaLnBrk="1" fontAlgn="auto" hangingPunct="1">
                <a:spcBef>
                  <a:spcPts val="0"/>
                </a:spcBef>
                <a:spcAft>
                  <a:spcPts val="0"/>
                </a:spcAft>
                <a:defRPr/>
              </a:pPr>
              <a:endParaRPr lang="zh-CN" altLang="en-US">
                <a:solidFill>
                  <a:prstClr val="white"/>
                </a:solidFill>
              </a:endParaRPr>
            </a:p>
          </p:txBody>
        </p:sp>
      </p:grpSp>
      <p:sp>
        <p:nvSpPr>
          <p:cNvPr id="5" name="文本框 27" hidden="1">
            <a:extLst>
              <a:ext uri="{FF2B5EF4-FFF2-40B4-BE49-F238E27FC236}">
                <a16:creationId xmlns:a16="http://schemas.microsoft.com/office/drawing/2014/main" id="{641E2A17-272D-84F2-84F5-A8E8E5F6F3FA}"/>
              </a:ext>
            </a:extLst>
          </p:cNvPr>
          <p:cNvSpPr txBox="1"/>
          <p:nvPr/>
        </p:nvSpPr>
        <p:spPr>
          <a:xfrm>
            <a:off x="7845425" y="6465888"/>
            <a:ext cx="1300163" cy="384175"/>
          </a:xfrm>
          <a:prstGeom prst="rect">
            <a:avLst/>
          </a:prstGeom>
          <a:noFill/>
        </p:spPr>
        <p:txBody>
          <a:bodyPr wrap="none" lIns="91424" tIns="45713" rIns="91424" bIns="45713">
            <a:spAutoFit/>
          </a:bodyPr>
          <a:lstStyle>
            <a:defPPr>
              <a:defRPr lang="zh-CN"/>
            </a:defPPr>
            <a:lvl1pPr>
              <a:defRPr>
                <a:solidFill>
                  <a:schemeClr val="accent1"/>
                </a:solidFill>
              </a:defRPr>
            </a:lvl1pPr>
          </a:lstStyle>
          <a:p>
            <a:pPr defTabSz="914209" eaLnBrk="1" fontAlgn="auto" hangingPunct="1">
              <a:spcBef>
                <a:spcPts val="0"/>
              </a:spcBef>
              <a:spcAft>
                <a:spcPts val="0"/>
              </a:spcAft>
              <a:defRPr/>
            </a:pPr>
            <a:r>
              <a:rPr lang="en-US" altLang="zh-CN" dirty="0">
                <a:solidFill>
                  <a:schemeClr val="accent4"/>
                </a:solidFill>
                <a:latin typeface="Bodoni MT" panose="02070803080606020203" pitchFamily="18" charset="0"/>
                <a:ea typeface="方正正中黑简体" panose="02000000000000000000" pitchFamily="2" charset="-122"/>
                <a:cs typeface="+mn-cs"/>
              </a:rPr>
              <a:t>@</a:t>
            </a:r>
            <a:r>
              <a:rPr lang="zh-CN" altLang="en-US" dirty="0">
                <a:solidFill>
                  <a:schemeClr val="accent4"/>
                </a:solidFill>
                <a:latin typeface="方正行楷简体" panose="03000509000000000000" pitchFamily="65" charset="-122"/>
                <a:ea typeface="方正行楷简体" panose="03000509000000000000" pitchFamily="65" charset="-122"/>
                <a:cs typeface="+mn-cs"/>
              </a:rPr>
              <a:t>雪原</a:t>
            </a:r>
            <a:r>
              <a:rPr lang="en-US" altLang="zh-CN" dirty="0">
                <a:solidFill>
                  <a:schemeClr val="accent4"/>
                </a:solidFill>
                <a:latin typeface="方正行楷简体" panose="03000509000000000000" pitchFamily="65" charset="-122"/>
                <a:ea typeface="方正行楷简体" panose="03000509000000000000" pitchFamily="65" charset="-122"/>
                <a:cs typeface="+mn-cs"/>
              </a:rPr>
              <a:t>PPT</a:t>
            </a:r>
            <a:endParaRPr lang="zh-CN" altLang="en-US" dirty="0">
              <a:solidFill>
                <a:schemeClr val="accent4"/>
              </a:solidFill>
              <a:latin typeface="方正行楷简体" panose="03000509000000000000" pitchFamily="65" charset="-122"/>
              <a:ea typeface="方正行楷简体" panose="03000509000000000000" pitchFamily="65" charset="-122"/>
              <a:cs typeface="+mn-cs"/>
            </a:endParaRPr>
          </a:p>
        </p:txBody>
      </p:sp>
      <p:sp>
        <p:nvSpPr>
          <p:cNvPr id="6" name="文本框 30" hidden="1">
            <a:extLst>
              <a:ext uri="{FF2B5EF4-FFF2-40B4-BE49-F238E27FC236}">
                <a16:creationId xmlns:a16="http://schemas.microsoft.com/office/drawing/2014/main" id="{C2A38618-A9FF-6469-E749-5CCCCDA31100}"/>
              </a:ext>
            </a:extLst>
          </p:cNvPr>
          <p:cNvSpPr txBox="1"/>
          <p:nvPr/>
        </p:nvSpPr>
        <p:spPr>
          <a:xfrm>
            <a:off x="10145713" y="6465888"/>
            <a:ext cx="1624012" cy="384175"/>
          </a:xfrm>
          <a:prstGeom prst="rect">
            <a:avLst/>
          </a:prstGeom>
          <a:noFill/>
        </p:spPr>
        <p:txBody>
          <a:bodyPr wrap="none" lIns="91424" tIns="45713" rIns="91424" bIns="45713">
            <a:spAutoFit/>
          </a:bodyPr>
          <a:lstStyle>
            <a:defPPr>
              <a:defRPr lang="zh-CN"/>
            </a:defPPr>
            <a:lvl1pPr>
              <a:defRPr>
                <a:solidFill>
                  <a:schemeClr val="accent1"/>
                </a:solidFill>
              </a:defRPr>
            </a:lvl1pPr>
          </a:lstStyle>
          <a:p>
            <a:pPr defTabSz="914209" eaLnBrk="1" fontAlgn="auto" hangingPunct="1">
              <a:spcBef>
                <a:spcPts val="0"/>
              </a:spcBef>
              <a:spcAft>
                <a:spcPts val="0"/>
              </a:spcAft>
              <a:defRPr/>
            </a:pPr>
            <a:r>
              <a:rPr lang="en-US" altLang="zh-CN"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7" name="组合 31" hidden="1">
            <a:extLst>
              <a:ext uri="{FF2B5EF4-FFF2-40B4-BE49-F238E27FC236}">
                <a16:creationId xmlns:a16="http://schemas.microsoft.com/office/drawing/2014/main" id="{2426A433-3BED-E8A0-3166-3DA5D3494826}"/>
              </a:ext>
            </a:extLst>
          </p:cNvPr>
          <p:cNvGrpSpPr>
            <a:grpSpLocks noChangeAspect="1"/>
          </p:cNvGrpSpPr>
          <p:nvPr/>
        </p:nvGrpSpPr>
        <p:grpSpPr bwMode="auto">
          <a:xfrm>
            <a:off x="9588500" y="6578600"/>
            <a:ext cx="460375" cy="144463"/>
            <a:chOff x="9167649" y="4366337"/>
            <a:chExt cx="654429" cy="216000"/>
          </a:xfrm>
        </p:grpSpPr>
        <p:sp>
          <p:nvSpPr>
            <p:cNvPr id="8" name="Freeform 5">
              <a:extLst>
                <a:ext uri="{FF2B5EF4-FFF2-40B4-BE49-F238E27FC236}">
                  <a16:creationId xmlns:a16="http://schemas.microsoft.com/office/drawing/2014/main" id="{D141CBBD-AB03-601A-DD42-9A493247BCD2}"/>
                </a:ext>
              </a:extLst>
            </p:cNvPr>
            <p:cNvSpPr>
              <a:spLocks/>
            </p:cNvSpPr>
            <p:nvPr/>
          </p:nvSpPr>
          <p:spPr bwMode="auto">
            <a:xfrm>
              <a:off x="9682166" y="4366337"/>
              <a:ext cx="67700" cy="18989"/>
            </a:xfrm>
            <a:custGeom>
              <a:avLst/>
              <a:gdLst>
                <a:gd name="T0" fmla="*/ 30242 w 197"/>
                <a:gd name="T1" fmla="*/ 0 h 57"/>
                <a:gd name="T2" fmla="*/ 41926 w 197"/>
                <a:gd name="T3" fmla="*/ 0 h 57"/>
                <a:gd name="T4" fmla="*/ 41582 w 197"/>
                <a:gd name="T5" fmla="*/ 3331 h 57"/>
                <a:gd name="T6" fmla="*/ 67700 w 197"/>
                <a:gd name="T7" fmla="*/ 3331 h 57"/>
                <a:gd name="T8" fmla="*/ 65638 w 197"/>
                <a:gd name="T9" fmla="*/ 18989 h 57"/>
                <a:gd name="T10" fmla="*/ 57390 w 197"/>
                <a:gd name="T11" fmla="*/ 18989 h 57"/>
                <a:gd name="T12" fmla="*/ 58765 w 197"/>
                <a:gd name="T13" fmla="*/ 9994 h 57"/>
                <a:gd name="T14" fmla="*/ 9279 w 197"/>
                <a:gd name="T15" fmla="*/ 9994 h 57"/>
                <a:gd name="T16" fmla="*/ 7904 w 197"/>
                <a:gd name="T17" fmla="*/ 18989 h 57"/>
                <a:gd name="T18" fmla="*/ 0 w 197"/>
                <a:gd name="T19" fmla="*/ 18989 h 57"/>
                <a:gd name="T20" fmla="*/ 2062 w 197"/>
                <a:gd name="T21" fmla="*/ 3331 h 57"/>
                <a:gd name="T22" fmla="*/ 29554 w 197"/>
                <a:gd name="T23" fmla="*/ 3331 h 57"/>
                <a:gd name="T24" fmla="*/ 30242 w 197"/>
                <a:gd name="T25" fmla="*/ 0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w="9525">
              <a:noFill/>
              <a:round/>
              <a:headEnd/>
              <a:tailEnd/>
            </a:ln>
          </p:spPr>
          <p:txBody>
            <a:bodyPr/>
            <a:lstStyle/>
            <a:p>
              <a:pPr>
                <a:defRPr/>
              </a:pPr>
              <a:endParaRPr lang="en-US"/>
            </a:p>
          </p:txBody>
        </p:sp>
        <p:sp>
          <p:nvSpPr>
            <p:cNvPr id="9" name="Freeform 6">
              <a:extLst>
                <a:ext uri="{FF2B5EF4-FFF2-40B4-BE49-F238E27FC236}">
                  <a16:creationId xmlns:a16="http://schemas.microsoft.com/office/drawing/2014/main" id="{FC38F9A5-642B-DFCC-4415-D4AB68BAF7F8}"/>
                </a:ext>
              </a:extLst>
            </p:cNvPr>
            <p:cNvSpPr>
              <a:spLocks noEditPoints="1"/>
            </p:cNvSpPr>
            <p:nvPr/>
          </p:nvSpPr>
          <p:spPr bwMode="auto">
            <a:xfrm>
              <a:off x="9679910" y="4382953"/>
              <a:ext cx="63186" cy="49845"/>
            </a:xfrm>
            <a:custGeom>
              <a:avLst/>
              <a:gdLst>
                <a:gd name="T0" fmla="*/ 57884 w 429"/>
                <a:gd name="T1" fmla="*/ 49845 h 335"/>
                <a:gd name="T2" fmla="*/ 63186 w 429"/>
                <a:gd name="T3" fmla="*/ 13391 h 335"/>
                <a:gd name="T4" fmla="*/ 38442 w 429"/>
                <a:gd name="T5" fmla="*/ 13391 h 335"/>
                <a:gd name="T6" fmla="*/ 39031 w 429"/>
                <a:gd name="T7" fmla="*/ 6696 h 335"/>
                <a:gd name="T8" fmla="*/ 54791 w 429"/>
                <a:gd name="T9" fmla="*/ 6696 h 335"/>
                <a:gd name="T10" fmla="*/ 55527 w 429"/>
                <a:gd name="T11" fmla="*/ 0 h 335"/>
                <a:gd name="T12" fmla="*/ 16054 w 429"/>
                <a:gd name="T13" fmla="*/ 0 h 335"/>
                <a:gd name="T14" fmla="*/ 15023 w 429"/>
                <a:gd name="T15" fmla="*/ 6696 h 335"/>
                <a:gd name="T16" fmla="*/ 31077 w 429"/>
                <a:gd name="T17" fmla="*/ 6696 h 335"/>
                <a:gd name="T18" fmla="*/ 30341 w 429"/>
                <a:gd name="T19" fmla="*/ 13391 h 335"/>
                <a:gd name="T20" fmla="*/ 5302 w 429"/>
                <a:gd name="T21" fmla="*/ 13391 h 335"/>
                <a:gd name="T22" fmla="*/ 0 w 429"/>
                <a:gd name="T23" fmla="*/ 49845 h 335"/>
                <a:gd name="T24" fmla="*/ 57884 w 429"/>
                <a:gd name="T25" fmla="*/ 49845 h 335"/>
                <a:gd name="T26" fmla="*/ 26217 w 429"/>
                <a:gd name="T27" fmla="*/ 42703 h 335"/>
                <a:gd name="T28" fmla="*/ 9132 w 429"/>
                <a:gd name="T29" fmla="*/ 42703 h 335"/>
                <a:gd name="T30" fmla="*/ 10457 w 429"/>
                <a:gd name="T31" fmla="*/ 34966 h 335"/>
                <a:gd name="T32" fmla="*/ 27248 w 429"/>
                <a:gd name="T33" fmla="*/ 34966 h 335"/>
                <a:gd name="T34" fmla="*/ 26217 w 429"/>
                <a:gd name="T35" fmla="*/ 42703 h 335"/>
                <a:gd name="T36" fmla="*/ 27984 w 429"/>
                <a:gd name="T37" fmla="*/ 28270 h 335"/>
                <a:gd name="T38" fmla="*/ 11194 w 429"/>
                <a:gd name="T39" fmla="*/ 28270 h 335"/>
                <a:gd name="T40" fmla="*/ 12225 w 429"/>
                <a:gd name="T41" fmla="*/ 20087 h 335"/>
                <a:gd name="T42" fmla="*/ 29310 w 429"/>
                <a:gd name="T43" fmla="*/ 20087 h 335"/>
                <a:gd name="T44" fmla="*/ 27984 w 429"/>
                <a:gd name="T45" fmla="*/ 28270 h 335"/>
                <a:gd name="T46" fmla="*/ 37411 w 429"/>
                <a:gd name="T47" fmla="*/ 20087 h 335"/>
                <a:gd name="T48" fmla="*/ 53760 w 429"/>
                <a:gd name="T49" fmla="*/ 20087 h 335"/>
                <a:gd name="T50" fmla="*/ 52729 w 429"/>
                <a:gd name="T51" fmla="*/ 28270 h 335"/>
                <a:gd name="T52" fmla="*/ 36233 w 429"/>
                <a:gd name="T53" fmla="*/ 28270 h 335"/>
                <a:gd name="T54" fmla="*/ 37411 w 429"/>
                <a:gd name="T55" fmla="*/ 20087 h 335"/>
                <a:gd name="T56" fmla="*/ 34171 w 429"/>
                <a:gd name="T57" fmla="*/ 42703 h 335"/>
                <a:gd name="T58" fmla="*/ 35202 w 429"/>
                <a:gd name="T59" fmla="*/ 34966 h 335"/>
                <a:gd name="T60" fmla="*/ 51698 w 429"/>
                <a:gd name="T61" fmla="*/ 34966 h 335"/>
                <a:gd name="T62" fmla="*/ 50519 w 429"/>
                <a:gd name="T63" fmla="*/ 42703 h 335"/>
                <a:gd name="T64" fmla="*/ 34171 w 429"/>
                <a:gd name="T65" fmla="*/ 42703 h 3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w="9525">
              <a:noFill/>
              <a:round/>
              <a:headEnd/>
              <a:tailEnd/>
            </a:ln>
          </p:spPr>
          <p:txBody>
            <a:bodyPr/>
            <a:lstStyle/>
            <a:p>
              <a:pPr>
                <a:defRPr/>
              </a:pPr>
              <a:endParaRPr lang="en-US"/>
            </a:p>
          </p:txBody>
        </p:sp>
        <p:sp>
          <p:nvSpPr>
            <p:cNvPr id="10" name="Freeform 7">
              <a:extLst>
                <a:ext uri="{FF2B5EF4-FFF2-40B4-BE49-F238E27FC236}">
                  <a16:creationId xmlns:a16="http://schemas.microsoft.com/office/drawing/2014/main" id="{E58DE5C5-1C49-170D-0A1A-E0AE300F2665}"/>
                </a:ext>
              </a:extLst>
            </p:cNvPr>
            <p:cNvSpPr>
              <a:spLocks/>
            </p:cNvSpPr>
            <p:nvPr/>
          </p:nvSpPr>
          <p:spPr bwMode="auto">
            <a:xfrm>
              <a:off x="9677652" y="4435173"/>
              <a:ext cx="20311" cy="11867"/>
            </a:xfrm>
            <a:custGeom>
              <a:avLst/>
              <a:gdLst>
                <a:gd name="T0" fmla="*/ 12009 w 137"/>
                <a:gd name="T1" fmla="*/ 0 h 83"/>
                <a:gd name="T2" fmla="*/ 7709 w 137"/>
                <a:gd name="T3" fmla="*/ 5004 h 83"/>
                <a:gd name="T4" fmla="*/ 1038 w 137"/>
                <a:gd name="T5" fmla="*/ 5004 h 83"/>
                <a:gd name="T6" fmla="*/ 0 w 137"/>
                <a:gd name="T7" fmla="*/ 11867 h 83"/>
                <a:gd name="T8" fmla="*/ 10526 w 137"/>
                <a:gd name="T9" fmla="*/ 11867 h 83"/>
                <a:gd name="T10" fmla="*/ 20311 w 137"/>
                <a:gd name="T11" fmla="*/ 0 h 83"/>
                <a:gd name="T12" fmla="*/ 12009 w 137"/>
                <a:gd name="T13" fmla="*/ 0 h 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w="9525">
              <a:noFill/>
              <a:round/>
              <a:headEnd/>
              <a:tailEnd/>
            </a:ln>
          </p:spPr>
          <p:txBody>
            <a:bodyPr/>
            <a:lstStyle/>
            <a:p>
              <a:pPr>
                <a:defRPr/>
              </a:pPr>
              <a:endParaRPr lang="en-US"/>
            </a:p>
          </p:txBody>
        </p:sp>
        <p:sp>
          <p:nvSpPr>
            <p:cNvPr id="11" name="Freeform 8">
              <a:extLst>
                <a:ext uri="{FF2B5EF4-FFF2-40B4-BE49-F238E27FC236}">
                  <a16:creationId xmlns:a16="http://schemas.microsoft.com/office/drawing/2014/main" id="{FB5E92EF-3495-6DAA-45E3-518EA55B4246}"/>
                </a:ext>
              </a:extLst>
            </p:cNvPr>
            <p:cNvSpPr>
              <a:spLocks/>
            </p:cNvSpPr>
            <p:nvPr/>
          </p:nvSpPr>
          <p:spPr bwMode="auto">
            <a:xfrm>
              <a:off x="9718272" y="4435173"/>
              <a:ext cx="18053" cy="11867"/>
            </a:xfrm>
            <a:custGeom>
              <a:avLst/>
              <a:gdLst>
                <a:gd name="T0" fmla="*/ 7758 w 121"/>
                <a:gd name="T1" fmla="*/ 0 h 83"/>
                <a:gd name="T2" fmla="*/ 11041 w 121"/>
                <a:gd name="T3" fmla="*/ 5004 h 83"/>
                <a:gd name="T4" fmla="*/ 18053 w 121"/>
                <a:gd name="T5" fmla="*/ 5004 h 83"/>
                <a:gd name="T6" fmla="*/ 17009 w 121"/>
                <a:gd name="T7" fmla="*/ 11867 h 83"/>
                <a:gd name="T8" fmla="*/ 6117 w 121"/>
                <a:gd name="T9" fmla="*/ 11867 h 83"/>
                <a:gd name="T10" fmla="*/ 0 w 121"/>
                <a:gd name="T11" fmla="*/ 0 h 83"/>
                <a:gd name="T12" fmla="*/ 7758 w 121"/>
                <a:gd name="T13" fmla="*/ 0 h 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w="9525">
              <a:noFill/>
              <a:round/>
              <a:headEnd/>
              <a:tailEnd/>
            </a:ln>
          </p:spPr>
          <p:txBody>
            <a:bodyPr/>
            <a:lstStyle/>
            <a:p>
              <a:pPr>
                <a:defRPr/>
              </a:pPr>
              <a:endParaRPr lang="en-US"/>
            </a:p>
          </p:txBody>
        </p:sp>
        <p:sp>
          <p:nvSpPr>
            <p:cNvPr id="12" name="Freeform 9">
              <a:extLst>
                <a:ext uri="{FF2B5EF4-FFF2-40B4-BE49-F238E27FC236}">
                  <a16:creationId xmlns:a16="http://schemas.microsoft.com/office/drawing/2014/main" id="{AEB2340A-B5EC-4A49-2E81-573386ECB28A}"/>
                </a:ext>
              </a:extLst>
            </p:cNvPr>
            <p:cNvSpPr>
              <a:spLocks/>
            </p:cNvSpPr>
            <p:nvPr/>
          </p:nvSpPr>
          <p:spPr bwMode="auto">
            <a:xfrm>
              <a:off x="9666370" y="4371084"/>
              <a:ext cx="15796" cy="7122"/>
            </a:xfrm>
            <a:custGeom>
              <a:avLst/>
              <a:gdLst>
                <a:gd name="T0" fmla="*/ 14247 w 102"/>
                <a:gd name="T1" fmla="*/ 7122 h 59"/>
                <a:gd name="T2" fmla="*/ 0 w 102"/>
                <a:gd name="T3" fmla="*/ 7122 h 59"/>
                <a:gd name="T4" fmla="*/ 1084 w 102"/>
                <a:gd name="T5" fmla="*/ 0 h 59"/>
                <a:gd name="T6" fmla="*/ 15796 w 102"/>
                <a:gd name="T7" fmla="*/ 0 h 59"/>
                <a:gd name="T8" fmla="*/ 14247 w 102"/>
                <a:gd name="T9" fmla="*/ 7122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 h="59">
                  <a:moveTo>
                    <a:pt x="92" y="59"/>
                  </a:moveTo>
                  <a:lnTo>
                    <a:pt x="0" y="59"/>
                  </a:lnTo>
                  <a:lnTo>
                    <a:pt x="7" y="0"/>
                  </a:lnTo>
                  <a:lnTo>
                    <a:pt x="102" y="0"/>
                  </a:lnTo>
                  <a:lnTo>
                    <a:pt x="92" y="59"/>
                  </a:lnTo>
                  <a:close/>
                </a:path>
              </a:pathLst>
            </a:custGeom>
            <a:solidFill>
              <a:schemeClr val="tx1"/>
            </a:solidFill>
            <a:ln w="9525">
              <a:noFill/>
              <a:round/>
              <a:headEnd/>
              <a:tailEnd/>
            </a:ln>
          </p:spPr>
          <p:txBody>
            <a:bodyPr/>
            <a:lstStyle/>
            <a:p>
              <a:pPr>
                <a:defRPr/>
              </a:pPr>
              <a:endParaRPr lang="en-US"/>
            </a:p>
          </p:txBody>
        </p:sp>
        <p:sp>
          <p:nvSpPr>
            <p:cNvPr id="13" name="Freeform 10">
              <a:extLst>
                <a:ext uri="{FF2B5EF4-FFF2-40B4-BE49-F238E27FC236}">
                  <a16:creationId xmlns:a16="http://schemas.microsoft.com/office/drawing/2014/main" id="{3430B7DF-CA46-4066-7275-4375874F87CB}"/>
                </a:ext>
              </a:extLst>
            </p:cNvPr>
            <p:cNvSpPr>
              <a:spLocks/>
            </p:cNvSpPr>
            <p:nvPr/>
          </p:nvSpPr>
          <p:spPr bwMode="auto">
            <a:xfrm>
              <a:off x="9661856" y="4404315"/>
              <a:ext cx="15796" cy="9494"/>
            </a:xfrm>
            <a:custGeom>
              <a:avLst/>
              <a:gdLst>
                <a:gd name="T0" fmla="*/ 14247 w 102"/>
                <a:gd name="T1" fmla="*/ 9494 h 62"/>
                <a:gd name="T2" fmla="*/ 0 w 102"/>
                <a:gd name="T3" fmla="*/ 9494 h 62"/>
                <a:gd name="T4" fmla="*/ 1394 w 102"/>
                <a:gd name="T5" fmla="*/ 0 h 62"/>
                <a:gd name="T6" fmla="*/ 15796 w 102"/>
                <a:gd name="T7" fmla="*/ 0 h 62"/>
                <a:gd name="T8" fmla="*/ 14247 w 102"/>
                <a:gd name="T9" fmla="*/ 9494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 h="62">
                  <a:moveTo>
                    <a:pt x="92" y="62"/>
                  </a:moveTo>
                  <a:lnTo>
                    <a:pt x="0" y="62"/>
                  </a:lnTo>
                  <a:lnTo>
                    <a:pt x="9" y="0"/>
                  </a:lnTo>
                  <a:lnTo>
                    <a:pt x="102" y="0"/>
                  </a:lnTo>
                  <a:lnTo>
                    <a:pt x="92" y="62"/>
                  </a:lnTo>
                  <a:close/>
                </a:path>
              </a:pathLst>
            </a:custGeom>
            <a:solidFill>
              <a:schemeClr val="tx1"/>
            </a:solidFill>
            <a:ln w="9525">
              <a:noFill/>
              <a:round/>
              <a:headEnd/>
              <a:tailEnd/>
            </a:ln>
          </p:spPr>
          <p:txBody>
            <a:bodyPr/>
            <a:lstStyle/>
            <a:p>
              <a:pPr>
                <a:defRPr/>
              </a:pPr>
              <a:endParaRPr lang="en-US"/>
            </a:p>
          </p:txBody>
        </p:sp>
        <p:sp>
          <p:nvSpPr>
            <p:cNvPr id="14" name="Freeform 11">
              <a:extLst>
                <a:ext uri="{FF2B5EF4-FFF2-40B4-BE49-F238E27FC236}">
                  <a16:creationId xmlns:a16="http://schemas.microsoft.com/office/drawing/2014/main" id="{613AF706-C7B3-F68D-442F-A7F330D85425}"/>
                </a:ext>
              </a:extLst>
            </p:cNvPr>
            <p:cNvSpPr>
              <a:spLocks/>
            </p:cNvSpPr>
            <p:nvPr/>
          </p:nvSpPr>
          <p:spPr bwMode="auto">
            <a:xfrm>
              <a:off x="9657343" y="4437546"/>
              <a:ext cx="13540" cy="9494"/>
            </a:xfrm>
            <a:custGeom>
              <a:avLst/>
              <a:gdLst>
                <a:gd name="T0" fmla="*/ 12602 w 101"/>
                <a:gd name="T1" fmla="*/ 9494 h 59"/>
                <a:gd name="T2" fmla="*/ 0 w 101"/>
                <a:gd name="T3" fmla="*/ 9494 h 59"/>
                <a:gd name="T4" fmla="*/ 1207 w 101"/>
                <a:gd name="T5" fmla="*/ 0 h 59"/>
                <a:gd name="T6" fmla="*/ 13540 w 101"/>
                <a:gd name="T7" fmla="*/ 0 h 59"/>
                <a:gd name="T8" fmla="*/ 12602 w 101"/>
                <a:gd name="T9" fmla="*/ 9494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 h="59">
                  <a:moveTo>
                    <a:pt x="94" y="59"/>
                  </a:moveTo>
                  <a:lnTo>
                    <a:pt x="0" y="59"/>
                  </a:lnTo>
                  <a:lnTo>
                    <a:pt x="9" y="0"/>
                  </a:lnTo>
                  <a:lnTo>
                    <a:pt x="101" y="0"/>
                  </a:lnTo>
                  <a:lnTo>
                    <a:pt x="94" y="59"/>
                  </a:lnTo>
                  <a:close/>
                </a:path>
              </a:pathLst>
            </a:custGeom>
            <a:solidFill>
              <a:schemeClr val="tx1"/>
            </a:solidFill>
            <a:ln w="9525">
              <a:noFill/>
              <a:round/>
              <a:headEnd/>
              <a:tailEnd/>
            </a:ln>
          </p:spPr>
          <p:txBody>
            <a:bodyPr/>
            <a:lstStyle/>
            <a:p>
              <a:pPr>
                <a:defRPr/>
              </a:pPr>
              <a:endParaRPr lang="en-US"/>
            </a:p>
          </p:txBody>
        </p:sp>
        <p:sp>
          <p:nvSpPr>
            <p:cNvPr id="15" name="Freeform 12">
              <a:extLst>
                <a:ext uri="{FF2B5EF4-FFF2-40B4-BE49-F238E27FC236}">
                  <a16:creationId xmlns:a16="http://schemas.microsoft.com/office/drawing/2014/main" id="{AFF39977-EB73-A880-02A5-248EAB745170}"/>
                </a:ext>
              </a:extLst>
            </p:cNvPr>
            <p:cNvSpPr>
              <a:spLocks noEditPoints="1"/>
            </p:cNvSpPr>
            <p:nvPr/>
          </p:nvSpPr>
          <p:spPr bwMode="auto">
            <a:xfrm>
              <a:off x="9747609" y="4366337"/>
              <a:ext cx="74469" cy="35605"/>
            </a:xfrm>
            <a:custGeom>
              <a:avLst/>
              <a:gdLst>
                <a:gd name="T0" fmla="*/ 69298 w 504"/>
                <a:gd name="T1" fmla="*/ 35605 h 251"/>
                <a:gd name="T2" fmla="*/ 74469 w 504"/>
                <a:gd name="T3" fmla="*/ 0 h 251"/>
                <a:gd name="T4" fmla="*/ 5319 w 504"/>
                <a:gd name="T5" fmla="*/ 0 h 251"/>
                <a:gd name="T6" fmla="*/ 0 w 504"/>
                <a:gd name="T7" fmla="*/ 35605 h 251"/>
                <a:gd name="T8" fmla="*/ 69298 w 504"/>
                <a:gd name="T9" fmla="*/ 35605 h 251"/>
                <a:gd name="T10" fmla="*/ 31768 w 504"/>
                <a:gd name="T11" fmla="*/ 29222 h 251"/>
                <a:gd name="T12" fmla="*/ 9161 w 504"/>
                <a:gd name="T13" fmla="*/ 29222 h 251"/>
                <a:gd name="T14" fmla="*/ 10491 w 504"/>
                <a:gd name="T15" fmla="*/ 20569 h 251"/>
                <a:gd name="T16" fmla="*/ 33245 w 504"/>
                <a:gd name="T17" fmla="*/ 20569 h 251"/>
                <a:gd name="T18" fmla="*/ 31768 w 504"/>
                <a:gd name="T19" fmla="*/ 29222 h 251"/>
                <a:gd name="T20" fmla="*/ 33984 w 504"/>
                <a:gd name="T21" fmla="*/ 15178 h 251"/>
                <a:gd name="T22" fmla="*/ 11229 w 504"/>
                <a:gd name="T23" fmla="*/ 15178 h 251"/>
                <a:gd name="T24" fmla="*/ 12559 w 504"/>
                <a:gd name="T25" fmla="*/ 5958 h 251"/>
                <a:gd name="T26" fmla="*/ 35314 w 504"/>
                <a:gd name="T27" fmla="*/ 5958 h 251"/>
                <a:gd name="T28" fmla="*/ 33984 w 504"/>
                <a:gd name="T29" fmla="*/ 15178 h 251"/>
                <a:gd name="T30" fmla="*/ 42997 w 504"/>
                <a:gd name="T31" fmla="*/ 5958 h 251"/>
                <a:gd name="T32" fmla="*/ 65751 w 504"/>
                <a:gd name="T33" fmla="*/ 5958 h 251"/>
                <a:gd name="T34" fmla="*/ 64274 w 504"/>
                <a:gd name="T35" fmla="*/ 15178 h 251"/>
                <a:gd name="T36" fmla="*/ 41667 w 504"/>
                <a:gd name="T37" fmla="*/ 15178 h 251"/>
                <a:gd name="T38" fmla="*/ 42997 w 504"/>
                <a:gd name="T39" fmla="*/ 5958 h 251"/>
                <a:gd name="T40" fmla="*/ 39451 w 504"/>
                <a:gd name="T41" fmla="*/ 29222 h 251"/>
                <a:gd name="T42" fmla="*/ 40928 w 504"/>
                <a:gd name="T43" fmla="*/ 20569 h 251"/>
                <a:gd name="T44" fmla="*/ 63683 w 504"/>
                <a:gd name="T45" fmla="*/ 20569 h 251"/>
                <a:gd name="T46" fmla="*/ 62205 w 504"/>
                <a:gd name="T47" fmla="*/ 29222 h 251"/>
                <a:gd name="T48" fmla="*/ 39451 w 504"/>
                <a:gd name="T49" fmla="*/ 29222 h 2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w="9525">
              <a:noFill/>
              <a:round/>
              <a:headEnd/>
              <a:tailEnd/>
            </a:ln>
          </p:spPr>
          <p:txBody>
            <a:bodyPr/>
            <a:lstStyle/>
            <a:p>
              <a:pPr>
                <a:defRPr/>
              </a:pPr>
              <a:endParaRPr lang="en-US"/>
            </a:p>
          </p:txBody>
        </p:sp>
        <p:sp>
          <p:nvSpPr>
            <p:cNvPr id="16" name="Freeform 13">
              <a:extLst>
                <a:ext uri="{FF2B5EF4-FFF2-40B4-BE49-F238E27FC236}">
                  <a16:creationId xmlns:a16="http://schemas.microsoft.com/office/drawing/2014/main" id="{F04F2B29-9AED-FB05-C6C1-D7D91D19D160}"/>
                </a:ext>
              </a:extLst>
            </p:cNvPr>
            <p:cNvSpPr>
              <a:spLocks/>
            </p:cNvSpPr>
            <p:nvPr/>
          </p:nvSpPr>
          <p:spPr bwMode="auto">
            <a:xfrm>
              <a:off x="9745352" y="4404315"/>
              <a:ext cx="24824" cy="11869"/>
            </a:xfrm>
            <a:custGeom>
              <a:avLst/>
              <a:gdLst>
                <a:gd name="T0" fmla="*/ 16845 w 168"/>
                <a:gd name="T1" fmla="*/ 0 h 83"/>
                <a:gd name="T2" fmla="*/ 12560 w 168"/>
                <a:gd name="T3" fmla="*/ 5434 h 83"/>
                <a:gd name="T4" fmla="*/ 1034 w 168"/>
                <a:gd name="T5" fmla="*/ 5434 h 83"/>
                <a:gd name="T6" fmla="*/ 0 w 168"/>
                <a:gd name="T7" fmla="*/ 11869 h 83"/>
                <a:gd name="T8" fmla="*/ 16845 w 168"/>
                <a:gd name="T9" fmla="*/ 11869 h 83"/>
                <a:gd name="T10" fmla="*/ 24824 w 168"/>
                <a:gd name="T11" fmla="*/ 0 h 83"/>
                <a:gd name="T12" fmla="*/ 16845 w 168"/>
                <a:gd name="T13" fmla="*/ 0 h 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w="9525">
              <a:noFill/>
              <a:round/>
              <a:headEnd/>
              <a:tailEnd/>
            </a:ln>
          </p:spPr>
          <p:txBody>
            <a:bodyPr/>
            <a:lstStyle/>
            <a:p>
              <a:pPr>
                <a:defRPr/>
              </a:pPr>
              <a:endParaRPr lang="en-US"/>
            </a:p>
          </p:txBody>
        </p:sp>
        <p:sp>
          <p:nvSpPr>
            <p:cNvPr id="17" name="Freeform 14">
              <a:extLst>
                <a:ext uri="{FF2B5EF4-FFF2-40B4-BE49-F238E27FC236}">
                  <a16:creationId xmlns:a16="http://schemas.microsoft.com/office/drawing/2014/main" id="{43F791CF-3AF8-C394-F431-13E33D3E7BFF}"/>
                </a:ext>
              </a:extLst>
            </p:cNvPr>
            <p:cNvSpPr>
              <a:spLocks/>
            </p:cNvSpPr>
            <p:nvPr/>
          </p:nvSpPr>
          <p:spPr bwMode="auto">
            <a:xfrm>
              <a:off x="9792742" y="4404315"/>
              <a:ext cx="22567" cy="11869"/>
            </a:xfrm>
            <a:custGeom>
              <a:avLst/>
              <a:gdLst>
                <a:gd name="T0" fmla="*/ 8070 w 151"/>
                <a:gd name="T1" fmla="*/ 0 h 83"/>
                <a:gd name="T2" fmla="*/ 10910 w 151"/>
                <a:gd name="T3" fmla="*/ 5434 h 83"/>
                <a:gd name="T4" fmla="*/ 22567 w 151"/>
                <a:gd name="T5" fmla="*/ 5434 h 83"/>
                <a:gd name="T6" fmla="*/ 21969 w 151"/>
                <a:gd name="T7" fmla="*/ 11869 h 83"/>
                <a:gd name="T8" fmla="*/ 5380 w 151"/>
                <a:gd name="T9" fmla="*/ 11869 h 83"/>
                <a:gd name="T10" fmla="*/ 0 w 151"/>
                <a:gd name="T11" fmla="*/ 0 h 83"/>
                <a:gd name="T12" fmla="*/ 8070 w 151"/>
                <a:gd name="T13" fmla="*/ 0 h 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w="9525">
              <a:noFill/>
              <a:round/>
              <a:headEnd/>
              <a:tailEnd/>
            </a:ln>
          </p:spPr>
          <p:txBody>
            <a:bodyPr/>
            <a:lstStyle/>
            <a:p>
              <a:pPr>
                <a:defRPr/>
              </a:pPr>
              <a:endParaRPr lang="en-US"/>
            </a:p>
          </p:txBody>
        </p:sp>
        <p:sp>
          <p:nvSpPr>
            <p:cNvPr id="18" name="Freeform 15">
              <a:extLst>
                <a:ext uri="{FF2B5EF4-FFF2-40B4-BE49-F238E27FC236}">
                  <a16:creationId xmlns:a16="http://schemas.microsoft.com/office/drawing/2014/main" id="{BAF9D5CB-BDD4-2A32-DF82-63A7F61D7462}"/>
                </a:ext>
              </a:extLst>
            </p:cNvPr>
            <p:cNvSpPr>
              <a:spLocks/>
            </p:cNvSpPr>
            <p:nvPr/>
          </p:nvSpPr>
          <p:spPr bwMode="auto">
            <a:xfrm>
              <a:off x="9743096" y="4420931"/>
              <a:ext cx="20309" cy="26109"/>
            </a:xfrm>
            <a:custGeom>
              <a:avLst/>
              <a:gdLst>
                <a:gd name="T0" fmla="*/ 8620 w 139"/>
                <a:gd name="T1" fmla="*/ 26109 h 185"/>
                <a:gd name="T2" fmla="*/ 0 w 139"/>
                <a:gd name="T3" fmla="*/ 26109 h 185"/>
                <a:gd name="T4" fmla="*/ 9935 w 139"/>
                <a:gd name="T5" fmla="*/ 14960 h 185"/>
                <a:gd name="T6" fmla="*/ 12419 w 139"/>
                <a:gd name="T7" fmla="*/ 0 h 185"/>
                <a:gd name="T8" fmla="*/ 20309 w 139"/>
                <a:gd name="T9" fmla="*/ 0 h 185"/>
                <a:gd name="T10" fmla="*/ 18263 w 139"/>
                <a:gd name="T11" fmla="*/ 14960 h 185"/>
                <a:gd name="T12" fmla="*/ 8620 w 139"/>
                <a:gd name="T13" fmla="*/ 26109 h 1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w="9525">
              <a:noFill/>
              <a:round/>
              <a:headEnd/>
              <a:tailEnd/>
            </a:ln>
          </p:spPr>
          <p:txBody>
            <a:bodyPr/>
            <a:lstStyle/>
            <a:p>
              <a:pPr>
                <a:defRPr/>
              </a:pPr>
              <a:endParaRPr lang="en-US"/>
            </a:p>
          </p:txBody>
        </p:sp>
        <p:sp>
          <p:nvSpPr>
            <p:cNvPr id="19" name="Freeform 16">
              <a:extLst>
                <a:ext uri="{FF2B5EF4-FFF2-40B4-BE49-F238E27FC236}">
                  <a16:creationId xmlns:a16="http://schemas.microsoft.com/office/drawing/2014/main" id="{B93EE576-AD9D-E03B-5193-22F94A2BA4FD}"/>
                </a:ext>
              </a:extLst>
            </p:cNvPr>
            <p:cNvSpPr>
              <a:spLocks/>
            </p:cNvSpPr>
            <p:nvPr/>
          </p:nvSpPr>
          <p:spPr bwMode="auto">
            <a:xfrm>
              <a:off x="9794998" y="4420931"/>
              <a:ext cx="11284" cy="26109"/>
            </a:xfrm>
            <a:custGeom>
              <a:avLst/>
              <a:gdLst>
                <a:gd name="T0" fmla="*/ 7662 w 81"/>
                <a:gd name="T1" fmla="*/ 26109 h 185"/>
                <a:gd name="T2" fmla="*/ 0 w 81"/>
                <a:gd name="T3" fmla="*/ 26109 h 185"/>
                <a:gd name="T4" fmla="*/ 3622 w 81"/>
                <a:gd name="T5" fmla="*/ 0 h 185"/>
                <a:gd name="T6" fmla="*/ 11284 w 81"/>
                <a:gd name="T7" fmla="*/ 0 h 185"/>
                <a:gd name="T8" fmla="*/ 7662 w 81"/>
                <a:gd name="T9" fmla="*/ 26109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185">
                  <a:moveTo>
                    <a:pt x="55" y="185"/>
                  </a:moveTo>
                  <a:lnTo>
                    <a:pt x="0" y="185"/>
                  </a:lnTo>
                  <a:lnTo>
                    <a:pt x="26" y="0"/>
                  </a:lnTo>
                  <a:lnTo>
                    <a:pt x="81" y="0"/>
                  </a:lnTo>
                  <a:lnTo>
                    <a:pt x="55" y="185"/>
                  </a:lnTo>
                  <a:close/>
                </a:path>
              </a:pathLst>
            </a:custGeom>
            <a:solidFill>
              <a:schemeClr val="tx1"/>
            </a:solidFill>
            <a:ln w="9525">
              <a:noFill/>
              <a:round/>
              <a:headEnd/>
              <a:tailEnd/>
            </a:ln>
          </p:spPr>
          <p:txBody>
            <a:bodyPr/>
            <a:lstStyle/>
            <a:p>
              <a:pPr>
                <a:defRPr/>
              </a:pPr>
              <a:endParaRPr lang="en-US"/>
            </a:p>
          </p:txBody>
        </p:sp>
        <p:sp>
          <p:nvSpPr>
            <p:cNvPr id="20" name="Freeform 17">
              <a:extLst>
                <a:ext uri="{FF2B5EF4-FFF2-40B4-BE49-F238E27FC236}">
                  <a16:creationId xmlns:a16="http://schemas.microsoft.com/office/drawing/2014/main" id="{056EF2CF-9407-9D4D-87A2-FD02DB08D662}"/>
                </a:ext>
              </a:extLst>
            </p:cNvPr>
            <p:cNvSpPr>
              <a:spLocks/>
            </p:cNvSpPr>
            <p:nvPr/>
          </p:nvSpPr>
          <p:spPr bwMode="auto">
            <a:xfrm>
              <a:off x="9722785" y="4458909"/>
              <a:ext cx="85753" cy="80703"/>
            </a:xfrm>
            <a:custGeom>
              <a:avLst/>
              <a:gdLst>
                <a:gd name="T0" fmla="*/ 72853 w 585"/>
                <a:gd name="T1" fmla="*/ 0 h 543"/>
                <a:gd name="T2" fmla="*/ 63179 w 585"/>
                <a:gd name="T3" fmla="*/ 63463 h 543"/>
                <a:gd name="T4" fmla="*/ 28145 w 585"/>
                <a:gd name="T5" fmla="*/ 0 h 543"/>
                <a:gd name="T6" fmla="*/ 11873 w 585"/>
                <a:gd name="T7" fmla="*/ 0 h 543"/>
                <a:gd name="T8" fmla="*/ 0 w 585"/>
                <a:gd name="T9" fmla="*/ 80703 h 543"/>
                <a:gd name="T10" fmla="*/ 12900 w 585"/>
                <a:gd name="T11" fmla="*/ 80703 h 543"/>
                <a:gd name="T12" fmla="*/ 22281 w 585"/>
                <a:gd name="T13" fmla="*/ 16795 h 543"/>
                <a:gd name="T14" fmla="*/ 57315 w 585"/>
                <a:gd name="T15" fmla="*/ 80703 h 543"/>
                <a:gd name="T16" fmla="*/ 73586 w 585"/>
                <a:gd name="T17" fmla="*/ 80703 h 543"/>
                <a:gd name="T18" fmla="*/ 85753 w 585"/>
                <a:gd name="T19" fmla="*/ 0 h 543"/>
                <a:gd name="T20" fmla="*/ 72853 w 585"/>
                <a:gd name="T21" fmla="*/ 0 h 5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w="9525">
              <a:noFill/>
              <a:round/>
              <a:headEnd/>
              <a:tailEnd/>
            </a:ln>
          </p:spPr>
          <p:txBody>
            <a:bodyPr/>
            <a:lstStyle/>
            <a:p>
              <a:pPr>
                <a:defRPr/>
              </a:pPr>
              <a:endParaRPr lang="en-US"/>
            </a:p>
          </p:txBody>
        </p:sp>
        <p:sp>
          <p:nvSpPr>
            <p:cNvPr id="21" name="Freeform 18">
              <a:extLst>
                <a:ext uri="{FF2B5EF4-FFF2-40B4-BE49-F238E27FC236}">
                  <a16:creationId xmlns:a16="http://schemas.microsoft.com/office/drawing/2014/main" id="{5AA7A76D-E934-D7AE-6608-75767C6F3F6D}"/>
                </a:ext>
              </a:extLst>
            </p:cNvPr>
            <p:cNvSpPr>
              <a:spLocks/>
            </p:cNvSpPr>
            <p:nvPr/>
          </p:nvSpPr>
          <p:spPr bwMode="auto">
            <a:xfrm>
              <a:off x="9657343" y="4458909"/>
              <a:ext cx="67700" cy="80703"/>
            </a:xfrm>
            <a:custGeom>
              <a:avLst/>
              <a:gdLst>
                <a:gd name="T0" fmla="*/ 32319 w 199"/>
                <a:gd name="T1" fmla="*/ 12687 h 229"/>
                <a:gd name="T2" fmla="*/ 65999 w 199"/>
                <a:gd name="T3" fmla="*/ 12687 h 229"/>
                <a:gd name="T4" fmla="*/ 67700 w 199"/>
                <a:gd name="T5" fmla="*/ 0 h 229"/>
                <a:gd name="T6" fmla="*/ 26195 w 199"/>
                <a:gd name="T7" fmla="*/ 0 h 229"/>
                <a:gd name="T8" fmla="*/ 5443 w 199"/>
                <a:gd name="T9" fmla="*/ 18678 h 229"/>
                <a:gd name="T10" fmla="*/ 0 w 199"/>
                <a:gd name="T11" fmla="*/ 58853 h 229"/>
                <a:gd name="T12" fmla="*/ 7825 w 199"/>
                <a:gd name="T13" fmla="*/ 70483 h 229"/>
                <a:gd name="T14" fmla="*/ 5103 w 199"/>
                <a:gd name="T15" fmla="*/ 77179 h 229"/>
                <a:gd name="T16" fmla="*/ 15309 w 199"/>
                <a:gd name="T17" fmla="*/ 80703 h 229"/>
                <a:gd name="T18" fmla="*/ 56133 w 199"/>
                <a:gd name="T19" fmla="*/ 80703 h 229"/>
                <a:gd name="T20" fmla="*/ 57834 w 199"/>
                <a:gd name="T21" fmla="*/ 67664 h 229"/>
                <a:gd name="T22" fmla="*/ 24835 w 199"/>
                <a:gd name="T23" fmla="*/ 67664 h 229"/>
                <a:gd name="T24" fmla="*/ 12928 w 199"/>
                <a:gd name="T25" fmla="*/ 56034 h 229"/>
                <a:gd name="T26" fmla="*/ 17010 w 199"/>
                <a:gd name="T27" fmla="*/ 24669 h 229"/>
                <a:gd name="T28" fmla="*/ 32319 w 199"/>
                <a:gd name="T29" fmla="*/ 12687 h 2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w="9525">
              <a:noFill/>
              <a:round/>
              <a:headEnd/>
              <a:tailEnd/>
            </a:ln>
          </p:spPr>
          <p:txBody>
            <a:bodyPr/>
            <a:lstStyle/>
            <a:p>
              <a:pPr>
                <a:defRPr/>
              </a:pPr>
              <a:endParaRPr lang="en-US"/>
            </a:p>
          </p:txBody>
        </p:sp>
        <p:sp>
          <p:nvSpPr>
            <p:cNvPr id="22" name="Oval 19">
              <a:extLst>
                <a:ext uri="{FF2B5EF4-FFF2-40B4-BE49-F238E27FC236}">
                  <a16:creationId xmlns:a16="http://schemas.microsoft.com/office/drawing/2014/main" id="{E2C5B2EE-65EF-A101-3557-59A136315E06}"/>
                </a:ext>
              </a:extLst>
            </p:cNvPr>
            <p:cNvSpPr>
              <a:spLocks noChangeArrowheads="1"/>
            </p:cNvSpPr>
            <p:nvPr/>
          </p:nvSpPr>
          <p:spPr bwMode="auto">
            <a:xfrm>
              <a:off x="9643803" y="4518249"/>
              <a:ext cx="20309" cy="18989"/>
            </a:xfrm>
            <a:prstGeom prst="ellipse">
              <a:avLst/>
            </a:prstGeom>
            <a:solidFill>
              <a:schemeClr val="tx1"/>
            </a:solidFill>
            <a:ln w="9525">
              <a:noFill/>
              <a:round/>
              <a:headEnd/>
              <a:tailEnd/>
            </a:ln>
          </p:spPr>
          <p:txBody>
            <a:bodyPr/>
            <a:lstStyle/>
            <a:p>
              <a:pPr defTabSz="912813" eaLnBrk="1" hangingPunct="1">
                <a:defRPr/>
              </a:pPr>
              <a:endParaRPr lang="zh-CN" altLang="en-US">
                <a:solidFill>
                  <a:schemeClr val="bg1"/>
                </a:solidFill>
                <a:latin typeface="Calibri" pitchFamily="34" charset="0"/>
              </a:endParaRPr>
            </a:p>
          </p:txBody>
        </p:sp>
        <p:sp>
          <p:nvSpPr>
            <p:cNvPr id="23" name="Freeform 20">
              <a:extLst>
                <a:ext uri="{FF2B5EF4-FFF2-40B4-BE49-F238E27FC236}">
                  <a16:creationId xmlns:a16="http://schemas.microsoft.com/office/drawing/2014/main" id="{9E521964-63EB-DA5C-FFE9-3B19B73E9D14}"/>
                </a:ext>
              </a:extLst>
            </p:cNvPr>
            <p:cNvSpPr>
              <a:spLocks/>
            </p:cNvSpPr>
            <p:nvPr/>
          </p:nvSpPr>
          <p:spPr bwMode="auto">
            <a:xfrm>
              <a:off x="9174420" y="4477898"/>
              <a:ext cx="460357" cy="64087"/>
            </a:xfrm>
            <a:custGeom>
              <a:avLst/>
              <a:gdLst>
                <a:gd name="T0" fmla="*/ 446898 w 1334"/>
                <a:gd name="T1" fmla="*/ 59534 h 183"/>
                <a:gd name="T2" fmla="*/ 251919 w 1334"/>
                <a:gd name="T3" fmla="*/ 22413 h 183"/>
                <a:gd name="T4" fmla="*/ 40721 w 1334"/>
                <a:gd name="T5" fmla="*/ 46227 h 183"/>
                <a:gd name="T6" fmla="*/ 0 w 1334"/>
                <a:gd name="T7" fmla="*/ 61986 h 183"/>
                <a:gd name="T8" fmla="*/ 24847 w 1334"/>
                <a:gd name="T9" fmla="*/ 49028 h 183"/>
                <a:gd name="T10" fmla="*/ 249504 w 1334"/>
                <a:gd name="T11" fmla="*/ 8405 h 183"/>
                <a:gd name="T12" fmla="*/ 460357 w 1334"/>
                <a:gd name="T13" fmla="*/ 64087 h 183"/>
                <a:gd name="T14" fmla="*/ 446898 w 1334"/>
                <a:gd name="T15" fmla="*/ 59534 h 1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w="9525">
              <a:noFill/>
              <a:round/>
              <a:headEnd/>
              <a:tailEnd/>
            </a:ln>
          </p:spPr>
          <p:txBody>
            <a:bodyPr/>
            <a:lstStyle/>
            <a:p>
              <a:pPr>
                <a:defRPr/>
              </a:pPr>
              <a:endParaRPr lang="en-US"/>
            </a:p>
          </p:txBody>
        </p:sp>
        <p:sp>
          <p:nvSpPr>
            <p:cNvPr id="24" name="Freeform 21">
              <a:extLst>
                <a:ext uri="{FF2B5EF4-FFF2-40B4-BE49-F238E27FC236}">
                  <a16:creationId xmlns:a16="http://schemas.microsoft.com/office/drawing/2014/main" id="{92FA99F2-BC80-F75B-FA9D-6785561933FE}"/>
                </a:ext>
              </a:extLst>
            </p:cNvPr>
            <p:cNvSpPr>
              <a:spLocks/>
            </p:cNvSpPr>
            <p:nvPr/>
          </p:nvSpPr>
          <p:spPr bwMode="auto">
            <a:xfrm>
              <a:off x="9167649" y="4366337"/>
              <a:ext cx="137656" cy="154286"/>
            </a:xfrm>
            <a:custGeom>
              <a:avLst/>
              <a:gdLst>
                <a:gd name="T0" fmla="*/ 72958 w 400"/>
                <a:gd name="T1" fmla="*/ 141371 h 442"/>
                <a:gd name="T2" fmla="*/ 79496 w 400"/>
                <a:gd name="T3" fmla="*/ 94596 h 442"/>
                <a:gd name="T4" fmla="*/ 137656 w 400"/>
                <a:gd name="T5" fmla="*/ 0 h 442"/>
                <a:gd name="T6" fmla="*/ 107028 w 400"/>
                <a:gd name="T7" fmla="*/ 0 h 442"/>
                <a:gd name="T8" fmla="*/ 67107 w 400"/>
                <a:gd name="T9" fmla="*/ 67020 h 442"/>
                <a:gd name="T10" fmla="*/ 29940 w 400"/>
                <a:gd name="T11" fmla="*/ 0 h 442"/>
                <a:gd name="T12" fmla="*/ 0 w 400"/>
                <a:gd name="T13" fmla="*/ 0 h 442"/>
                <a:gd name="T14" fmla="*/ 50933 w 400"/>
                <a:gd name="T15" fmla="*/ 91804 h 442"/>
                <a:gd name="T16" fmla="*/ 41641 w 400"/>
                <a:gd name="T17" fmla="*/ 154286 h 442"/>
                <a:gd name="T18" fmla="*/ 72958 w 400"/>
                <a:gd name="T19" fmla="*/ 141371 h 4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w="9525">
              <a:noFill/>
              <a:round/>
              <a:headEnd/>
              <a:tailEnd/>
            </a:ln>
          </p:spPr>
          <p:txBody>
            <a:bodyPr/>
            <a:lstStyle/>
            <a:p>
              <a:pPr>
                <a:defRPr/>
              </a:pPr>
              <a:endParaRPr lang="en-US"/>
            </a:p>
          </p:txBody>
        </p:sp>
        <p:sp>
          <p:nvSpPr>
            <p:cNvPr id="25" name="Freeform 22">
              <a:extLst>
                <a:ext uri="{FF2B5EF4-FFF2-40B4-BE49-F238E27FC236}">
                  <a16:creationId xmlns:a16="http://schemas.microsoft.com/office/drawing/2014/main" id="{3B6A6B3D-09E9-CF08-F8FA-DFC8F2EE505D}"/>
                </a:ext>
              </a:extLst>
            </p:cNvPr>
            <p:cNvSpPr>
              <a:spLocks/>
            </p:cNvSpPr>
            <p:nvPr/>
          </p:nvSpPr>
          <p:spPr bwMode="auto">
            <a:xfrm>
              <a:off x="9551280" y="4366337"/>
              <a:ext cx="103806" cy="159033"/>
            </a:xfrm>
            <a:custGeom>
              <a:avLst/>
              <a:gdLst>
                <a:gd name="T0" fmla="*/ 62284 w 305"/>
                <a:gd name="T1" fmla="*/ 155561 h 458"/>
                <a:gd name="T2" fmla="*/ 72494 w 305"/>
                <a:gd name="T3" fmla="*/ 148616 h 458"/>
                <a:gd name="T4" fmla="*/ 78961 w 305"/>
                <a:gd name="T5" fmla="*/ 140630 h 458"/>
                <a:gd name="T6" fmla="*/ 83725 w 305"/>
                <a:gd name="T7" fmla="*/ 129518 h 458"/>
                <a:gd name="T8" fmla="*/ 103806 w 305"/>
                <a:gd name="T9" fmla="*/ 0 h 458"/>
                <a:gd name="T10" fmla="*/ 77599 w 305"/>
                <a:gd name="T11" fmla="*/ 0 h 458"/>
                <a:gd name="T12" fmla="*/ 61603 w 305"/>
                <a:gd name="T13" fmla="*/ 108337 h 458"/>
                <a:gd name="T14" fmla="*/ 38119 w 305"/>
                <a:gd name="T15" fmla="*/ 137852 h 458"/>
                <a:gd name="T16" fmla="*/ 0 w 305"/>
                <a:gd name="T17" fmla="*/ 138199 h 458"/>
                <a:gd name="T18" fmla="*/ 54456 w 305"/>
                <a:gd name="T19" fmla="*/ 159033 h 458"/>
                <a:gd name="T20" fmla="*/ 62284 w 305"/>
                <a:gd name="T21" fmla="*/ 155561 h 4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w="9525">
              <a:noFill/>
              <a:round/>
              <a:headEnd/>
              <a:tailEnd/>
            </a:ln>
          </p:spPr>
          <p:txBody>
            <a:bodyPr/>
            <a:lstStyle/>
            <a:p>
              <a:pPr>
                <a:defRPr/>
              </a:pPr>
              <a:endParaRPr lang="en-US"/>
            </a:p>
          </p:txBody>
        </p:sp>
        <p:sp>
          <p:nvSpPr>
            <p:cNvPr id="26" name="Freeform 23">
              <a:extLst>
                <a:ext uri="{FF2B5EF4-FFF2-40B4-BE49-F238E27FC236}">
                  <a16:creationId xmlns:a16="http://schemas.microsoft.com/office/drawing/2014/main" id="{FC316F9D-78CB-DF78-2046-849F0C54661E}"/>
                </a:ext>
              </a:extLst>
            </p:cNvPr>
            <p:cNvSpPr>
              <a:spLocks/>
            </p:cNvSpPr>
            <p:nvPr/>
          </p:nvSpPr>
          <p:spPr bwMode="auto">
            <a:xfrm>
              <a:off x="9406854" y="4366337"/>
              <a:ext cx="162479" cy="137670"/>
            </a:xfrm>
            <a:custGeom>
              <a:avLst/>
              <a:gdLst>
                <a:gd name="T0" fmla="*/ 162479 w 468"/>
                <a:gd name="T1" fmla="*/ 0 h 395"/>
                <a:gd name="T2" fmla="*/ 134358 w 468"/>
                <a:gd name="T3" fmla="*/ 0 h 395"/>
                <a:gd name="T4" fmla="*/ 115263 w 468"/>
                <a:gd name="T5" fmla="*/ 124774 h 395"/>
                <a:gd name="T6" fmla="*/ 45827 w 468"/>
                <a:gd name="T7" fmla="*/ 0 h 395"/>
                <a:gd name="T8" fmla="*/ 17012 w 468"/>
                <a:gd name="T9" fmla="*/ 0 h 395"/>
                <a:gd name="T10" fmla="*/ 0 w 468"/>
                <a:gd name="T11" fmla="*/ 113621 h 395"/>
                <a:gd name="T12" fmla="*/ 7638 w 468"/>
                <a:gd name="T13" fmla="*/ 113970 h 395"/>
                <a:gd name="T14" fmla="*/ 25691 w 468"/>
                <a:gd name="T15" fmla="*/ 115015 h 395"/>
                <a:gd name="T16" fmla="*/ 37148 w 468"/>
                <a:gd name="T17" fmla="*/ 37990 h 395"/>
                <a:gd name="T18" fmla="*/ 85058 w 468"/>
                <a:gd name="T19" fmla="*/ 123729 h 395"/>
                <a:gd name="T20" fmla="*/ 141648 w 468"/>
                <a:gd name="T21" fmla="*/ 137670 h 395"/>
                <a:gd name="T22" fmla="*/ 162479 w 468"/>
                <a:gd name="T23" fmla="*/ 0 h 3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w="9525">
              <a:noFill/>
              <a:round/>
              <a:headEnd/>
              <a:tailEnd/>
            </a:ln>
          </p:spPr>
          <p:txBody>
            <a:bodyPr/>
            <a:lstStyle/>
            <a:p>
              <a:pPr>
                <a:defRPr/>
              </a:pPr>
              <a:endParaRPr lang="en-US"/>
            </a:p>
          </p:txBody>
        </p:sp>
        <p:sp>
          <p:nvSpPr>
            <p:cNvPr id="27" name="Freeform 24">
              <a:extLst>
                <a:ext uri="{FF2B5EF4-FFF2-40B4-BE49-F238E27FC236}">
                  <a16:creationId xmlns:a16="http://schemas.microsoft.com/office/drawing/2014/main" id="{812EEC32-0393-6A9E-BB41-77DB8925B7EA}"/>
                </a:ext>
              </a:extLst>
            </p:cNvPr>
            <p:cNvSpPr>
              <a:spLocks/>
            </p:cNvSpPr>
            <p:nvPr/>
          </p:nvSpPr>
          <p:spPr bwMode="auto">
            <a:xfrm>
              <a:off x="9253402" y="4366337"/>
              <a:ext cx="146683" cy="135297"/>
            </a:xfrm>
            <a:custGeom>
              <a:avLst/>
              <a:gdLst>
                <a:gd name="T0" fmla="*/ 115621 w 425"/>
                <a:gd name="T1" fmla="*/ 0 h 391"/>
                <a:gd name="T2" fmla="*/ 78001 w 425"/>
                <a:gd name="T3" fmla="*/ 0 h 391"/>
                <a:gd name="T4" fmla="*/ 0 w 425"/>
                <a:gd name="T5" fmla="*/ 135297 h 391"/>
                <a:gd name="T6" fmla="*/ 104921 w 425"/>
                <a:gd name="T7" fmla="*/ 114189 h 391"/>
                <a:gd name="T8" fmla="*/ 51770 w 425"/>
                <a:gd name="T9" fmla="*/ 94120 h 391"/>
                <a:gd name="T10" fmla="*/ 93877 w 425"/>
                <a:gd name="T11" fmla="*/ 20762 h 391"/>
                <a:gd name="T12" fmla="*/ 120453 w 425"/>
                <a:gd name="T13" fmla="*/ 113151 h 391"/>
                <a:gd name="T14" fmla="*/ 134258 w 425"/>
                <a:gd name="T15" fmla="*/ 112805 h 391"/>
                <a:gd name="T16" fmla="*/ 146683 w 425"/>
                <a:gd name="T17" fmla="*/ 112805 h 391"/>
                <a:gd name="T18" fmla="*/ 115621 w 425"/>
                <a:gd name="T19" fmla="*/ 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w="9525">
              <a:noFill/>
              <a:round/>
              <a:headEnd/>
              <a:tailEnd/>
            </a:ln>
          </p:spPr>
          <p:txBody>
            <a:bodyPr/>
            <a:lstStyle/>
            <a:p>
              <a:pPr>
                <a:defRPr/>
              </a:pPr>
              <a:endParaRPr lang="en-US"/>
            </a:p>
          </p:txBody>
        </p:sp>
        <p:sp>
          <p:nvSpPr>
            <p:cNvPr id="28" name="Freeform 25">
              <a:extLst>
                <a:ext uri="{FF2B5EF4-FFF2-40B4-BE49-F238E27FC236}">
                  <a16:creationId xmlns:a16="http://schemas.microsoft.com/office/drawing/2014/main" id="{E88F8BE9-BA49-A445-F6DF-72769EB557F8}"/>
                </a:ext>
              </a:extLst>
            </p:cNvPr>
            <p:cNvSpPr>
              <a:spLocks/>
            </p:cNvSpPr>
            <p:nvPr/>
          </p:nvSpPr>
          <p:spPr bwMode="auto">
            <a:xfrm>
              <a:off x="9323359" y="4423304"/>
              <a:ext cx="31593" cy="42725"/>
            </a:xfrm>
            <a:custGeom>
              <a:avLst/>
              <a:gdLst>
                <a:gd name="T0" fmla="*/ 31593 w 205"/>
                <a:gd name="T1" fmla="*/ 42725 h 282"/>
                <a:gd name="T2" fmla="*/ 0 w 205"/>
                <a:gd name="T3" fmla="*/ 32271 h 282"/>
                <a:gd name="T4" fmla="*/ 18956 w 205"/>
                <a:gd name="T5" fmla="*/ 0 h 282"/>
                <a:gd name="T6" fmla="*/ 31593 w 205"/>
                <a:gd name="T7" fmla="*/ 42725 h 2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5" h="282">
                  <a:moveTo>
                    <a:pt x="205" y="282"/>
                  </a:moveTo>
                  <a:lnTo>
                    <a:pt x="0" y="213"/>
                  </a:lnTo>
                  <a:lnTo>
                    <a:pt x="123" y="0"/>
                  </a:lnTo>
                  <a:lnTo>
                    <a:pt x="205" y="282"/>
                  </a:lnTo>
                  <a:close/>
                </a:path>
              </a:pathLst>
            </a:custGeom>
            <a:solidFill>
              <a:srgbClr val="D72829"/>
            </a:solidFill>
            <a:ln w="9525">
              <a:noFill/>
              <a:round/>
              <a:headEnd/>
              <a:tailEnd/>
            </a:ln>
          </p:spPr>
          <p:txBody>
            <a:bodyPr/>
            <a:lstStyle/>
            <a:p>
              <a:pPr>
                <a:defRPr/>
              </a:pPr>
              <a:endParaRPr lang="en-US"/>
            </a:p>
          </p:txBody>
        </p:sp>
        <p:sp>
          <p:nvSpPr>
            <p:cNvPr id="29" name="Freeform 26">
              <a:extLst>
                <a:ext uri="{FF2B5EF4-FFF2-40B4-BE49-F238E27FC236}">
                  <a16:creationId xmlns:a16="http://schemas.microsoft.com/office/drawing/2014/main" id="{4E68A437-4EBC-4D7D-461F-D2AADD7C2B02}"/>
                </a:ext>
              </a:extLst>
            </p:cNvPr>
            <p:cNvSpPr>
              <a:spLocks noEditPoints="1"/>
            </p:cNvSpPr>
            <p:nvPr/>
          </p:nvSpPr>
          <p:spPr bwMode="auto">
            <a:xfrm>
              <a:off x="9190216" y="4546732"/>
              <a:ext cx="40620" cy="35605"/>
            </a:xfrm>
            <a:custGeom>
              <a:avLst/>
              <a:gdLst>
                <a:gd name="T0" fmla="*/ 8477 w 115"/>
                <a:gd name="T1" fmla="*/ 17467 h 106"/>
                <a:gd name="T2" fmla="*/ 4945 w 115"/>
                <a:gd name="T3" fmla="*/ 11085 h 106"/>
                <a:gd name="T4" fmla="*/ 7418 w 115"/>
                <a:gd name="T5" fmla="*/ 28215 h 106"/>
                <a:gd name="T6" fmla="*/ 2473 w 115"/>
                <a:gd name="T7" fmla="*/ 34933 h 106"/>
                <a:gd name="T8" fmla="*/ 4592 w 115"/>
                <a:gd name="T9" fmla="*/ 27208 h 106"/>
                <a:gd name="T10" fmla="*/ 10950 w 115"/>
                <a:gd name="T11" fmla="*/ 23513 h 106"/>
                <a:gd name="T12" fmla="*/ 13422 w 115"/>
                <a:gd name="T13" fmla="*/ 5374 h 106"/>
                <a:gd name="T14" fmla="*/ 5651 w 115"/>
                <a:gd name="T15" fmla="*/ 3695 h 106"/>
                <a:gd name="T16" fmla="*/ 13422 w 115"/>
                <a:gd name="T17" fmla="*/ 5374 h 106"/>
                <a:gd name="T18" fmla="*/ 11656 w 115"/>
                <a:gd name="T19" fmla="*/ 35605 h 106"/>
                <a:gd name="T20" fmla="*/ 14482 w 115"/>
                <a:gd name="T21" fmla="*/ 31574 h 106"/>
                <a:gd name="T22" fmla="*/ 21193 w 115"/>
                <a:gd name="T23" fmla="*/ 30231 h 106"/>
                <a:gd name="T24" fmla="*/ 29317 w 115"/>
                <a:gd name="T25" fmla="*/ 4703 h 106"/>
                <a:gd name="T26" fmla="*/ 40267 w 115"/>
                <a:gd name="T27" fmla="*/ 8062 h 106"/>
                <a:gd name="T28" fmla="*/ 36735 w 115"/>
                <a:gd name="T29" fmla="*/ 11085 h 106"/>
                <a:gd name="T30" fmla="*/ 17308 w 115"/>
                <a:gd name="T31" fmla="*/ 6718 h 106"/>
                <a:gd name="T32" fmla="*/ 13775 w 115"/>
                <a:gd name="T33" fmla="*/ 10749 h 106"/>
                <a:gd name="T34" fmla="*/ 14482 w 115"/>
                <a:gd name="T35" fmla="*/ 4703 h 106"/>
                <a:gd name="T36" fmla="*/ 24019 w 115"/>
                <a:gd name="T37" fmla="*/ 1008 h 106"/>
                <a:gd name="T38" fmla="*/ 29317 w 115"/>
                <a:gd name="T39" fmla="*/ 4703 h 106"/>
                <a:gd name="T40" fmla="*/ 34615 w 115"/>
                <a:gd name="T41" fmla="*/ 10077 h 106"/>
                <a:gd name="T42" fmla="*/ 29317 w 115"/>
                <a:gd name="T43" fmla="*/ 12092 h 106"/>
                <a:gd name="T44" fmla="*/ 27198 w 115"/>
                <a:gd name="T45" fmla="*/ 15451 h 106"/>
                <a:gd name="T46" fmla="*/ 35675 w 115"/>
                <a:gd name="T47" fmla="*/ 19482 h 106"/>
                <a:gd name="T48" fmla="*/ 34615 w 115"/>
                <a:gd name="T49" fmla="*/ 27879 h 106"/>
                <a:gd name="T50" fmla="*/ 32496 w 115"/>
                <a:gd name="T51" fmla="*/ 29895 h 106"/>
                <a:gd name="T52" fmla="*/ 34262 w 115"/>
                <a:gd name="T53" fmla="*/ 35269 h 106"/>
                <a:gd name="T54" fmla="*/ 26491 w 115"/>
                <a:gd name="T55" fmla="*/ 29895 h 106"/>
                <a:gd name="T56" fmla="*/ 13422 w 115"/>
                <a:gd name="T57" fmla="*/ 27879 h 106"/>
                <a:gd name="T58" fmla="*/ 14835 w 115"/>
                <a:gd name="T59" fmla="*/ 19482 h 106"/>
                <a:gd name="T60" fmla="*/ 24372 w 115"/>
                <a:gd name="T61" fmla="*/ 15451 h 106"/>
                <a:gd name="T62" fmla="*/ 23312 w 115"/>
                <a:gd name="T63" fmla="*/ 12092 h 106"/>
                <a:gd name="T64" fmla="*/ 18721 w 115"/>
                <a:gd name="T65" fmla="*/ 10077 h 106"/>
                <a:gd name="T66" fmla="*/ 29670 w 115"/>
                <a:gd name="T67" fmla="*/ 10077 h 106"/>
                <a:gd name="T68" fmla="*/ 24019 w 115"/>
                <a:gd name="T69" fmla="*/ 17467 h 106"/>
                <a:gd name="T70" fmla="*/ 17308 w 115"/>
                <a:gd name="T71" fmla="*/ 20490 h 106"/>
                <a:gd name="T72" fmla="*/ 22959 w 115"/>
                <a:gd name="T73" fmla="*/ 25528 h 106"/>
                <a:gd name="T74" fmla="*/ 16954 w 115"/>
                <a:gd name="T75" fmla="*/ 22841 h 106"/>
                <a:gd name="T76" fmla="*/ 22959 w 115"/>
                <a:gd name="T77" fmla="*/ 25528 h 106"/>
                <a:gd name="T78" fmla="*/ 33202 w 115"/>
                <a:gd name="T79" fmla="*/ 17467 h 106"/>
                <a:gd name="T80" fmla="*/ 26491 w 115"/>
                <a:gd name="T81" fmla="*/ 20490 h 106"/>
                <a:gd name="T82" fmla="*/ 32143 w 115"/>
                <a:gd name="T83" fmla="*/ 25528 h 106"/>
                <a:gd name="T84" fmla="*/ 26138 w 115"/>
                <a:gd name="T85" fmla="*/ 22841 h 106"/>
                <a:gd name="T86" fmla="*/ 32143 w 115"/>
                <a:gd name="T87" fmla="*/ 25528 h 1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w="9525">
              <a:noFill/>
              <a:round/>
              <a:headEnd/>
              <a:tailEnd/>
            </a:ln>
          </p:spPr>
          <p:txBody>
            <a:bodyPr/>
            <a:lstStyle/>
            <a:p>
              <a:pPr>
                <a:defRPr/>
              </a:pPr>
              <a:endParaRPr lang="en-US"/>
            </a:p>
          </p:txBody>
        </p:sp>
        <p:sp>
          <p:nvSpPr>
            <p:cNvPr id="30" name="Freeform 27">
              <a:extLst>
                <a:ext uri="{FF2B5EF4-FFF2-40B4-BE49-F238E27FC236}">
                  <a16:creationId xmlns:a16="http://schemas.microsoft.com/office/drawing/2014/main" id="{A9536F44-4700-BB7A-92B5-869F28DA25C1}"/>
                </a:ext>
              </a:extLst>
            </p:cNvPr>
            <p:cNvSpPr>
              <a:spLocks noEditPoints="1"/>
            </p:cNvSpPr>
            <p:nvPr/>
          </p:nvSpPr>
          <p:spPr bwMode="auto">
            <a:xfrm>
              <a:off x="9284995" y="4546732"/>
              <a:ext cx="36106" cy="33231"/>
            </a:xfrm>
            <a:custGeom>
              <a:avLst/>
              <a:gdLst>
                <a:gd name="T0" fmla="*/ 30948 w 105"/>
                <a:gd name="T1" fmla="*/ 10851 h 98"/>
                <a:gd name="T2" fmla="*/ 36106 w 105"/>
                <a:gd name="T3" fmla="*/ 10512 h 98"/>
                <a:gd name="T4" fmla="*/ 35418 w 105"/>
                <a:gd name="T5" fmla="*/ 13564 h 98"/>
                <a:gd name="T6" fmla="*/ 30604 w 105"/>
                <a:gd name="T7" fmla="*/ 13225 h 98"/>
                <a:gd name="T8" fmla="*/ 20288 w 105"/>
                <a:gd name="T9" fmla="*/ 13225 h 98"/>
                <a:gd name="T10" fmla="*/ 18225 w 105"/>
                <a:gd name="T11" fmla="*/ 29501 h 98"/>
                <a:gd name="T12" fmla="*/ 16162 w 105"/>
                <a:gd name="T13" fmla="*/ 32214 h 98"/>
                <a:gd name="T14" fmla="*/ 11004 w 105"/>
                <a:gd name="T15" fmla="*/ 33231 h 98"/>
                <a:gd name="T16" fmla="*/ 9972 w 105"/>
                <a:gd name="T17" fmla="*/ 29840 h 98"/>
                <a:gd name="T18" fmla="*/ 14099 w 105"/>
                <a:gd name="T19" fmla="*/ 29501 h 98"/>
                <a:gd name="T20" fmla="*/ 15474 w 105"/>
                <a:gd name="T21" fmla="*/ 28145 h 98"/>
                <a:gd name="T22" fmla="*/ 17537 w 105"/>
                <a:gd name="T23" fmla="*/ 13225 h 98"/>
                <a:gd name="T24" fmla="*/ 7565 w 105"/>
                <a:gd name="T25" fmla="*/ 13225 h 98"/>
                <a:gd name="T26" fmla="*/ 2063 w 105"/>
                <a:gd name="T27" fmla="*/ 13564 h 98"/>
                <a:gd name="T28" fmla="*/ 2407 w 105"/>
                <a:gd name="T29" fmla="*/ 10512 h 98"/>
                <a:gd name="T30" fmla="*/ 7909 w 105"/>
                <a:gd name="T31" fmla="*/ 10851 h 98"/>
                <a:gd name="T32" fmla="*/ 30948 w 105"/>
                <a:gd name="T33" fmla="*/ 10851 h 98"/>
                <a:gd name="T34" fmla="*/ 7565 w 105"/>
                <a:gd name="T35" fmla="*/ 23736 h 98"/>
                <a:gd name="T36" fmla="*/ 2751 w 105"/>
                <a:gd name="T37" fmla="*/ 29840 h 98"/>
                <a:gd name="T38" fmla="*/ 0 w 105"/>
                <a:gd name="T39" fmla="*/ 28145 h 98"/>
                <a:gd name="T40" fmla="*/ 5158 w 105"/>
                <a:gd name="T41" fmla="*/ 22719 h 98"/>
                <a:gd name="T42" fmla="*/ 9284 w 105"/>
                <a:gd name="T43" fmla="*/ 16616 h 98"/>
                <a:gd name="T44" fmla="*/ 12035 w 105"/>
                <a:gd name="T45" fmla="*/ 17972 h 98"/>
                <a:gd name="T46" fmla="*/ 7565 w 105"/>
                <a:gd name="T47" fmla="*/ 23736 h 98"/>
                <a:gd name="T48" fmla="*/ 27853 w 105"/>
                <a:gd name="T49" fmla="*/ 339 h 98"/>
                <a:gd name="T50" fmla="*/ 33011 w 105"/>
                <a:gd name="T51" fmla="*/ 0 h 98"/>
                <a:gd name="T52" fmla="*/ 32323 w 105"/>
                <a:gd name="T53" fmla="*/ 3052 h 98"/>
                <a:gd name="T54" fmla="*/ 27509 w 105"/>
                <a:gd name="T55" fmla="*/ 2713 h 98"/>
                <a:gd name="T56" fmla="*/ 13411 w 105"/>
                <a:gd name="T57" fmla="*/ 2713 h 98"/>
                <a:gd name="T58" fmla="*/ 7909 w 105"/>
                <a:gd name="T59" fmla="*/ 3052 h 98"/>
                <a:gd name="T60" fmla="*/ 8253 w 105"/>
                <a:gd name="T61" fmla="*/ 0 h 98"/>
                <a:gd name="T62" fmla="*/ 13755 w 105"/>
                <a:gd name="T63" fmla="*/ 339 h 98"/>
                <a:gd name="T64" fmla="*/ 27853 w 105"/>
                <a:gd name="T65" fmla="*/ 339 h 98"/>
                <a:gd name="T66" fmla="*/ 33355 w 105"/>
                <a:gd name="T67" fmla="*/ 27466 h 98"/>
                <a:gd name="T68" fmla="*/ 30260 w 105"/>
                <a:gd name="T69" fmla="*/ 29162 h 98"/>
                <a:gd name="T70" fmla="*/ 23383 w 105"/>
                <a:gd name="T71" fmla="*/ 18650 h 98"/>
                <a:gd name="T72" fmla="*/ 26134 w 105"/>
                <a:gd name="T73" fmla="*/ 16955 h 98"/>
                <a:gd name="T74" fmla="*/ 33355 w 105"/>
                <a:gd name="T75" fmla="*/ 27466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w="9525">
              <a:noFill/>
              <a:round/>
              <a:headEnd/>
              <a:tailEnd/>
            </a:ln>
          </p:spPr>
          <p:txBody>
            <a:bodyPr/>
            <a:lstStyle/>
            <a:p>
              <a:pPr>
                <a:defRPr/>
              </a:pPr>
              <a:endParaRPr lang="en-US"/>
            </a:p>
          </p:txBody>
        </p:sp>
        <p:sp>
          <p:nvSpPr>
            <p:cNvPr id="31" name="Freeform 28">
              <a:extLst>
                <a:ext uri="{FF2B5EF4-FFF2-40B4-BE49-F238E27FC236}">
                  <a16:creationId xmlns:a16="http://schemas.microsoft.com/office/drawing/2014/main" id="{C35AE0EC-B5FD-FC2F-3641-D192AC8E8FBA}"/>
                </a:ext>
              </a:extLst>
            </p:cNvPr>
            <p:cNvSpPr>
              <a:spLocks noEditPoints="1"/>
            </p:cNvSpPr>
            <p:nvPr/>
          </p:nvSpPr>
          <p:spPr bwMode="auto">
            <a:xfrm>
              <a:off x="9379774" y="4546732"/>
              <a:ext cx="36106" cy="35605"/>
            </a:xfrm>
            <a:custGeom>
              <a:avLst/>
              <a:gdLst>
                <a:gd name="T0" fmla="*/ 9114 w 103"/>
                <a:gd name="T1" fmla="*/ 11982 h 104"/>
                <a:gd name="T2" fmla="*/ 8063 w 103"/>
                <a:gd name="T3" fmla="*/ 18145 h 104"/>
                <a:gd name="T4" fmla="*/ 6660 w 103"/>
                <a:gd name="T5" fmla="*/ 27388 h 104"/>
                <a:gd name="T6" fmla="*/ 10516 w 103"/>
                <a:gd name="T7" fmla="*/ 23623 h 104"/>
                <a:gd name="T8" fmla="*/ 11568 w 103"/>
                <a:gd name="T9" fmla="*/ 26704 h 104"/>
                <a:gd name="T10" fmla="*/ 7361 w 103"/>
                <a:gd name="T11" fmla="*/ 30470 h 104"/>
                <a:gd name="T12" fmla="*/ 3856 w 103"/>
                <a:gd name="T13" fmla="*/ 33893 h 104"/>
                <a:gd name="T14" fmla="*/ 1753 w 103"/>
                <a:gd name="T15" fmla="*/ 31497 h 104"/>
                <a:gd name="T16" fmla="*/ 3505 w 103"/>
                <a:gd name="T17" fmla="*/ 27731 h 104"/>
                <a:gd name="T18" fmla="*/ 5609 w 103"/>
                <a:gd name="T19" fmla="*/ 14379 h 104"/>
                <a:gd name="T20" fmla="*/ 0 w 103"/>
                <a:gd name="T21" fmla="*/ 14721 h 104"/>
                <a:gd name="T22" fmla="*/ 351 w 103"/>
                <a:gd name="T23" fmla="*/ 11640 h 104"/>
                <a:gd name="T24" fmla="*/ 4557 w 103"/>
                <a:gd name="T25" fmla="*/ 11982 h 104"/>
                <a:gd name="T26" fmla="*/ 9114 w 103"/>
                <a:gd name="T27" fmla="*/ 11982 h 104"/>
                <a:gd name="T28" fmla="*/ 11918 w 103"/>
                <a:gd name="T29" fmla="*/ 6162 h 104"/>
                <a:gd name="T30" fmla="*/ 9114 w 103"/>
                <a:gd name="T31" fmla="*/ 8217 h 104"/>
                <a:gd name="T32" fmla="*/ 4557 w 103"/>
                <a:gd name="T33" fmla="*/ 2054 h 104"/>
                <a:gd name="T34" fmla="*/ 7011 w 103"/>
                <a:gd name="T35" fmla="*/ 0 h 104"/>
                <a:gd name="T36" fmla="*/ 11918 w 103"/>
                <a:gd name="T37" fmla="*/ 6162 h 104"/>
                <a:gd name="T38" fmla="*/ 12269 w 103"/>
                <a:gd name="T39" fmla="*/ 16091 h 104"/>
                <a:gd name="T40" fmla="*/ 17878 w 103"/>
                <a:gd name="T41" fmla="*/ 16433 h 104"/>
                <a:gd name="T42" fmla="*/ 31899 w 103"/>
                <a:gd name="T43" fmla="*/ 16433 h 104"/>
                <a:gd name="T44" fmla="*/ 28394 w 103"/>
                <a:gd name="T45" fmla="*/ 22253 h 104"/>
                <a:gd name="T46" fmla="*/ 23136 w 103"/>
                <a:gd name="T47" fmla="*/ 28758 h 104"/>
                <a:gd name="T48" fmla="*/ 34353 w 103"/>
                <a:gd name="T49" fmla="*/ 32181 h 104"/>
                <a:gd name="T50" fmla="*/ 31899 w 103"/>
                <a:gd name="T51" fmla="*/ 35263 h 104"/>
                <a:gd name="T52" fmla="*/ 20682 w 103"/>
                <a:gd name="T53" fmla="*/ 30470 h 104"/>
                <a:gd name="T54" fmla="*/ 15424 w 103"/>
                <a:gd name="T55" fmla="*/ 33209 h 104"/>
                <a:gd name="T56" fmla="*/ 8764 w 103"/>
                <a:gd name="T57" fmla="*/ 35605 h 104"/>
                <a:gd name="T58" fmla="*/ 7011 w 103"/>
                <a:gd name="T59" fmla="*/ 33551 h 104"/>
                <a:gd name="T60" fmla="*/ 13671 w 103"/>
                <a:gd name="T61" fmla="*/ 31497 h 104"/>
                <a:gd name="T62" fmla="*/ 18579 w 103"/>
                <a:gd name="T63" fmla="*/ 28758 h 104"/>
                <a:gd name="T64" fmla="*/ 14372 w 103"/>
                <a:gd name="T65" fmla="*/ 18830 h 104"/>
                <a:gd name="T66" fmla="*/ 11918 w 103"/>
                <a:gd name="T67" fmla="*/ 18830 h 104"/>
                <a:gd name="T68" fmla="*/ 12269 w 103"/>
                <a:gd name="T69" fmla="*/ 16091 h 104"/>
                <a:gd name="T70" fmla="*/ 28394 w 103"/>
                <a:gd name="T71" fmla="*/ 14721 h 104"/>
                <a:gd name="T72" fmla="*/ 25940 w 103"/>
                <a:gd name="T73" fmla="*/ 12667 h 104"/>
                <a:gd name="T74" fmla="*/ 27342 w 103"/>
                <a:gd name="T75" fmla="*/ 4108 h 104"/>
                <a:gd name="T76" fmla="*/ 20332 w 103"/>
                <a:gd name="T77" fmla="*/ 4108 h 104"/>
                <a:gd name="T78" fmla="*/ 18228 w 103"/>
                <a:gd name="T79" fmla="*/ 10613 h 104"/>
                <a:gd name="T80" fmla="*/ 13321 w 103"/>
                <a:gd name="T81" fmla="*/ 15748 h 104"/>
                <a:gd name="T82" fmla="*/ 11217 w 103"/>
                <a:gd name="T83" fmla="*/ 14037 h 104"/>
                <a:gd name="T84" fmla="*/ 16476 w 103"/>
                <a:gd name="T85" fmla="*/ 7874 h 104"/>
                <a:gd name="T86" fmla="*/ 17878 w 103"/>
                <a:gd name="T87" fmla="*/ 1712 h 104"/>
                <a:gd name="T88" fmla="*/ 30848 w 103"/>
                <a:gd name="T89" fmla="*/ 1712 h 104"/>
                <a:gd name="T90" fmla="*/ 30147 w 103"/>
                <a:gd name="T91" fmla="*/ 6162 h 104"/>
                <a:gd name="T92" fmla="*/ 29446 w 103"/>
                <a:gd name="T93" fmla="*/ 10271 h 104"/>
                <a:gd name="T94" fmla="*/ 30147 w 103"/>
                <a:gd name="T95" fmla="*/ 11640 h 104"/>
                <a:gd name="T96" fmla="*/ 32601 w 103"/>
                <a:gd name="T97" fmla="*/ 11982 h 104"/>
                <a:gd name="T98" fmla="*/ 36106 w 103"/>
                <a:gd name="T99" fmla="*/ 11640 h 104"/>
                <a:gd name="T100" fmla="*/ 35755 w 103"/>
                <a:gd name="T101" fmla="*/ 14721 h 104"/>
                <a:gd name="T102" fmla="*/ 28394 w 103"/>
                <a:gd name="T103" fmla="*/ 14721 h 104"/>
                <a:gd name="T104" fmla="*/ 27342 w 103"/>
                <a:gd name="T105" fmla="*/ 18830 h 104"/>
                <a:gd name="T106" fmla="*/ 17527 w 103"/>
                <a:gd name="T107" fmla="*/ 18830 h 104"/>
                <a:gd name="T108" fmla="*/ 21383 w 103"/>
                <a:gd name="T109" fmla="*/ 26704 h 104"/>
                <a:gd name="T110" fmla="*/ 27342 w 103"/>
                <a:gd name="T111" fmla="*/ 18830 h 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w="9525">
              <a:noFill/>
              <a:round/>
              <a:headEnd/>
              <a:tailEnd/>
            </a:ln>
          </p:spPr>
          <p:txBody>
            <a:bodyPr/>
            <a:lstStyle/>
            <a:p>
              <a:pPr>
                <a:defRPr/>
              </a:pPr>
              <a:endParaRPr lang="en-US"/>
            </a:p>
          </p:txBody>
        </p:sp>
        <p:sp>
          <p:nvSpPr>
            <p:cNvPr id="32" name="Freeform 29">
              <a:extLst>
                <a:ext uri="{FF2B5EF4-FFF2-40B4-BE49-F238E27FC236}">
                  <a16:creationId xmlns:a16="http://schemas.microsoft.com/office/drawing/2014/main" id="{6DBA062E-0F48-BD63-FA8C-78211AE751DB}"/>
                </a:ext>
              </a:extLst>
            </p:cNvPr>
            <p:cNvSpPr>
              <a:spLocks noEditPoints="1"/>
            </p:cNvSpPr>
            <p:nvPr/>
          </p:nvSpPr>
          <p:spPr bwMode="auto">
            <a:xfrm>
              <a:off x="9474554" y="4546732"/>
              <a:ext cx="36106" cy="35605"/>
            </a:xfrm>
            <a:custGeom>
              <a:avLst/>
              <a:gdLst>
                <a:gd name="T0" fmla="*/ 9628 w 105"/>
                <a:gd name="T1" fmla="*/ 12338 h 101"/>
                <a:gd name="T2" fmla="*/ 8597 w 105"/>
                <a:gd name="T3" fmla="*/ 18684 h 101"/>
                <a:gd name="T4" fmla="*/ 7221 w 105"/>
                <a:gd name="T5" fmla="*/ 28202 h 101"/>
                <a:gd name="T6" fmla="*/ 12035 w 105"/>
                <a:gd name="T7" fmla="*/ 23267 h 101"/>
                <a:gd name="T8" fmla="*/ 14099 w 105"/>
                <a:gd name="T9" fmla="*/ 25734 h 101"/>
                <a:gd name="T10" fmla="*/ 8941 w 105"/>
                <a:gd name="T11" fmla="*/ 30317 h 101"/>
                <a:gd name="T12" fmla="*/ 4814 w 105"/>
                <a:gd name="T13" fmla="*/ 34195 h 101"/>
                <a:gd name="T14" fmla="*/ 3095 w 105"/>
                <a:gd name="T15" fmla="*/ 31727 h 101"/>
                <a:gd name="T16" fmla="*/ 4470 w 105"/>
                <a:gd name="T17" fmla="*/ 27849 h 101"/>
                <a:gd name="T18" fmla="*/ 6190 w 105"/>
                <a:gd name="T19" fmla="*/ 14806 h 101"/>
                <a:gd name="T20" fmla="*/ 0 w 105"/>
                <a:gd name="T21" fmla="*/ 15159 h 101"/>
                <a:gd name="T22" fmla="*/ 344 w 105"/>
                <a:gd name="T23" fmla="*/ 11986 h 101"/>
                <a:gd name="T24" fmla="*/ 3783 w 105"/>
                <a:gd name="T25" fmla="*/ 12338 h 101"/>
                <a:gd name="T26" fmla="*/ 9628 w 105"/>
                <a:gd name="T27" fmla="*/ 12338 h 101"/>
                <a:gd name="T28" fmla="*/ 12723 w 105"/>
                <a:gd name="T29" fmla="*/ 7050 h 101"/>
                <a:gd name="T30" fmla="*/ 9972 w 105"/>
                <a:gd name="T31" fmla="*/ 9166 h 101"/>
                <a:gd name="T32" fmla="*/ 4814 w 105"/>
                <a:gd name="T33" fmla="*/ 2115 h 101"/>
                <a:gd name="T34" fmla="*/ 7565 w 105"/>
                <a:gd name="T35" fmla="*/ 353 h 101"/>
                <a:gd name="T36" fmla="*/ 12723 w 105"/>
                <a:gd name="T37" fmla="*/ 7050 h 101"/>
                <a:gd name="T38" fmla="*/ 22695 w 105"/>
                <a:gd name="T39" fmla="*/ 12691 h 101"/>
                <a:gd name="T40" fmla="*/ 23727 w 105"/>
                <a:gd name="T41" fmla="*/ 4583 h 101"/>
                <a:gd name="T42" fmla="*/ 24415 w 105"/>
                <a:gd name="T43" fmla="*/ 0 h 101"/>
                <a:gd name="T44" fmla="*/ 27509 w 105"/>
                <a:gd name="T45" fmla="*/ 0 h 101"/>
                <a:gd name="T46" fmla="*/ 26822 w 105"/>
                <a:gd name="T47" fmla="*/ 3525 h 101"/>
                <a:gd name="T48" fmla="*/ 25790 w 105"/>
                <a:gd name="T49" fmla="*/ 12691 h 101"/>
                <a:gd name="T50" fmla="*/ 31980 w 105"/>
                <a:gd name="T51" fmla="*/ 12691 h 101"/>
                <a:gd name="T52" fmla="*/ 36106 w 105"/>
                <a:gd name="T53" fmla="*/ 12338 h 101"/>
                <a:gd name="T54" fmla="*/ 35418 w 105"/>
                <a:gd name="T55" fmla="*/ 15511 h 101"/>
                <a:gd name="T56" fmla="*/ 31636 w 105"/>
                <a:gd name="T57" fmla="*/ 15159 h 101"/>
                <a:gd name="T58" fmla="*/ 25446 w 105"/>
                <a:gd name="T59" fmla="*/ 15159 h 101"/>
                <a:gd name="T60" fmla="*/ 23039 w 105"/>
                <a:gd name="T61" fmla="*/ 31022 h 101"/>
                <a:gd name="T62" fmla="*/ 22695 w 105"/>
                <a:gd name="T63" fmla="*/ 35605 h 101"/>
                <a:gd name="T64" fmla="*/ 19600 w 105"/>
                <a:gd name="T65" fmla="*/ 35605 h 101"/>
                <a:gd name="T66" fmla="*/ 20288 w 105"/>
                <a:gd name="T67" fmla="*/ 31022 h 101"/>
                <a:gd name="T68" fmla="*/ 22351 w 105"/>
                <a:gd name="T69" fmla="*/ 15159 h 101"/>
                <a:gd name="T70" fmla="*/ 16506 w 105"/>
                <a:gd name="T71" fmla="*/ 15159 h 101"/>
                <a:gd name="T72" fmla="*/ 11691 w 105"/>
                <a:gd name="T73" fmla="*/ 15511 h 101"/>
                <a:gd name="T74" fmla="*/ 12379 w 105"/>
                <a:gd name="T75" fmla="*/ 12338 h 101"/>
                <a:gd name="T76" fmla="*/ 16506 w 105"/>
                <a:gd name="T77" fmla="*/ 12691 h 101"/>
                <a:gd name="T78" fmla="*/ 22695 w 105"/>
                <a:gd name="T79" fmla="*/ 12691 h 1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w="9525">
              <a:noFill/>
              <a:round/>
              <a:headEnd/>
              <a:tailEnd/>
            </a:ln>
          </p:spPr>
          <p:txBody>
            <a:bodyPr/>
            <a:lstStyle/>
            <a:p>
              <a:pPr>
                <a:defRPr/>
              </a:pPr>
              <a:endParaRPr lang="en-US"/>
            </a:p>
          </p:txBody>
        </p:sp>
        <p:sp>
          <p:nvSpPr>
            <p:cNvPr id="33" name="Freeform 30">
              <a:extLst>
                <a:ext uri="{FF2B5EF4-FFF2-40B4-BE49-F238E27FC236}">
                  <a16:creationId xmlns:a16="http://schemas.microsoft.com/office/drawing/2014/main" id="{D69B5471-FBCF-5F34-CBAE-9CF528E4DC16}"/>
                </a:ext>
              </a:extLst>
            </p:cNvPr>
            <p:cNvSpPr>
              <a:spLocks noEditPoints="1"/>
            </p:cNvSpPr>
            <p:nvPr/>
          </p:nvSpPr>
          <p:spPr bwMode="auto">
            <a:xfrm>
              <a:off x="9567077" y="4546732"/>
              <a:ext cx="40620" cy="35605"/>
            </a:xfrm>
            <a:custGeom>
              <a:avLst/>
              <a:gdLst>
                <a:gd name="T0" fmla="*/ 2101 w 116"/>
                <a:gd name="T1" fmla="*/ 32246 h 106"/>
                <a:gd name="T2" fmla="*/ 6303 w 116"/>
                <a:gd name="T3" fmla="*/ 23177 h 106"/>
                <a:gd name="T4" fmla="*/ 6303 w 116"/>
                <a:gd name="T5" fmla="*/ 27879 h 106"/>
                <a:gd name="T6" fmla="*/ 22761 w 116"/>
                <a:gd name="T7" fmla="*/ 13100 h 106"/>
                <a:gd name="T8" fmla="*/ 14357 w 116"/>
                <a:gd name="T9" fmla="*/ 16123 h 106"/>
                <a:gd name="T10" fmla="*/ 21361 w 116"/>
                <a:gd name="T11" fmla="*/ 19482 h 106"/>
                <a:gd name="T12" fmla="*/ 13307 w 116"/>
                <a:gd name="T13" fmla="*/ 22505 h 106"/>
                <a:gd name="T14" fmla="*/ 10155 w 116"/>
                <a:gd name="T15" fmla="*/ 34597 h 106"/>
                <a:gd name="T16" fmla="*/ 5253 w 116"/>
                <a:gd name="T17" fmla="*/ 31910 h 106"/>
                <a:gd name="T18" fmla="*/ 9104 w 116"/>
                <a:gd name="T19" fmla="*/ 30567 h 106"/>
                <a:gd name="T20" fmla="*/ 2451 w 116"/>
                <a:gd name="T21" fmla="*/ 22505 h 106"/>
                <a:gd name="T22" fmla="*/ 10855 w 116"/>
                <a:gd name="T23" fmla="*/ 19818 h 106"/>
                <a:gd name="T24" fmla="*/ 2801 w 116"/>
                <a:gd name="T25" fmla="*/ 16123 h 106"/>
                <a:gd name="T26" fmla="*/ 8404 w 116"/>
                <a:gd name="T27" fmla="*/ 13436 h 106"/>
                <a:gd name="T28" fmla="*/ 17158 w 116"/>
                <a:gd name="T29" fmla="*/ 7726 h 106"/>
                <a:gd name="T30" fmla="*/ 17158 w 116"/>
                <a:gd name="T31" fmla="*/ 13436 h 106"/>
                <a:gd name="T32" fmla="*/ 23462 w 116"/>
                <a:gd name="T33" fmla="*/ 4031 h 106"/>
                <a:gd name="T34" fmla="*/ 17509 w 116"/>
                <a:gd name="T35" fmla="*/ 7054 h 106"/>
                <a:gd name="T36" fmla="*/ 4902 w 116"/>
                <a:gd name="T37" fmla="*/ 7054 h 106"/>
                <a:gd name="T38" fmla="*/ 10505 w 116"/>
                <a:gd name="T39" fmla="*/ 4367 h 106"/>
                <a:gd name="T40" fmla="*/ 12956 w 116"/>
                <a:gd name="T41" fmla="*/ 1008 h 106"/>
                <a:gd name="T42" fmla="*/ 16458 w 116"/>
                <a:gd name="T43" fmla="*/ 4367 h 106"/>
                <a:gd name="T44" fmla="*/ 8404 w 116"/>
                <a:gd name="T45" fmla="*/ 13100 h 106"/>
                <a:gd name="T46" fmla="*/ 9805 w 116"/>
                <a:gd name="T47" fmla="*/ 8062 h 106"/>
                <a:gd name="T48" fmla="*/ 19259 w 116"/>
                <a:gd name="T49" fmla="*/ 28551 h 106"/>
                <a:gd name="T50" fmla="*/ 14007 w 116"/>
                <a:gd name="T51" fmla="*/ 25528 h 106"/>
                <a:gd name="T52" fmla="*/ 19259 w 116"/>
                <a:gd name="T53" fmla="*/ 28551 h 106"/>
                <a:gd name="T54" fmla="*/ 28014 w 116"/>
                <a:gd name="T55" fmla="*/ 12092 h 106"/>
                <a:gd name="T56" fmla="*/ 39569 w 116"/>
                <a:gd name="T57" fmla="*/ 12092 h 106"/>
                <a:gd name="T58" fmla="*/ 35367 w 116"/>
                <a:gd name="T59" fmla="*/ 14779 h 106"/>
                <a:gd name="T60" fmla="*/ 32566 w 116"/>
                <a:gd name="T61" fmla="*/ 35605 h 106"/>
                <a:gd name="T62" fmla="*/ 30115 w 116"/>
                <a:gd name="T63" fmla="*/ 30231 h 106"/>
                <a:gd name="T64" fmla="*/ 27664 w 116"/>
                <a:gd name="T65" fmla="*/ 14779 h 106"/>
                <a:gd name="T66" fmla="*/ 23812 w 116"/>
                <a:gd name="T67" fmla="*/ 28887 h 106"/>
                <a:gd name="T68" fmla="*/ 16808 w 116"/>
                <a:gd name="T69" fmla="*/ 34261 h 106"/>
                <a:gd name="T70" fmla="*/ 23462 w 116"/>
                <a:gd name="T71" fmla="*/ 20154 h 106"/>
                <a:gd name="T72" fmla="*/ 26263 w 116"/>
                <a:gd name="T73" fmla="*/ 2687 h 106"/>
                <a:gd name="T74" fmla="*/ 40620 w 116"/>
                <a:gd name="T75" fmla="*/ 3695 h 1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w="9525">
              <a:noFill/>
              <a:round/>
              <a:headEnd/>
              <a:tailEnd/>
            </a:ln>
          </p:spPr>
          <p:txBody>
            <a:bodyPr/>
            <a:lstStyle/>
            <a:p>
              <a:pPr>
                <a:defRPr/>
              </a:pPr>
              <a:endParaRPr lang="en-US"/>
            </a:p>
          </p:txBody>
        </p:sp>
        <p:sp>
          <p:nvSpPr>
            <p:cNvPr id="34" name="Freeform 31">
              <a:extLst>
                <a:ext uri="{FF2B5EF4-FFF2-40B4-BE49-F238E27FC236}">
                  <a16:creationId xmlns:a16="http://schemas.microsoft.com/office/drawing/2014/main" id="{F460C793-075E-D333-4E42-7744544CC48B}"/>
                </a:ext>
              </a:extLst>
            </p:cNvPr>
            <p:cNvSpPr>
              <a:spLocks noEditPoints="1"/>
            </p:cNvSpPr>
            <p:nvPr/>
          </p:nvSpPr>
          <p:spPr bwMode="auto">
            <a:xfrm>
              <a:off x="9666370" y="4546732"/>
              <a:ext cx="36106" cy="33231"/>
            </a:xfrm>
            <a:custGeom>
              <a:avLst/>
              <a:gdLst>
                <a:gd name="T0" fmla="*/ 29510 w 104"/>
                <a:gd name="T1" fmla="*/ 0 h 98"/>
                <a:gd name="T2" fmla="*/ 27774 w 104"/>
                <a:gd name="T3" fmla="*/ 10851 h 98"/>
                <a:gd name="T4" fmla="*/ 31593 w 104"/>
                <a:gd name="T5" fmla="*/ 10851 h 98"/>
                <a:gd name="T6" fmla="*/ 36106 w 104"/>
                <a:gd name="T7" fmla="*/ 10512 h 98"/>
                <a:gd name="T8" fmla="*/ 35759 w 104"/>
                <a:gd name="T9" fmla="*/ 13564 h 98"/>
                <a:gd name="T10" fmla="*/ 31246 w 104"/>
                <a:gd name="T11" fmla="*/ 13564 h 98"/>
                <a:gd name="T12" fmla="*/ 27427 w 104"/>
                <a:gd name="T13" fmla="*/ 13564 h 98"/>
                <a:gd name="T14" fmla="*/ 26038 w 104"/>
                <a:gd name="T15" fmla="*/ 25093 h 98"/>
                <a:gd name="T16" fmla="*/ 12151 w 104"/>
                <a:gd name="T17" fmla="*/ 25093 h 98"/>
                <a:gd name="T18" fmla="*/ 13887 w 104"/>
                <a:gd name="T19" fmla="*/ 13564 h 98"/>
                <a:gd name="T20" fmla="*/ 7985 w 104"/>
                <a:gd name="T21" fmla="*/ 13564 h 98"/>
                <a:gd name="T22" fmla="*/ 5555 w 104"/>
                <a:gd name="T23" fmla="*/ 30518 h 98"/>
                <a:gd name="T24" fmla="*/ 24996 w 104"/>
                <a:gd name="T25" fmla="*/ 30518 h 98"/>
                <a:gd name="T26" fmla="*/ 30898 w 104"/>
                <a:gd name="T27" fmla="*/ 30179 h 98"/>
                <a:gd name="T28" fmla="*/ 30551 w 104"/>
                <a:gd name="T29" fmla="*/ 33231 h 98"/>
                <a:gd name="T30" fmla="*/ 24649 w 104"/>
                <a:gd name="T31" fmla="*/ 33231 h 98"/>
                <a:gd name="T32" fmla="*/ 1389 w 104"/>
                <a:gd name="T33" fmla="*/ 33231 h 98"/>
                <a:gd name="T34" fmla="*/ 2430 w 104"/>
                <a:gd name="T35" fmla="*/ 28484 h 98"/>
                <a:gd name="T36" fmla="*/ 4860 w 104"/>
                <a:gd name="T37" fmla="*/ 13564 h 98"/>
                <a:gd name="T38" fmla="*/ 0 w 104"/>
                <a:gd name="T39" fmla="*/ 13564 h 98"/>
                <a:gd name="T40" fmla="*/ 347 w 104"/>
                <a:gd name="T41" fmla="*/ 10512 h 98"/>
                <a:gd name="T42" fmla="*/ 5208 w 104"/>
                <a:gd name="T43" fmla="*/ 10851 h 98"/>
                <a:gd name="T44" fmla="*/ 6249 w 104"/>
                <a:gd name="T45" fmla="*/ 1695 h 98"/>
                <a:gd name="T46" fmla="*/ 10068 w 104"/>
                <a:gd name="T47" fmla="*/ 1695 h 98"/>
                <a:gd name="T48" fmla="*/ 8332 w 104"/>
                <a:gd name="T49" fmla="*/ 10851 h 98"/>
                <a:gd name="T50" fmla="*/ 14234 w 104"/>
                <a:gd name="T51" fmla="*/ 10851 h 98"/>
                <a:gd name="T52" fmla="*/ 15623 w 104"/>
                <a:gd name="T53" fmla="*/ 0 h 98"/>
                <a:gd name="T54" fmla="*/ 19442 w 104"/>
                <a:gd name="T55" fmla="*/ 0 h 98"/>
                <a:gd name="T56" fmla="*/ 17706 w 104"/>
                <a:gd name="T57" fmla="*/ 10851 h 98"/>
                <a:gd name="T58" fmla="*/ 24302 w 104"/>
                <a:gd name="T59" fmla="*/ 10851 h 98"/>
                <a:gd name="T60" fmla="*/ 25691 w 104"/>
                <a:gd name="T61" fmla="*/ 0 h 98"/>
                <a:gd name="T62" fmla="*/ 29510 w 104"/>
                <a:gd name="T63" fmla="*/ 0 h 98"/>
                <a:gd name="T64" fmla="*/ 22913 w 104"/>
                <a:gd name="T65" fmla="*/ 22380 h 98"/>
                <a:gd name="T66" fmla="*/ 23955 w 104"/>
                <a:gd name="T67" fmla="*/ 13564 h 98"/>
                <a:gd name="T68" fmla="*/ 17359 w 104"/>
                <a:gd name="T69" fmla="*/ 13564 h 98"/>
                <a:gd name="T70" fmla="*/ 15970 w 104"/>
                <a:gd name="T71" fmla="*/ 22380 h 98"/>
                <a:gd name="T72" fmla="*/ 22913 w 104"/>
                <a:gd name="T73" fmla="*/ 2238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w="9525">
              <a:noFill/>
              <a:round/>
              <a:headEnd/>
              <a:tailEnd/>
            </a:ln>
          </p:spPr>
          <p:txBody>
            <a:bodyPr/>
            <a:lstStyle/>
            <a:p>
              <a:pPr>
                <a:defRPr/>
              </a:pPr>
              <a:endParaRPr lang="en-US"/>
            </a:p>
          </p:txBody>
        </p:sp>
        <p:sp>
          <p:nvSpPr>
            <p:cNvPr id="35" name="Freeform 32">
              <a:extLst>
                <a:ext uri="{FF2B5EF4-FFF2-40B4-BE49-F238E27FC236}">
                  <a16:creationId xmlns:a16="http://schemas.microsoft.com/office/drawing/2014/main" id="{C8419D1A-9A6D-6EE5-E0F3-4A51B5090AA9}"/>
                </a:ext>
              </a:extLst>
            </p:cNvPr>
            <p:cNvSpPr>
              <a:spLocks noEditPoints="1"/>
            </p:cNvSpPr>
            <p:nvPr/>
          </p:nvSpPr>
          <p:spPr bwMode="auto">
            <a:xfrm>
              <a:off x="9758892" y="4546732"/>
              <a:ext cx="36106" cy="35605"/>
            </a:xfrm>
            <a:custGeom>
              <a:avLst/>
              <a:gdLst>
                <a:gd name="T0" fmla="*/ 27427 w 104"/>
                <a:gd name="T1" fmla="*/ 20049 h 103"/>
                <a:gd name="T2" fmla="*/ 36106 w 104"/>
                <a:gd name="T3" fmla="*/ 22469 h 103"/>
                <a:gd name="T4" fmla="*/ 33676 w 104"/>
                <a:gd name="T5" fmla="*/ 25580 h 103"/>
                <a:gd name="T6" fmla="*/ 26385 w 104"/>
                <a:gd name="T7" fmla="*/ 22815 h 103"/>
                <a:gd name="T8" fmla="*/ 26038 w 104"/>
                <a:gd name="T9" fmla="*/ 25580 h 103"/>
                <a:gd name="T10" fmla="*/ 25344 w 104"/>
                <a:gd name="T11" fmla="*/ 30074 h 103"/>
                <a:gd name="T12" fmla="*/ 24649 w 104"/>
                <a:gd name="T13" fmla="*/ 34914 h 103"/>
                <a:gd name="T14" fmla="*/ 21178 w 104"/>
                <a:gd name="T15" fmla="*/ 34914 h 103"/>
                <a:gd name="T16" fmla="*/ 22219 w 104"/>
                <a:gd name="T17" fmla="*/ 30074 h 103"/>
                <a:gd name="T18" fmla="*/ 22566 w 104"/>
                <a:gd name="T19" fmla="*/ 25926 h 103"/>
                <a:gd name="T20" fmla="*/ 22913 w 104"/>
                <a:gd name="T21" fmla="*/ 22123 h 103"/>
                <a:gd name="T22" fmla="*/ 24996 w 104"/>
                <a:gd name="T23" fmla="*/ 22123 h 103"/>
                <a:gd name="T24" fmla="*/ 18053 w 104"/>
                <a:gd name="T25" fmla="*/ 17630 h 103"/>
                <a:gd name="T26" fmla="*/ 11110 w 104"/>
                <a:gd name="T27" fmla="*/ 21432 h 103"/>
                <a:gd name="T28" fmla="*/ 1736 w 104"/>
                <a:gd name="T29" fmla="*/ 24889 h 103"/>
                <a:gd name="T30" fmla="*/ 0 w 104"/>
                <a:gd name="T31" fmla="*/ 22469 h 103"/>
                <a:gd name="T32" fmla="*/ 6596 w 104"/>
                <a:gd name="T33" fmla="*/ 20395 h 103"/>
                <a:gd name="T34" fmla="*/ 13540 w 104"/>
                <a:gd name="T35" fmla="*/ 17284 h 103"/>
                <a:gd name="T36" fmla="*/ 18053 w 104"/>
                <a:gd name="T37" fmla="*/ 13827 h 103"/>
                <a:gd name="T38" fmla="*/ 20830 w 104"/>
                <a:gd name="T39" fmla="*/ 15556 h 103"/>
                <a:gd name="T40" fmla="*/ 20136 w 104"/>
                <a:gd name="T41" fmla="*/ 15901 h 103"/>
                <a:gd name="T42" fmla="*/ 27427 w 104"/>
                <a:gd name="T43" fmla="*/ 20049 h 103"/>
                <a:gd name="T44" fmla="*/ 12151 w 104"/>
                <a:gd name="T45" fmla="*/ 24889 h 103"/>
                <a:gd name="T46" fmla="*/ 11457 w 104"/>
                <a:gd name="T47" fmla="*/ 28000 h 103"/>
                <a:gd name="T48" fmla="*/ 9374 w 104"/>
                <a:gd name="T49" fmla="*/ 31457 h 103"/>
                <a:gd name="T50" fmla="*/ 4513 w 104"/>
                <a:gd name="T51" fmla="*/ 35605 h 103"/>
                <a:gd name="T52" fmla="*/ 2430 w 104"/>
                <a:gd name="T53" fmla="*/ 33185 h 103"/>
                <a:gd name="T54" fmla="*/ 6596 w 104"/>
                <a:gd name="T55" fmla="*/ 30420 h 103"/>
                <a:gd name="T56" fmla="*/ 8679 w 104"/>
                <a:gd name="T57" fmla="*/ 27309 h 103"/>
                <a:gd name="T58" fmla="*/ 9374 w 104"/>
                <a:gd name="T59" fmla="*/ 24889 h 103"/>
                <a:gd name="T60" fmla="*/ 10068 w 104"/>
                <a:gd name="T61" fmla="*/ 22123 h 103"/>
                <a:gd name="T62" fmla="*/ 12845 w 104"/>
                <a:gd name="T63" fmla="*/ 22815 h 103"/>
                <a:gd name="T64" fmla="*/ 12151 w 104"/>
                <a:gd name="T65" fmla="*/ 24889 h 103"/>
                <a:gd name="T66" fmla="*/ 33676 w 104"/>
                <a:gd name="T67" fmla="*/ 5185 h 103"/>
                <a:gd name="T68" fmla="*/ 33329 w 104"/>
                <a:gd name="T69" fmla="*/ 8642 h 103"/>
                <a:gd name="T70" fmla="*/ 32981 w 104"/>
                <a:gd name="T71" fmla="*/ 13482 h 103"/>
                <a:gd name="T72" fmla="*/ 5555 w 104"/>
                <a:gd name="T73" fmla="*/ 13482 h 103"/>
                <a:gd name="T74" fmla="*/ 6249 w 104"/>
                <a:gd name="T75" fmla="*/ 8296 h 103"/>
                <a:gd name="T76" fmla="*/ 6943 w 104"/>
                <a:gd name="T77" fmla="*/ 5185 h 103"/>
                <a:gd name="T78" fmla="*/ 7291 w 104"/>
                <a:gd name="T79" fmla="*/ 0 h 103"/>
                <a:gd name="T80" fmla="*/ 34717 w 104"/>
                <a:gd name="T81" fmla="*/ 0 h 103"/>
                <a:gd name="T82" fmla="*/ 33676 w 104"/>
                <a:gd name="T83" fmla="*/ 5185 h 103"/>
                <a:gd name="T84" fmla="*/ 18747 w 104"/>
                <a:gd name="T85" fmla="*/ 5531 h 103"/>
                <a:gd name="T86" fmla="*/ 19095 w 104"/>
                <a:gd name="T87" fmla="*/ 2074 h 103"/>
                <a:gd name="T88" fmla="*/ 10415 w 104"/>
                <a:gd name="T89" fmla="*/ 2074 h 103"/>
                <a:gd name="T90" fmla="*/ 9721 w 104"/>
                <a:gd name="T91" fmla="*/ 5531 h 103"/>
                <a:gd name="T92" fmla="*/ 18747 w 104"/>
                <a:gd name="T93" fmla="*/ 5531 h 103"/>
                <a:gd name="T94" fmla="*/ 17706 w 104"/>
                <a:gd name="T95" fmla="*/ 11407 h 103"/>
                <a:gd name="T96" fmla="*/ 18400 w 104"/>
                <a:gd name="T97" fmla="*/ 7605 h 103"/>
                <a:gd name="T98" fmla="*/ 9374 w 104"/>
                <a:gd name="T99" fmla="*/ 7605 h 103"/>
                <a:gd name="T100" fmla="*/ 9027 w 104"/>
                <a:gd name="T101" fmla="*/ 11407 h 103"/>
                <a:gd name="T102" fmla="*/ 17706 w 104"/>
                <a:gd name="T103" fmla="*/ 11407 h 103"/>
                <a:gd name="T104" fmla="*/ 30551 w 104"/>
                <a:gd name="T105" fmla="*/ 5531 h 103"/>
                <a:gd name="T106" fmla="*/ 31246 w 104"/>
                <a:gd name="T107" fmla="*/ 2074 h 103"/>
                <a:gd name="T108" fmla="*/ 22219 w 104"/>
                <a:gd name="T109" fmla="*/ 2074 h 103"/>
                <a:gd name="T110" fmla="*/ 21525 w 104"/>
                <a:gd name="T111" fmla="*/ 5531 h 103"/>
                <a:gd name="T112" fmla="*/ 30551 w 104"/>
                <a:gd name="T113" fmla="*/ 5531 h 103"/>
                <a:gd name="T114" fmla="*/ 29857 w 104"/>
                <a:gd name="T115" fmla="*/ 11407 h 103"/>
                <a:gd name="T116" fmla="*/ 30204 w 104"/>
                <a:gd name="T117" fmla="*/ 7605 h 103"/>
                <a:gd name="T118" fmla="*/ 21178 w 104"/>
                <a:gd name="T119" fmla="*/ 7605 h 103"/>
                <a:gd name="T120" fmla="*/ 20830 w 104"/>
                <a:gd name="T121" fmla="*/ 11407 h 103"/>
                <a:gd name="T122" fmla="*/ 29857 w 104"/>
                <a:gd name="T123" fmla="*/ 11407 h 1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w="9525">
              <a:noFill/>
              <a:round/>
              <a:headEnd/>
              <a:tailEnd/>
            </a:ln>
          </p:spPr>
          <p:txBody>
            <a:bodyPr/>
            <a:lstStyle/>
            <a:p>
              <a:pPr>
                <a:defRPr/>
              </a:pPr>
              <a:endParaRPr lang="en-US"/>
            </a:p>
          </p:txBody>
        </p:sp>
        <p:sp>
          <p:nvSpPr>
            <p:cNvPr id="36" name="Line 33">
              <a:extLst>
                <a:ext uri="{FF2B5EF4-FFF2-40B4-BE49-F238E27FC236}">
                  <a16:creationId xmlns:a16="http://schemas.microsoft.com/office/drawing/2014/main" id="{2D421BFF-8E2F-7C78-E472-D0E765C7BB57}"/>
                </a:ext>
              </a:extLst>
            </p:cNvPr>
            <p:cNvSpPr>
              <a:spLocks noChangeShapeType="1"/>
            </p:cNvSpPr>
            <p:nvPr/>
          </p:nvSpPr>
          <p:spPr bwMode="auto">
            <a:xfrm flipH="1">
              <a:off x="9255659" y="4549106"/>
              <a:ext cx="4513" cy="30856"/>
            </a:xfrm>
            <a:prstGeom prst="line">
              <a:avLst/>
            </a:prstGeom>
            <a:noFill/>
            <a:ln w="14288">
              <a:solidFill>
                <a:schemeClr val="tx1"/>
              </a:solidFill>
              <a:miter lim="800000"/>
              <a:headEnd/>
              <a:tailEnd/>
            </a:ln>
          </p:spPr>
          <p:txBody>
            <a:bodyPr/>
            <a:lstStyle/>
            <a:p>
              <a:pPr>
                <a:defRPr/>
              </a:pPr>
              <a:endParaRPr lang="en-US"/>
            </a:p>
          </p:txBody>
        </p:sp>
        <p:sp>
          <p:nvSpPr>
            <p:cNvPr id="37" name="Line 34">
              <a:extLst>
                <a:ext uri="{FF2B5EF4-FFF2-40B4-BE49-F238E27FC236}">
                  <a16:creationId xmlns:a16="http://schemas.microsoft.com/office/drawing/2014/main" id="{716D3CB6-5F16-DE8D-097A-216C4B8582D1}"/>
                </a:ext>
              </a:extLst>
            </p:cNvPr>
            <p:cNvSpPr>
              <a:spLocks noChangeShapeType="1"/>
            </p:cNvSpPr>
            <p:nvPr/>
          </p:nvSpPr>
          <p:spPr bwMode="auto">
            <a:xfrm flipH="1">
              <a:off x="9348181" y="4549106"/>
              <a:ext cx="4513" cy="30856"/>
            </a:xfrm>
            <a:prstGeom prst="line">
              <a:avLst/>
            </a:prstGeom>
            <a:noFill/>
            <a:ln w="14288">
              <a:solidFill>
                <a:schemeClr val="tx1"/>
              </a:solidFill>
              <a:miter lim="800000"/>
              <a:headEnd/>
              <a:tailEnd/>
            </a:ln>
          </p:spPr>
          <p:txBody>
            <a:bodyPr/>
            <a:lstStyle/>
            <a:p>
              <a:pPr>
                <a:defRPr/>
              </a:pPr>
              <a:endParaRPr lang="en-US"/>
            </a:p>
          </p:txBody>
        </p:sp>
        <p:sp>
          <p:nvSpPr>
            <p:cNvPr id="38" name="Line 35">
              <a:extLst>
                <a:ext uri="{FF2B5EF4-FFF2-40B4-BE49-F238E27FC236}">
                  <a16:creationId xmlns:a16="http://schemas.microsoft.com/office/drawing/2014/main" id="{8F0ADA7A-E0E7-93E1-B01A-71A3FC7833FF}"/>
                </a:ext>
              </a:extLst>
            </p:cNvPr>
            <p:cNvSpPr>
              <a:spLocks noChangeShapeType="1"/>
            </p:cNvSpPr>
            <p:nvPr/>
          </p:nvSpPr>
          <p:spPr bwMode="auto">
            <a:xfrm flipH="1">
              <a:off x="9442961" y="4549106"/>
              <a:ext cx="4513" cy="30856"/>
            </a:xfrm>
            <a:prstGeom prst="line">
              <a:avLst/>
            </a:prstGeom>
            <a:noFill/>
            <a:ln w="14288">
              <a:solidFill>
                <a:schemeClr val="tx1"/>
              </a:solidFill>
              <a:miter lim="800000"/>
              <a:headEnd/>
              <a:tailEnd/>
            </a:ln>
          </p:spPr>
          <p:txBody>
            <a:bodyPr/>
            <a:lstStyle/>
            <a:p>
              <a:pPr>
                <a:defRPr/>
              </a:pPr>
              <a:endParaRPr lang="en-US"/>
            </a:p>
          </p:txBody>
        </p:sp>
        <p:sp>
          <p:nvSpPr>
            <p:cNvPr id="39" name="Line 36">
              <a:extLst>
                <a:ext uri="{FF2B5EF4-FFF2-40B4-BE49-F238E27FC236}">
                  <a16:creationId xmlns:a16="http://schemas.microsoft.com/office/drawing/2014/main" id="{CA9B59D2-C257-F2F3-BFC0-EBB63D864B3C}"/>
                </a:ext>
              </a:extLst>
            </p:cNvPr>
            <p:cNvSpPr>
              <a:spLocks noChangeShapeType="1"/>
            </p:cNvSpPr>
            <p:nvPr/>
          </p:nvSpPr>
          <p:spPr bwMode="auto">
            <a:xfrm flipH="1">
              <a:off x="9537740" y="4549106"/>
              <a:ext cx="4513" cy="30856"/>
            </a:xfrm>
            <a:prstGeom prst="line">
              <a:avLst/>
            </a:prstGeom>
            <a:noFill/>
            <a:ln w="14288">
              <a:solidFill>
                <a:schemeClr val="tx1"/>
              </a:solidFill>
              <a:miter lim="800000"/>
              <a:headEnd/>
              <a:tailEnd/>
            </a:ln>
          </p:spPr>
          <p:txBody>
            <a:bodyPr/>
            <a:lstStyle/>
            <a:p>
              <a:pPr>
                <a:defRPr/>
              </a:pPr>
              <a:endParaRPr lang="en-US"/>
            </a:p>
          </p:txBody>
        </p:sp>
        <p:sp>
          <p:nvSpPr>
            <p:cNvPr id="40" name="Line 37">
              <a:extLst>
                <a:ext uri="{FF2B5EF4-FFF2-40B4-BE49-F238E27FC236}">
                  <a16:creationId xmlns:a16="http://schemas.microsoft.com/office/drawing/2014/main" id="{CCBFD14B-C3B3-8E80-C75E-44635866152A}"/>
                </a:ext>
              </a:extLst>
            </p:cNvPr>
            <p:cNvSpPr>
              <a:spLocks noChangeShapeType="1"/>
            </p:cNvSpPr>
            <p:nvPr/>
          </p:nvSpPr>
          <p:spPr bwMode="auto">
            <a:xfrm flipH="1">
              <a:off x="9634777" y="4549106"/>
              <a:ext cx="2256" cy="30856"/>
            </a:xfrm>
            <a:prstGeom prst="line">
              <a:avLst/>
            </a:prstGeom>
            <a:noFill/>
            <a:ln w="14288">
              <a:solidFill>
                <a:schemeClr val="tx1"/>
              </a:solidFill>
              <a:miter lim="800000"/>
              <a:headEnd/>
              <a:tailEnd/>
            </a:ln>
          </p:spPr>
          <p:txBody>
            <a:bodyPr/>
            <a:lstStyle/>
            <a:p>
              <a:pPr>
                <a:defRPr/>
              </a:pPr>
              <a:endParaRPr lang="en-US"/>
            </a:p>
          </p:txBody>
        </p:sp>
        <p:sp>
          <p:nvSpPr>
            <p:cNvPr id="41" name="Line 38">
              <a:extLst>
                <a:ext uri="{FF2B5EF4-FFF2-40B4-BE49-F238E27FC236}">
                  <a16:creationId xmlns:a16="http://schemas.microsoft.com/office/drawing/2014/main" id="{ADB8EF3B-D97F-11B5-3F93-427845F48025}"/>
                </a:ext>
              </a:extLst>
            </p:cNvPr>
            <p:cNvSpPr>
              <a:spLocks noChangeShapeType="1"/>
            </p:cNvSpPr>
            <p:nvPr/>
          </p:nvSpPr>
          <p:spPr bwMode="auto">
            <a:xfrm flipH="1">
              <a:off x="9727299" y="4549106"/>
              <a:ext cx="4513" cy="30856"/>
            </a:xfrm>
            <a:prstGeom prst="line">
              <a:avLst/>
            </a:prstGeom>
            <a:noFill/>
            <a:ln w="14288">
              <a:solidFill>
                <a:schemeClr val="bg1"/>
              </a:solidFill>
              <a:miter lim="800000"/>
              <a:headEnd/>
              <a:tailEnd/>
            </a:ln>
          </p:spPr>
          <p:txBody>
            <a:bodyPr/>
            <a:lstStyle/>
            <a:p>
              <a:pPr>
                <a:defRPr/>
              </a:pPr>
              <a:endParaRPr lang="en-US"/>
            </a:p>
          </p:txBody>
        </p:sp>
      </p:grpSp>
      <p:pic>
        <p:nvPicPr>
          <p:cNvPr id="42" name="Picture 3" descr="C:\Documents and Settings\tdz\桌面\未标题-2.png" hidden="1">
            <a:extLst>
              <a:ext uri="{FF2B5EF4-FFF2-40B4-BE49-F238E27FC236}">
                <a16:creationId xmlns:a16="http://schemas.microsoft.com/office/drawing/2014/main" id="{5678EDB9-FC18-F419-0532-0B980F500D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78713" y="6542088"/>
            <a:ext cx="2524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任意多边形 73" hidden="1">
            <a:extLst>
              <a:ext uri="{FF2B5EF4-FFF2-40B4-BE49-F238E27FC236}">
                <a16:creationId xmlns:a16="http://schemas.microsoft.com/office/drawing/2014/main" id="{76EAD271-6EE6-B6AD-EDE1-9B2007D5454C}"/>
              </a:ext>
            </a:extLst>
          </p:cNvPr>
          <p:cNvSpPr/>
          <p:nvPr userDrawn="1"/>
        </p:nvSpPr>
        <p:spPr>
          <a:xfrm rot="894806">
            <a:off x="779463" y="139700"/>
            <a:ext cx="539750" cy="827088"/>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lstStyle/>
          <a:p>
            <a:pPr algn="ctr" defTabSz="914209" eaLnBrk="1" fontAlgn="auto" hangingPunct="1">
              <a:spcBef>
                <a:spcPts val="0"/>
              </a:spcBef>
              <a:spcAft>
                <a:spcPts val="0"/>
              </a:spcAft>
              <a:defRPr/>
            </a:pPr>
            <a:endParaRPr lang="zh-CN" altLang="en-US" dirty="0">
              <a:effectLst>
                <a:innerShdw blurRad="63500" dist="215900" dir="13500000">
                  <a:prstClr val="black">
                    <a:alpha val="50000"/>
                  </a:prstClr>
                </a:innerShdw>
              </a:effectLst>
            </a:endParaRPr>
          </a:p>
        </p:txBody>
      </p:sp>
      <p:sp>
        <p:nvSpPr>
          <p:cNvPr id="44" name="文本框 75" hidden="1">
            <a:extLst>
              <a:ext uri="{FF2B5EF4-FFF2-40B4-BE49-F238E27FC236}">
                <a16:creationId xmlns:a16="http://schemas.microsoft.com/office/drawing/2014/main" id="{26140E82-E08A-9E2E-9A13-BEE0625D9AB0}"/>
              </a:ext>
            </a:extLst>
          </p:cNvPr>
          <p:cNvSpPr txBox="1"/>
          <p:nvPr/>
        </p:nvSpPr>
        <p:spPr>
          <a:xfrm>
            <a:off x="1149350" y="593725"/>
            <a:ext cx="588963" cy="28733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lIns="91424" tIns="45713" rIns="91424" bIns="45713"/>
          <a:lstStyle/>
          <a:p>
            <a:pPr defTabSz="914209" eaLnBrk="1" fontAlgn="auto" hangingPunct="1">
              <a:spcBef>
                <a:spcPts val="0"/>
              </a:spcBef>
              <a:spcAft>
                <a:spcPts val="0"/>
              </a:spcAft>
              <a:defRPr/>
            </a:pPr>
            <a:endParaRPr lang="zh-CN" altLang="en-US" sz="5500" dirty="0">
              <a:latin typeface="汉真广标" panose="02010609000101010101" pitchFamily="49" charset="-122"/>
              <a:ea typeface="汉真广标" panose="02010609000101010101" pitchFamily="49" charset="-122"/>
              <a:cs typeface="+mn-cs"/>
            </a:endParaRPr>
          </a:p>
        </p:txBody>
      </p:sp>
      <p:sp>
        <p:nvSpPr>
          <p:cNvPr id="45" name="日期占位符 7">
            <a:extLst>
              <a:ext uri="{FF2B5EF4-FFF2-40B4-BE49-F238E27FC236}">
                <a16:creationId xmlns:a16="http://schemas.microsoft.com/office/drawing/2014/main" id="{678C06AC-244E-B7FA-9F86-44BD55BD67E0}"/>
              </a:ext>
            </a:extLst>
          </p:cNvPr>
          <p:cNvSpPr>
            <a:spLocks noGrp="1"/>
          </p:cNvSpPr>
          <p:nvPr>
            <p:ph type="dt" sz="half" idx="10"/>
          </p:nvPr>
        </p:nvSpPr>
        <p:spPr>
          <a:xfrm>
            <a:off x="838200" y="6356350"/>
            <a:ext cx="2741613" cy="365125"/>
          </a:xfrm>
          <a:prstGeom prst="rect">
            <a:avLst/>
          </a:prstGeom>
        </p:spPr>
        <p:txBody>
          <a:bodyPr vert="horz" wrap="square" lIns="91424" tIns="45713" rIns="91424" bIns="45713" numCol="1" anchor="t" anchorCtr="0" compatLnSpc="1">
            <a:prstTxWarp prst="textNoShape">
              <a:avLst/>
            </a:prstTxWarp>
          </a:bodyPr>
          <a:lstStyle>
            <a:lvl1pPr defTabSz="911187" eaLnBrk="1" hangingPunct="1">
              <a:defRPr>
                <a:latin typeface="Calibri" pitchFamily="34" charset="0"/>
              </a:defRPr>
            </a:lvl1pPr>
          </a:lstStyle>
          <a:p>
            <a:pPr>
              <a:defRPr/>
            </a:pPr>
            <a:fld id="{BC9C8C71-0D66-4B36-8AE4-E0350F56A348}" type="datetimeFigureOut">
              <a:rPr lang="zh-CN" altLang="en-US"/>
              <a:pPr>
                <a:defRPr/>
              </a:pPr>
              <a:t>2023/11/26</a:t>
            </a:fld>
            <a:endParaRPr lang="zh-CN" altLang="en-US"/>
          </a:p>
        </p:txBody>
      </p:sp>
      <p:sp>
        <p:nvSpPr>
          <p:cNvPr id="46" name="页脚占位符 8">
            <a:extLst>
              <a:ext uri="{FF2B5EF4-FFF2-40B4-BE49-F238E27FC236}">
                <a16:creationId xmlns:a16="http://schemas.microsoft.com/office/drawing/2014/main" id="{2FC6CE2C-770E-3C9E-3903-5D2AF24457BB}"/>
              </a:ext>
            </a:extLst>
          </p:cNvPr>
          <p:cNvSpPr>
            <a:spLocks noGrp="1"/>
          </p:cNvSpPr>
          <p:nvPr>
            <p:ph type="ftr" sz="quarter" idx="11"/>
          </p:nvPr>
        </p:nvSpPr>
        <p:spPr>
          <a:xfrm>
            <a:off x="4037013" y="6356350"/>
            <a:ext cx="4114800" cy="365125"/>
          </a:xfrm>
          <a:prstGeom prst="rect">
            <a:avLst/>
          </a:prstGeom>
        </p:spPr>
        <p:txBody>
          <a:bodyPr vert="horz" wrap="square" lIns="91424" tIns="45713" rIns="91424" bIns="45713" numCol="1" anchor="t" anchorCtr="0" compatLnSpc="1">
            <a:prstTxWarp prst="textNoShape">
              <a:avLst/>
            </a:prstTxWarp>
          </a:bodyPr>
          <a:lstStyle>
            <a:lvl1pPr defTabSz="911187" eaLnBrk="1" hangingPunct="1">
              <a:defRPr>
                <a:latin typeface="Calibri" pitchFamily="34" charset="0"/>
              </a:defRPr>
            </a:lvl1pPr>
          </a:lstStyle>
          <a:p>
            <a:pPr>
              <a:defRPr/>
            </a:pPr>
            <a:endParaRPr lang="zh-CN" altLang="en-US"/>
          </a:p>
        </p:txBody>
      </p:sp>
    </p:spTree>
    <p:extLst>
      <p:ext uri="{BB962C8B-B14F-4D97-AF65-F5344CB8AC3E}">
        <p14:creationId xmlns:p14="http://schemas.microsoft.com/office/powerpoint/2010/main" val="2369431125"/>
      </p:ext>
    </p:extLst>
  </p:cSld>
  <p:clrMapOvr>
    <a:masterClrMapping/>
  </p:clrMapOvr>
  <p:transition spd="slow"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226555"/>
      </p:ext>
    </p:extLst>
  </p:cSld>
  <p:clrMapOvr>
    <a:masterClrMapping/>
  </p:clrMapOvr>
  <p:transition spd="slow" advClick="0"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409479"/>
      </p:ext>
    </p:extLst>
  </p:cSld>
  <p:clrMapOvr>
    <a:masterClrMapping/>
  </p:clrMapOvr>
  <p:transition spd="slow"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15590"/>
      </p:ext>
    </p:extLst>
  </p:cSld>
  <p:clrMapOvr>
    <a:masterClrMapping/>
  </p:clrMapOvr>
  <p:transition spd="slow" advClick="0"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88A5A4-F929-8A3E-8B21-139CA15B08D9}"/>
              </a:ext>
            </a:extLst>
          </p:cNvPr>
          <p:cNvPicPr>
            <a:picLocks noChangeAspect="1"/>
          </p:cNvPicPr>
          <p:nvPr userDrawn="1"/>
        </p:nvPicPr>
        <p:blipFill>
          <a:blip r:embed="rId2">
            <a:extLst>
              <a:ext uri="{28A0092B-C50C-407E-A947-70E740481C1C}">
                <a14:useLocalDpi xmlns:a14="http://schemas.microsoft.com/office/drawing/2010/main" val="0"/>
              </a:ext>
            </a:extLst>
          </a:blip>
          <a:srcRect l="39760" r="53"/>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5">
            <a:extLst>
              <a:ext uri="{FF2B5EF4-FFF2-40B4-BE49-F238E27FC236}">
                <a16:creationId xmlns:a16="http://schemas.microsoft.com/office/drawing/2014/main" id="{041B49A9-4196-7A80-30DB-3E04BCF1254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75" y="-150813"/>
            <a:ext cx="4799013" cy="195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8045448"/>
      </p:ext>
    </p:extLst>
  </p:cSld>
  <p:clrMapOvr>
    <a:masterClrMapping/>
  </p:clrMapOvr>
  <p:transition spd="slow" advClick="0" advTm="3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87"/>
      </p:ext>
    </p:extLst>
  </p:cSld>
  <p:clrMapOvr>
    <a:masterClrMapping/>
  </p:clrMapOvr>
  <p:transition spd="slow" advClick="0" advTm="3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147B652-E672-9D02-8C97-F0F73F2F3A28}"/>
              </a:ext>
            </a:extLst>
          </p:cNvPr>
          <p:cNvPicPr>
            <a:picLocks noChangeAspect="1"/>
          </p:cNvPicPr>
          <p:nvPr userDrawn="1"/>
        </p:nvPicPr>
        <p:blipFill>
          <a:blip r:embed="rId2">
            <a:extLst>
              <a:ext uri="{28A0092B-C50C-407E-A947-70E740481C1C}">
                <a14:useLocalDpi xmlns:a14="http://schemas.microsoft.com/office/drawing/2010/main" val="0"/>
              </a:ext>
            </a:extLst>
          </a:blip>
          <a:srcRect l="39815"/>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94E3495A-F6E0-E2FB-9351-03A4ABA39C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4525" y="106363"/>
            <a:ext cx="4265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8143685"/>
      </p:ext>
    </p:extLst>
  </p:cSld>
  <p:clrMapOvr>
    <a:masterClrMapping/>
  </p:clrMapOvr>
  <p:transition spd="slow" advClick="0" advTm="3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D1C2E48F-460B-E0BE-4DFE-130348526768}"/>
              </a:ext>
            </a:extLst>
          </p:cNvPr>
          <p:cNvSpPr/>
          <p:nvPr userDrawn="1"/>
        </p:nvSpPr>
        <p:spPr>
          <a:xfrm>
            <a:off x="544513" y="506413"/>
            <a:ext cx="11106150" cy="586581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anchor="ctr"/>
          <a:lstStyle>
            <a:lvl1pPr defTabSz="911225">
              <a:defRPr sz="1900">
                <a:solidFill>
                  <a:schemeClr val="tx1"/>
                </a:solidFill>
                <a:latin typeface="Arial" panose="020B0604020202020204" pitchFamily="34" charset="0"/>
                <a:cs typeface="Arial" panose="020B0604020202020204" pitchFamily="34" charset="0"/>
              </a:defRPr>
            </a:lvl1pPr>
            <a:lvl2pPr marL="742950" indent="-285750" defTabSz="911225">
              <a:defRPr sz="1900">
                <a:solidFill>
                  <a:schemeClr val="tx1"/>
                </a:solidFill>
                <a:latin typeface="Arial" panose="020B0604020202020204" pitchFamily="34" charset="0"/>
                <a:cs typeface="Arial" panose="020B0604020202020204" pitchFamily="34" charset="0"/>
              </a:defRPr>
            </a:lvl2pPr>
            <a:lvl3pPr marL="1143000" indent="-228600" defTabSz="911225">
              <a:defRPr sz="1900">
                <a:solidFill>
                  <a:schemeClr val="tx1"/>
                </a:solidFill>
                <a:latin typeface="Arial" panose="020B0604020202020204" pitchFamily="34" charset="0"/>
                <a:cs typeface="Arial" panose="020B0604020202020204" pitchFamily="34" charset="0"/>
              </a:defRPr>
            </a:lvl3pPr>
            <a:lvl4pPr marL="1600200" indent="-228600" defTabSz="911225">
              <a:defRPr sz="1900">
                <a:solidFill>
                  <a:schemeClr val="tx1"/>
                </a:solidFill>
                <a:latin typeface="Arial" panose="020B0604020202020204" pitchFamily="34" charset="0"/>
                <a:cs typeface="Arial" panose="020B0604020202020204" pitchFamily="34" charset="0"/>
              </a:defRPr>
            </a:lvl4pPr>
            <a:lvl5pPr marL="2057400" indent="-228600" defTabSz="911225">
              <a:defRPr sz="1900">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algn="ctr" eaLnBrk="1" hangingPunct="1"/>
            <a:endParaRPr lang="zh-CN" altLang="en-US" sz="1500">
              <a:solidFill>
                <a:srgbClr val="FFFFFF"/>
              </a:solidFill>
              <a:latin typeface="DengXian" panose="02010600030101010101" pitchFamily="2" charset="-122"/>
              <a:cs typeface="汉仪全唐诗简"/>
            </a:endParaRPr>
          </a:p>
        </p:txBody>
      </p:sp>
      <p:pic>
        <p:nvPicPr>
          <p:cNvPr id="3" name="图片 6">
            <a:extLst>
              <a:ext uri="{FF2B5EF4-FFF2-40B4-BE49-F238E27FC236}">
                <a16:creationId xmlns:a16="http://schemas.microsoft.com/office/drawing/2014/main" id="{E19723D3-668D-EFFD-32A7-947C16A9E8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1825" y="1800225"/>
            <a:ext cx="3509963"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8">
            <a:extLst>
              <a:ext uri="{FF2B5EF4-FFF2-40B4-BE49-F238E27FC236}">
                <a16:creationId xmlns:a16="http://schemas.microsoft.com/office/drawing/2014/main" id="{8349374F-2F01-1CA9-73A9-352711C2E30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34650" y="-87313"/>
            <a:ext cx="1355725" cy="169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0">
            <a:extLst>
              <a:ext uri="{FF2B5EF4-FFF2-40B4-BE49-F238E27FC236}">
                <a16:creationId xmlns:a16="http://schemas.microsoft.com/office/drawing/2014/main" id="{9F359E1B-DA2C-FF2D-1C51-D69A73AE024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96313" y="3943350"/>
            <a:ext cx="3878262"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1">
            <a:extLst>
              <a:ext uri="{FF2B5EF4-FFF2-40B4-BE49-F238E27FC236}">
                <a16:creationId xmlns:a16="http://schemas.microsoft.com/office/drawing/2014/main" id="{1315C3F3-66AA-CF0C-1FC3-C170545366EC}"/>
              </a:ext>
            </a:extLst>
          </p:cNvPr>
          <p:cNvSpPr txBox="1">
            <a:spLocks noChangeArrowheads="1"/>
          </p:cNvSpPr>
          <p:nvPr userDrawn="1"/>
        </p:nvSpPr>
        <p:spPr bwMode="auto">
          <a:xfrm>
            <a:off x="4200525" y="627063"/>
            <a:ext cx="3452813" cy="492125"/>
          </a:xfrm>
          <a:prstGeom prst="rect">
            <a:avLst/>
          </a:prstGeom>
          <a:noFill/>
          <a:ln w="9525">
            <a:noFill/>
            <a:miter lim="800000"/>
            <a:headEnd/>
            <a:tailEnd/>
          </a:ln>
        </p:spPr>
        <p:txBody>
          <a:bodyPr lIns="121888" tIns="60944" rIns="121888" bIns="60944" anchor="ctr">
            <a:spAutoFit/>
          </a:bodyPr>
          <a:lstStyle/>
          <a:p>
            <a:pPr algn="ctr" defTabSz="911225" eaLnBrk="1" hangingPunct="1">
              <a:lnSpc>
                <a:spcPct val="120000"/>
              </a:lnSpc>
              <a:defRPr/>
            </a:pPr>
            <a:r>
              <a:rPr lang="en-US" altLang="zh-CN" sz="2000">
                <a:solidFill>
                  <a:srgbClr val="000000"/>
                </a:solidFill>
                <a:latin typeface="华康少女文字W5"/>
                <a:ea typeface="华康少女文字W5"/>
                <a:cs typeface="华康少女文字W5"/>
              </a:rPr>
              <a:t>——</a:t>
            </a:r>
            <a:r>
              <a:rPr lang="zh-CN" altLang="en-US" sz="2000">
                <a:solidFill>
                  <a:srgbClr val="000000"/>
                </a:solidFill>
                <a:latin typeface="华康少女文字W5"/>
                <a:ea typeface="华康少女文字W5"/>
                <a:cs typeface="华康少女文字W5"/>
              </a:rPr>
              <a:t>请输入您的标题</a:t>
            </a:r>
            <a:r>
              <a:rPr lang="en-US" altLang="zh-CN" sz="2000">
                <a:solidFill>
                  <a:srgbClr val="000000"/>
                </a:solidFill>
                <a:latin typeface="华康少女文字W5"/>
                <a:ea typeface="华康少女文字W5"/>
                <a:cs typeface="华康少女文字W5"/>
              </a:rPr>
              <a:t>——</a:t>
            </a:r>
            <a:endParaRPr lang="zh-CN" altLang="en-US" sz="2000">
              <a:solidFill>
                <a:srgbClr val="000000"/>
              </a:solidFill>
              <a:latin typeface="华康少女文字W5"/>
              <a:ea typeface="华康少女文字W5"/>
              <a:cs typeface="华康少女文字W5"/>
            </a:endParaRPr>
          </a:p>
        </p:txBody>
      </p:sp>
    </p:spTree>
    <p:extLst>
      <p:ext uri="{BB962C8B-B14F-4D97-AF65-F5344CB8AC3E}">
        <p14:creationId xmlns:p14="http://schemas.microsoft.com/office/powerpoint/2010/main" val="3743962215"/>
      </p:ext>
    </p:extLst>
  </p:cSld>
  <p:clrMapOvr>
    <a:masterClrMapping/>
  </p:clrMapOvr>
  <p:transition spd="slow" advClick="0" advTm="3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EF249DAA-48D0-CE9C-6CC2-263CA7A83CCC}"/>
              </a:ext>
            </a:extLst>
          </p:cNvPr>
          <p:cNvSpPr/>
          <p:nvPr userDrawn="1"/>
        </p:nvSpPr>
        <p:spPr>
          <a:xfrm>
            <a:off x="544513" y="506413"/>
            <a:ext cx="11106150" cy="586581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anchor="ctr"/>
          <a:lstStyle>
            <a:lvl1pPr defTabSz="911225">
              <a:defRPr sz="1900">
                <a:solidFill>
                  <a:schemeClr val="tx1"/>
                </a:solidFill>
                <a:latin typeface="Arial" panose="020B0604020202020204" pitchFamily="34" charset="0"/>
                <a:cs typeface="Arial" panose="020B0604020202020204" pitchFamily="34" charset="0"/>
              </a:defRPr>
            </a:lvl1pPr>
            <a:lvl2pPr marL="742950" indent="-285750" defTabSz="911225">
              <a:defRPr sz="1900">
                <a:solidFill>
                  <a:schemeClr val="tx1"/>
                </a:solidFill>
                <a:latin typeface="Arial" panose="020B0604020202020204" pitchFamily="34" charset="0"/>
                <a:cs typeface="Arial" panose="020B0604020202020204" pitchFamily="34" charset="0"/>
              </a:defRPr>
            </a:lvl2pPr>
            <a:lvl3pPr marL="1143000" indent="-228600" defTabSz="911225">
              <a:defRPr sz="1900">
                <a:solidFill>
                  <a:schemeClr val="tx1"/>
                </a:solidFill>
                <a:latin typeface="Arial" panose="020B0604020202020204" pitchFamily="34" charset="0"/>
                <a:cs typeface="Arial" panose="020B0604020202020204" pitchFamily="34" charset="0"/>
              </a:defRPr>
            </a:lvl3pPr>
            <a:lvl4pPr marL="1600200" indent="-228600" defTabSz="911225">
              <a:defRPr sz="1900">
                <a:solidFill>
                  <a:schemeClr val="tx1"/>
                </a:solidFill>
                <a:latin typeface="Arial" panose="020B0604020202020204" pitchFamily="34" charset="0"/>
                <a:cs typeface="Arial" panose="020B0604020202020204" pitchFamily="34" charset="0"/>
              </a:defRPr>
            </a:lvl4pPr>
            <a:lvl5pPr marL="2057400" indent="-228600" defTabSz="911225">
              <a:defRPr sz="1900">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algn="ctr" eaLnBrk="1" hangingPunct="1"/>
            <a:endParaRPr lang="zh-CN" altLang="en-US" sz="1500">
              <a:solidFill>
                <a:srgbClr val="FFFFFF"/>
              </a:solidFill>
              <a:latin typeface="DengXian" panose="02010600030101010101" pitchFamily="2" charset="-122"/>
              <a:cs typeface="汉仪全唐诗简"/>
            </a:endParaRPr>
          </a:p>
        </p:txBody>
      </p:sp>
      <p:pic>
        <p:nvPicPr>
          <p:cNvPr id="3" name="图片 3">
            <a:extLst>
              <a:ext uri="{FF2B5EF4-FFF2-40B4-BE49-F238E27FC236}">
                <a16:creationId xmlns:a16="http://schemas.microsoft.com/office/drawing/2014/main" id="{6E137A41-2001-DF56-49B4-8FF12C82B4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7250" y="2801938"/>
            <a:ext cx="4545013"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5">
            <a:extLst>
              <a:ext uri="{FF2B5EF4-FFF2-40B4-BE49-F238E27FC236}">
                <a16:creationId xmlns:a16="http://schemas.microsoft.com/office/drawing/2014/main" id="{7689BBEA-17DB-91D1-53BE-E9F9B6EDE3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1825" y="-185738"/>
            <a:ext cx="2667000" cy="495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7">
            <a:extLst>
              <a:ext uri="{FF2B5EF4-FFF2-40B4-BE49-F238E27FC236}">
                <a16:creationId xmlns:a16="http://schemas.microsoft.com/office/drawing/2014/main" id="{6421F262-56EF-3374-BB5F-C44B7E94A979}"/>
              </a:ext>
            </a:extLst>
          </p:cNvPr>
          <p:cNvSpPr txBox="1">
            <a:spLocks noChangeArrowheads="1"/>
          </p:cNvSpPr>
          <p:nvPr userDrawn="1"/>
        </p:nvSpPr>
        <p:spPr bwMode="auto">
          <a:xfrm>
            <a:off x="4200525" y="627063"/>
            <a:ext cx="3452813" cy="492125"/>
          </a:xfrm>
          <a:prstGeom prst="rect">
            <a:avLst/>
          </a:prstGeom>
          <a:noFill/>
          <a:ln w="9525">
            <a:noFill/>
            <a:miter lim="800000"/>
            <a:headEnd/>
            <a:tailEnd/>
          </a:ln>
        </p:spPr>
        <p:txBody>
          <a:bodyPr lIns="121888" tIns="60944" rIns="121888" bIns="60944" anchor="ctr">
            <a:spAutoFit/>
          </a:bodyPr>
          <a:lstStyle/>
          <a:p>
            <a:pPr algn="ctr" defTabSz="911225" eaLnBrk="1" hangingPunct="1">
              <a:lnSpc>
                <a:spcPct val="120000"/>
              </a:lnSpc>
              <a:defRPr/>
            </a:pPr>
            <a:r>
              <a:rPr lang="en-US" altLang="zh-CN" sz="2000">
                <a:solidFill>
                  <a:srgbClr val="000000"/>
                </a:solidFill>
                <a:latin typeface="华康少女文字W5"/>
                <a:ea typeface="华康少女文字W5"/>
                <a:cs typeface="华康少女文字W5"/>
              </a:rPr>
              <a:t>——</a:t>
            </a:r>
            <a:r>
              <a:rPr lang="zh-CN" altLang="en-US" sz="2000">
                <a:solidFill>
                  <a:srgbClr val="000000"/>
                </a:solidFill>
                <a:latin typeface="华康少女文字W5"/>
                <a:ea typeface="华康少女文字W5"/>
                <a:cs typeface="华康少女文字W5"/>
              </a:rPr>
              <a:t>请输入您的标题</a:t>
            </a:r>
            <a:r>
              <a:rPr lang="en-US" altLang="zh-CN" sz="2000">
                <a:solidFill>
                  <a:srgbClr val="000000"/>
                </a:solidFill>
                <a:latin typeface="华康少女文字W5"/>
                <a:ea typeface="华康少女文字W5"/>
                <a:cs typeface="华康少女文字W5"/>
              </a:rPr>
              <a:t>——</a:t>
            </a:r>
            <a:endParaRPr lang="zh-CN" altLang="en-US" sz="2000">
              <a:solidFill>
                <a:srgbClr val="000000"/>
              </a:solidFill>
              <a:latin typeface="华康少女文字W5"/>
              <a:ea typeface="华康少女文字W5"/>
              <a:cs typeface="华康少女文字W5"/>
            </a:endParaRPr>
          </a:p>
        </p:txBody>
      </p:sp>
    </p:spTree>
    <p:extLst>
      <p:ext uri="{BB962C8B-B14F-4D97-AF65-F5344CB8AC3E}">
        <p14:creationId xmlns:p14="http://schemas.microsoft.com/office/powerpoint/2010/main" val="933387823"/>
      </p:ext>
    </p:extLst>
  </p:cSld>
  <p:clrMapOvr>
    <a:masterClrMapping/>
  </p:clrMapOvr>
  <p:transition spd="slow" advClick="0" advTm="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566755"/>
      </p:ext>
    </p:extLst>
  </p:cSld>
  <p:clrMapOvr>
    <a:masterClrMapping/>
  </p:clrMapOvr>
  <p:transition spd="slow" advClick="0" advTm="3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2D91F2D-BF77-6F61-4A2E-53425201BC2C}"/>
              </a:ext>
            </a:extLst>
          </p:cNvPr>
          <p:cNvSpPr/>
          <p:nvPr userDrawn="1"/>
        </p:nvSpPr>
        <p:spPr>
          <a:xfrm>
            <a:off x="696913" y="658813"/>
            <a:ext cx="11106150" cy="586581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anchor="ctr"/>
          <a:lstStyle>
            <a:lvl1pPr defTabSz="911225">
              <a:defRPr sz="1900">
                <a:solidFill>
                  <a:schemeClr val="tx1"/>
                </a:solidFill>
                <a:latin typeface="Arial" panose="020B0604020202020204" pitchFamily="34" charset="0"/>
                <a:cs typeface="Arial" panose="020B0604020202020204" pitchFamily="34" charset="0"/>
              </a:defRPr>
            </a:lvl1pPr>
            <a:lvl2pPr marL="742950" indent="-285750" defTabSz="911225">
              <a:defRPr sz="1900">
                <a:solidFill>
                  <a:schemeClr val="tx1"/>
                </a:solidFill>
                <a:latin typeface="Arial" panose="020B0604020202020204" pitchFamily="34" charset="0"/>
                <a:cs typeface="Arial" panose="020B0604020202020204" pitchFamily="34" charset="0"/>
              </a:defRPr>
            </a:lvl2pPr>
            <a:lvl3pPr marL="1143000" indent="-228600" defTabSz="911225">
              <a:defRPr sz="1900">
                <a:solidFill>
                  <a:schemeClr val="tx1"/>
                </a:solidFill>
                <a:latin typeface="Arial" panose="020B0604020202020204" pitchFamily="34" charset="0"/>
                <a:cs typeface="Arial" panose="020B0604020202020204" pitchFamily="34" charset="0"/>
              </a:defRPr>
            </a:lvl3pPr>
            <a:lvl4pPr marL="1600200" indent="-228600" defTabSz="911225">
              <a:defRPr sz="1900">
                <a:solidFill>
                  <a:schemeClr val="tx1"/>
                </a:solidFill>
                <a:latin typeface="Arial" panose="020B0604020202020204" pitchFamily="34" charset="0"/>
                <a:cs typeface="Arial" panose="020B0604020202020204" pitchFamily="34" charset="0"/>
              </a:defRPr>
            </a:lvl4pPr>
            <a:lvl5pPr marL="2057400" indent="-228600" defTabSz="911225">
              <a:defRPr sz="1900">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algn="ctr" eaLnBrk="1" hangingPunct="1"/>
            <a:endParaRPr lang="zh-CN" altLang="en-US" sz="1500">
              <a:solidFill>
                <a:srgbClr val="FFFFFF"/>
              </a:solidFill>
              <a:latin typeface="DengXian" panose="02010600030101010101" pitchFamily="2" charset="-122"/>
              <a:cs typeface="汉仪全唐诗简"/>
            </a:endParaRPr>
          </a:p>
        </p:txBody>
      </p:sp>
      <p:pic>
        <p:nvPicPr>
          <p:cNvPr id="3" name="图片 3">
            <a:extLst>
              <a:ext uri="{FF2B5EF4-FFF2-40B4-BE49-F238E27FC236}">
                <a16:creationId xmlns:a16="http://schemas.microsoft.com/office/drawing/2014/main" id="{9A8C1827-EF70-95D2-FCE3-F245B195D6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275013"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5">
            <a:extLst>
              <a:ext uri="{FF2B5EF4-FFF2-40B4-BE49-F238E27FC236}">
                <a16:creationId xmlns:a16="http://schemas.microsoft.com/office/drawing/2014/main" id="{A7C7C114-F453-8122-7C00-C10A28372CC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883650" y="4516438"/>
            <a:ext cx="3448050"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0">
            <a:extLst>
              <a:ext uri="{FF2B5EF4-FFF2-40B4-BE49-F238E27FC236}">
                <a16:creationId xmlns:a16="http://schemas.microsoft.com/office/drawing/2014/main" id="{53DAA43A-BC8D-F431-F28A-1A947B07730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908300"/>
            <a:ext cx="2727325"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1">
            <a:extLst>
              <a:ext uri="{FF2B5EF4-FFF2-40B4-BE49-F238E27FC236}">
                <a16:creationId xmlns:a16="http://schemas.microsoft.com/office/drawing/2014/main" id="{079A0959-757E-A31D-3DF1-CD3E0C068330}"/>
              </a:ext>
            </a:extLst>
          </p:cNvPr>
          <p:cNvSpPr txBox="1">
            <a:spLocks noChangeArrowheads="1"/>
          </p:cNvSpPr>
          <p:nvPr userDrawn="1"/>
        </p:nvSpPr>
        <p:spPr bwMode="auto">
          <a:xfrm>
            <a:off x="4200525" y="627063"/>
            <a:ext cx="3452813" cy="492125"/>
          </a:xfrm>
          <a:prstGeom prst="rect">
            <a:avLst/>
          </a:prstGeom>
          <a:noFill/>
          <a:ln w="9525">
            <a:noFill/>
            <a:miter lim="800000"/>
            <a:headEnd/>
            <a:tailEnd/>
          </a:ln>
        </p:spPr>
        <p:txBody>
          <a:bodyPr lIns="121888" tIns="60944" rIns="121888" bIns="60944" anchor="ctr">
            <a:spAutoFit/>
          </a:bodyPr>
          <a:lstStyle/>
          <a:p>
            <a:pPr algn="ctr" defTabSz="911225" eaLnBrk="1" hangingPunct="1">
              <a:lnSpc>
                <a:spcPct val="120000"/>
              </a:lnSpc>
              <a:defRPr/>
            </a:pPr>
            <a:r>
              <a:rPr lang="en-US" altLang="zh-CN" sz="2000">
                <a:solidFill>
                  <a:srgbClr val="000000"/>
                </a:solidFill>
                <a:latin typeface="华康少女文字W5"/>
                <a:ea typeface="华康少女文字W5"/>
                <a:cs typeface="华康少女文字W5"/>
              </a:rPr>
              <a:t>——</a:t>
            </a:r>
            <a:r>
              <a:rPr lang="zh-CN" altLang="en-US" sz="2000">
                <a:solidFill>
                  <a:srgbClr val="000000"/>
                </a:solidFill>
                <a:latin typeface="华康少女文字W5"/>
                <a:ea typeface="华康少女文字W5"/>
                <a:cs typeface="华康少女文字W5"/>
              </a:rPr>
              <a:t>请输入您的标题</a:t>
            </a:r>
            <a:r>
              <a:rPr lang="en-US" altLang="zh-CN" sz="2000">
                <a:solidFill>
                  <a:srgbClr val="000000"/>
                </a:solidFill>
                <a:latin typeface="华康少女文字W5"/>
                <a:ea typeface="华康少女文字W5"/>
                <a:cs typeface="华康少女文字W5"/>
              </a:rPr>
              <a:t>——</a:t>
            </a:r>
            <a:endParaRPr lang="zh-CN" altLang="en-US" sz="2000">
              <a:solidFill>
                <a:srgbClr val="000000"/>
              </a:solidFill>
              <a:latin typeface="华康少女文字W5"/>
              <a:ea typeface="华康少女文字W5"/>
              <a:cs typeface="华康少女文字W5"/>
            </a:endParaRPr>
          </a:p>
        </p:txBody>
      </p:sp>
    </p:spTree>
    <p:extLst>
      <p:ext uri="{BB962C8B-B14F-4D97-AF65-F5344CB8AC3E}">
        <p14:creationId xmlns:p14="http://schemas.microsoft.com/office/powerpoint/2010/main" val="449345136"/>
      </p:ext>
    </p:extLst>
  </p:cSld>
  <p:clrMapOvr>
    <a:masterClrMapping/>
  </p:clrMapOvr>
  <p:transition spd="slow" advClick="0" advTm="3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80272177-54D5-26F4-EA32-D7C5A992386D}"/>
              </a:ext>
            </a:extLst>
          </p:cNvPr>
          <p:cNvSpPr/>
          <p:nvPr userDrawn="1"/>
        </p:nvSpPr>
        <p:spPr>
          <a:xfrm>
            <a:off x="696913" y="658813"/>
            <a:ext cx="11106150" cy="586581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anchor="ctr"/>
          <a:lstStyle>
            <a:lvl1pPr defTabSz="911225">
              <a:defRPr sz="1900">
                <a:solidFill>
                  <a:schemeClr val="tx1"/>
                </a:solidFill>
                <a:latin typeface="Arial" panose="020B0604020202020204" pitchFamily="34" charset="0"/>
                <a:cs typeface="Arial" panose="020B0604020202020204" pitchFamily="34" charset="0"/>
              </a:defRPr>
            </a:lvl1pPr>
            <a:lvl2pPr marL="742950" indent="-285750" defTabSz="911225">
              <a:defRPr sz="1900">
                <a:solidFill>
                  <a:schemeClr val="tx1"/>
                </a:solidFill>
                <a:latin typeface="Arial" panose="020B0604020202020204" pitchFamily="34" charset="0"/>
                <a:cs typeface="Arial" panose="020B0604020202020204" pitchFamily="34" charset="0"/>
              </a:defRPr>
            </a:lvl2pPr>
            <a:lvl3pPr marL="1143000" indent="-228600" defTabSz="911225">
              <a:defRPr sz="1900">
                <a:solidFill>
                  <a:schemeClr val="tx1"/>
                </a:solidFill>
                <a:latin typeface="Arial" panose="020B0604020202020204" pitchFamily="34" charset="0"/>
                <a:cs typeface="Arial" panose="020B0604020202020204" pitchFamily="34" charset="0"/>
              </a:defRPr>
            </a:lvl3pPr>
            <a:lvl4pPr marL="1600200" indent="-228600" defTabSz="911225">
              <a:defRPr sz="1900">
                <a:solidFill>
                  <a:schemeClr val="tx1"/>
                </a:solidFill>
                <a:latin typeface="Arial" panose="020B0604020202020204" pitchFamily="34" charset="0"/>
                <a:cs typeface="Arial" panose="020B0604020202020204" pitchFamily="34" charset="0"/>
              </a:defRPr>
            </a:lvl4pPr>
            <a:lvl5pPr marL="2057400" indent="-228600" defTabSz="911225">
              <a:defRPr sz="1900">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algn="ctr" eaLnBrk="1" hangingPunct="1"/>
            <a:endParaRPr lang="zh-CN" altLang="en-US" sz="1500">
              <a:solidFill>
                <a:srgbClr val="FFFFFF"/>
              </a:solidFill>
              <a:latin typeface="DengXian" panose="02010600030101010101" pitchFamily="2" charset="-122"/>
              <a:cs typeface="汉仪全唐诗简"/>
            </a:endParaRPr>
          </a:p>
        </p:txBody>
      </p:sp>
      <p:pic>
        <p:nvPicPr>
          <p:cNvPr id="3" name="图片 4">
            <a:extLst>
              <a:ext uri="{FF2B5EF4-FFF2-40B4-BE49-F238E27FC236}">
                <a16:creationId xmlns:a16="http://schemas.microsoft.com/office/drawing/2014/main" id="{C52BC5E3-E88F-4047-92D4-46ADA16F5F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88" y="790575"/>
            <a:ext cx="4048126"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6">
            <a:extLst>
              <a:ext uri="{FF2B5EF4-FFF2-40B4-BE49-F238E27FC236}">
                <a16:creationId xmlns:a16="http://schemas.microsoft.com/office/drawing/2014/main" id="{D1CA0A97-6F3D-E82F-74B1-DA457DD34EC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58413" y="249238"/>
            <a:ext cx="19208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a:extLst>
              <a:ext uri="{FF2B5EF4-FFF2-40B4-BE49-F238E27FC236}">
                <a16:creationId xmlns:a16="http://schemas.microsoft.com/office/drawing/2014/main" id="{6A105C16-FD31-C221-B9B1-836E3C93A82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37800" y="3919538"/>
            <a:ext cx="185102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9">
            <a:extLst>
              <a:ext uri="{FF2B5EF4-FFF2-40B4-BE49-F238E27FC236}">
                <a16:creationId xmlns:a16="http://schemas.microsoft.com/office/drawing/2014/main" id="{D4CF6F63-3466-8593-8707-A8506DE5C0E3}"/>
              </a:ext>
            </a:extLst>
          </p:cNvPr>
          <p:cNvSpPr txBox="1">
            <a:spLocks noChangeArrowheads="1"/>
          </p:cNvSpPr>
          <p:nvPr userDrawn="1"/>
        </p:nvSpPr>
        <p:spPr bwMode="auto">
          <a:xfrm>
            <a:off x="4200525" y="627063"/>
            <a:ext cx="3452813" cy="492125"/>
          </a:xfrm>
          <a:prstGeom prst="rect">
            <a:avLst/>
          </a:prstGeom>
          <a:noFill/>
          <a:ln w="9525">
            <a:noFill/>
            <a:miter lim="800000"/>
            <a:headEnd/>
            <a:tailEnd/>
          </a:ln>
        </p:spPr>
        <p:txBody>
          <a:bodyPr lIns="121888" tIns="60944" rIns="121888" bIns="60944" anchor="ctr">
            <a:spAutoFit/>
          </a:bodyPr>
          <a:lstStyle/>
          <a:p>
            <a:pPr algn="ctr" defTabSz="911225" eaLnBrk="1" hangingPunct="1">
              <a:lnSpc>
                <a:spcPct val="120000"/>
              </a:lnSpc>
              <a:defRPr/>
            </a:pPr>
            <a:r>
              <a:rPr lang="en-US" altLang="zh-CN" sz="2000">
                <a:solidFill>
                  <a:srgbClr val="000000"/>
                </a:solidFill>
                <a:latin typeface="华康少女文字W5"/>
                <a:ea typeface="华康少女文字W5"/>
                <a:cs typeface="华康少女文字W5"/>
              </a:rPr>
              <a:t>——</a:t>
            </a:r>
            <a:r>
              <a:rPr lang="zh-CN" altLang="en-US" sz="2000">
                <a:solidFill>
                  <a:srgbClr val="000000"/>
                </a:solidFill>
                <a:latin typeface="华康少女文字W5"/>
                <a:ea typeface="华康少女文字W5"/>
                <a:cs typeface="华康少女文字W5"/>
              </a:rPr>
              <a:t>请输入您的标题</a:t>
            </a:r>
            <a:r>
              <a:rPr lang="en-US" altLang="zh-CN" sz="2000">
                <a:solidFill>
                  <a:srgbClr val="000000"/>
                </a:solidFill>
                <a:latin typeface="华康少女文字W5"/>
                <a:ea typeface="华康少女文字W5"/>
                <a:cs typeface="华康少女文字W5"/>
              </a:rPr>
              <a:t>——</a:t>
            </a:r>
            <a:endParaRPr lang="zh-CN" altLang="en-US" sz="2000">
              <a:solidFill>
                <a:srgbClr val="000000"/>
              </a:solidFill>
              <a:latin typeface="华康少女文字W5"/>
              <a:ea typeface="华康少女文字W5"/>
              <a:cs typeface="华康少女文字W5"/>
            </a:endParaRPr>
          </a:p>
        </p:txBody>
      </p:sp>
    </p:spTree>
    <p:extLst>
      <p:ext uri="{BB962C8B-B14F-4D97-AF65-F5344CB8AC3E}">
        <p14:creationId xmlns:p14="http://schemas.microsoft.com/office/powerpoint/2010/main" val="3627430181"/>
      </p:ext>
    </p:extLst>
  </p:cSld>
  <p:clrMapOvr>
    <a:masterClrMapping/>
  </p:clrMapOvr>
  <p:transition spd="slow" advClick="0" advTm="3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800113"/>
      </p:ext>
    </p:extLst>
  </p:cSld>
  <p:clrMapOvr>
    <a:masterClrMapping/>
  </p:clrMapOvr>
  <p:transition spd="slow" advClick="0" advTm="3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65493"/>
      </p:ext>
    </p:extLst>
  </p:cSld>
  <p:clrMapOvr>
    <a:masterClrMapping/>
  </p:clrMapOvr>
  <p:transition spd="slow" advClick="0" advTm="3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3603" y="3602041"/>
            <a:ext cx="9141619" cy="1655763"/>
          </a:xfrm>
        </p:spPr>
        <p:txBody>
          <a:bodyPr/>
          <a:lstStyle>
            <a:lvl1pPr marL="0" indent="0" algn="ctr">
              <a:buNone/>
              <a:defRPr sz="2400"/>
            </a:lvl1pPr>
            <a:lvl2pPr marL="457281" indent="0" algn="ctr">
              <a:buNone/>
              <a:defRPr sz="2000"/>
            </a:lvl2pPr>
            <a:lvl3pPr marL="913991" indent="0" algn="ctr">
              <a:buNone/>
              <a:defRPr sz="1900"/>
            </a:lvl3pPr>
            <a:lvl4pPr marL="1371272" indent="0" algn="ctr">
              <a:buNone/>
              <a:defRPr sz="1600"/>
            </a:lvl4pPr>
            <a:lvl5pPr marL="1828557" indent="0" algn="ctr">
              <a:buNone/>
              <a:defRPr sz="1600"/>
            </a:lvl5pPr>
            <a:lvl6pPr marL="2285265" indent="0" algn="ctr">
              <a:buNone/>
              <a:defRPr sz="1600"/>
            </a:lvl6pPr>
            <a:lvl7pPr marL="2742547" indent="0" algn="ctr">
              <a:buNone/>
              <a:defRPr sz="1600"/>
            </a:lvl7pPr>
            <a:lvl8pPr marL="3199829" indent="0" algn="ctr">
              <a:buNone/>
              <a:defRPr sz="1600"/>
            </a:lvl8pPr>
            <a:lvl9pPr marL="3656536" indent="0" algn="ctr">
              <a:buNone/>
              <a:defRPr sz="1600"/>
            </a:lvl9pPr>
          </a:lstStyle>
          <a:p>
            <a:r>
              <a:rPr lang="zh-CN" altLang="en-US"/>
              <a:t>单击此处编辑母版副标题样式</a:t>
            </a:r>
            <a:endParaRPr lang="en-US" dirty="0"/>
          </a:p>
        </p:txBody>
      </p:sp>
      <p:sp>
        <p:nvSpPr>
          <p:cNvPr id="4" name="Date Placeholder 3">
            <a:extLst>
              <a:ext uri="{FF2B5EF4-FFF2-40B4-BE49-F238E27FC236}">
                <a16:creationId xmlns:a16="http://schemas.microsoft.com/office/drawing/2014/main" id="{4C4032C3-A62D-5E37-09AB-044E2185661A}"/>
              </a:ext>
            </a:extLst>
          </p:cNvPr>
          <p:cNvSpPr>
            <a:spLocks noGrp="1"/>
          </p:cNvSpPr>
          <p:nvPr>
            <p:ph type="dt" sz="half" idx="10"/>
          </p:nvPr>
        </p:nvSpPr>
        <p:spPr/>
        <p:txBody>
          <a:bodyPr/>
          <a:lstStyle>
            <a:lvl1pPr>
              <a:defRPr/>
            </a:lvl1pPr>
          </a:lstStyle>
          <a:p>
            <a:pPr>
              <a:defRPr/>
            </a:pPr>
            <a:fld id="{C3CAA9E7-C494-4C6C-83C2-96B9B4AB3322}" type="datetimeFigureOut">
              <a:rPr lang="zh-CN" altLang="en-US"/>
              <a:pPr>
                <a:defRPr/>
              </a:pPr>
              <a:t>2023/11/26</a:t>
            </a:fld>
            <a:endParaRPr lang="zh-CN" altLang="en-US"/>
          </a:p>
        </p:txBody>
      </p:sp>
      <p:sp>
        <p:nvSpPr>
          <p:cNvPr id="5" name="Footer Placeholder 4">
            <a:extLst>
              <a:ext uri="{FF2B5EF4-FFF2-40B4-BE49-F238E27FC236}">
                <a16:creationId xmlns:a16="http://schemas.microsoft.com/office/drawing/2014/main" id="{8A5CBFA8-71C1-044B-189B-5256EA209F6B}"/>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545DC57F-2B7B-27C7-AF0C-AE30FF14063F}"/>
              </a:ext>
            </a:extLst>
          </p:cNvPr>
          <p:cNvSpPr>
            <a:spLocks noGrp="1"/>
          </p:cNvSpPr>
          <p:nvPr>
            <p:ph type="sldNum" sz="quarter" idx="12"/>
          </p:nvPr>
        </p:nvSpPr>
        <p:spPr/>
        <p:txBody>
          <a:bodyPr/>
          <a:lstStyle>
            <a:lvl1pPr>
              <a:defRPr/>
            </a:lvl1pPr>
          </a:lstStyle>
          <a:p>
            <a:fld id="{EB368496-4369-4DD6-AB3F-A0916D297A5A}" type="slidenum">
              <a:rPr lang="zh-CN" altLang="en-US"/>
              <a:pPr/>
              <a:t>‹#›</a:t>
            </a:fld>
            <a:endParaRPr lang="zh-CN" altLang="en-US"/>
          </a:p>
        </p:txBody>
      </p:sp>
    </p:spTree>
    <p:extLst>
      <p:ext uri="{BB962C8B-B14F-4D97-AF65-F5344CB8AC3E}">
        <p14:creationId xmlns:p14="http://schemas.microsoft.com/office/powerpoint/2010/main" val="718596098"/>
      </p:ext>
    </p:extLst>
  </p:cSld>
  <p:clrMapOvr>
    <a:masterClrMapping/>
  </p:clrMapOvr>
  <p:transition spd="slow" advTm="2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id="{80770841-3A60-1F27-E731-46C9A4EDAC84}"/>
              </a:ext>
            </a:extLst>
          </p:cNvPr>
          <p:cNvSpPr>
            <a:spLocks noGrp="1"/>
          </p:cNvSpPr>
          <p:nvPr>
            <p:ph type="dt" sz="half" idx="10"/>
          </p:nvPr>
        </p:nvSpPr>
        <p:spPr/>
        <p:txBody>
          <a:bodyPr/>
          <a:lstStyle>
            <a:lvl1pPr>
              <a:defRPr/>
            </a:lvl1pPr>
          </a:lstStyle>
          <a:p>
            <a:pPr>
              <a:defRPr/>
            </a:pPr>
            <a:fld id="{DEBE0B40-DAF9-4906-9F21-F426D689DD9C}" type="datetimeFigureOut">
              <a:rPr lang="zh-CN" altLang="en-US"/>
              <a:pPr>
                <a:defRPr/>
              </a:pPr>
              <a:t>2023/11/26</a:t>
            </a:fld>
            <a:endParaRPr lang="zh-CN" altLang="en-US"/>
          </a:p>
        </p:txBody>
      </p:sp>
      <p:sp>
        <p:nvSpPr>
          <p:cNvPr id="5" name="Footer Placeholder 4">
            <a:extLst>
              <a:ext uri="{FF2B5EF4-FFF2-40B4-BE49-F238E27FC236}">
                <a16:creationId xmlns:a16="http://schemas.microsoft.com/office/drawing/2014/main" id="{3F8D2953-D294-1181-924E-06B31DCE7231}"/>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804712C0-263F-58CF-64BB-ACB9B7D5B642}"/>
              </a:ext>
            </a:extLst>
          </p:cNvPr>
          <p:cNvSpPr>
            <a:spLocks noGrp="1"/>
          </p:cNvSpPr>
          <p:nvPr>
            <p:ph type="sldNum" sz="quarter" idx="12"/>
          </p:nvPr>
        </p:nvSpPr>
        <p:spPr/>
        <p:txBody>
          <a:bodyPr/>
          <a:lstStyle>
            <a:lvl1pPr>
              <a:defRPr/>
            </a:lvl1pPr>
          </a:lstStyle>
          <a:p>
            <a:fld id="{881F3212-A8A4-435E-8D97-12107E55E7F8}" type="slidenum">
              <a:rPr lang="zh-CN" altLang="en-US"/>
              <a:pPr/>
              <a:t>‹#›</a:t>
            </a:fld>
            <a:endParaRPr lang="zh-CN" altLang="en-US"/>
          </a:p>
        </p:txBody>
      </p:sp>
    </p:spTree>
    <p:extLst>
      <p:ext uri="{BB962C8B-B14F-4D97-AF65-F5344CB8AC3E}">
        <p14:creationId xmlns:p14="http://schemas.microsoft.com/office/powerpoint/2010/main" val="755214245"/>
      </p:ext>
    </p:extLst>
  </p:cSld>
  <p:clrMapOvr>
    <a:masterClrMapping/>
  </p:clrMapOvr>
  <p:transition spd="slow" advTm="2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42"/>
            <a:ext cx="10512862"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634" y="4589465"/>
            <a:ext cx="10512862" cy="1500187"/>
          </a:xfrm>
        </p:spPr>
        <p:txBody>
          <a:bodyPr/>
          <a:lstStyle>
            <a:lvl1pPr marL="0" indent="0">
              <a:buNone/>
              <a:defRPr sz="2400">
                <a:solidFill>
                  <a:schemeClr val="tx1">
                    <a:tint val="75000"/>
                  </a:schemeClr>
                </a:solidFill>
              </a:defRPr>
            </a:lvl1pPr>
            <a:lvl2pPr marL="457281" indent="0">
              <a:buNone/>
              <a:defRPr sz="2000">
                <a:solidFill>
                  <a:schemeClr val="tx1">
                    <a:tint val="75000"/>
                  </a:schemeClr>
                </a:solidFill>
              </a:defRPr>
            </a:lvl2pPr>
            <a:lvl3pPr marL="913991" indent="0">
              <a:buNone/>
              <a:defRPr sz="1900">
                <a:solidFill>
                  <a:schemeClr val="tx1">
                    <a:tint val="75000"/>
                  </a:schemeClr>
                </a:solidFill>
              </a:defRPr>
            </a:lvl3pPr>
            <a:lvl4pPr marL="1371272" indent="0">
              <a:buNone/>
              <a:defRPr sz="1600">
                <a:solidFill>
                  <a:schemeClr val="tx1">
                    <a:tint val="75000"/>
                  </a:schemeClr>
                </a:solidFill>
              </a:defRPr>
            </a:lvl4pPr>
            <a:lvl5pPr marL="1828557" indent="0">
              <a:buNone/>
              <a:defRPr sz="1600">
                <a:solidFill>
                  <a:schemeClr val="tx1">
                    <a:tint val="75000"/>
                  </a:schemeClr>
                </a:solidFill>
              </a:defRPr>
            </a:lvl5pPr>
            <a:lvl6pPr marL="2285265" indent="0">
              <a:buNone/>
              <a:defRPr sz="1600">
                <a:solidFill>
                  <a:schemeClr val="tx1">
                    <a:tint val="75000"/>
                  </a:schemeClr>
                </a:solidFill>
              </a:defRPr>
            </a:lvl6pPr>
            <a:lvl7pPr marL="2742547" indent="0">
              <a:buNone/>
              <a:defRPr sz="1600">
                <a:solidFill>
                  <a:schemeClr val="tx1">
                    <a:tint val="75000"/>
                  </a:schemeClr>
                </a:solidFill>
              </a:defRPr>
            </a:lvl7pPr>
            <a:lvl8pPr marL="3199829" indent="0">
              <a:buNone/>
              <a:defRPr sz="1600">
                <a:solidFill>
                  <a:schemeClr val="tx1">
                    <a:tint val="75000"/>
                  </a:schemeClr>
                </a:solidFill>
              </a:defRPr>
            </a:lvl8pPr>
            <a:lvl9pPr marL="3656536" indent="0">
              <a:buNone/>
              <a:defRPr sz="1600">
                <a:solidFill>
                  <a:schemeClr val="tx1">
                    <a:tint val="75000"/>
                  </a:schemeClr>
                </a:solidFill>
              </a:defRPr>
            </a:lvl9pPr>
          </a:lstStyle>
          <a:p>
            <a:pPr lvl="0"/>
            <a:r>
              <a:rPr lang="zh-CN" altLang="en-US"/>
              <a:t>单击此处编辑母版文本样式</a:t>
            </a:r>
          </a:p>
        </p:txBody>
      </p:sp>
      <p:sp>
        <p:nvSpPr>
          <p:cNvPr id="4" name="Date Placeholder 3">
            <a:extLst>
              <a:ext uri="{FF2B5EF4-FFF2-40B4-BE49-F238E27FC236}">
                <a16:creationId xmlns:a16="http://schemas.microsoft.com/office/drawing/2014/main" id="{165E6FE1-66C1-080E-2EB7-929C2035FEC0}"/>
              </a:ext>
            </a:extLst>
          </p:cNvPr>
          <p:cNvSpPr>
            <a:spLocks noGrp="1"/>
          </p:cNvSpPr>
          <p:nvPr>
            <p:ph type="dt" sz="half" idx="10"/>
          </p:nvPr>
        </p:nvSpPr>
        <p:spPr/>
        <p:txBody>
          <a:bodyPr/>
          <a:lstStyle>
            <a:lvl1pPr>
              <a:defRPr/>
            </a:lvl1pPr>
          </a:lstStyle>
          <a:p>
            <a:pPr>
              <a:defRPr/>
            </a:pPr>
            <a:fld id="{4DC82F22-65DC-4DDD-B2E8-31FA3E8E2704}" type="datetimeFigureOut">
              <a:rPr lang="zh-CN" altLang="en-US"/>
              <a:pPr>
                <a:defRPr/>
              </a:pPr>
              <a:t>2023/11/26</a:t>
            </a:fld>
            <a:endParaRPr lang="zh-CN" altLang="en-US"/>
          </a:p>
        </p:txBody>
      </p:sp>
      <p:sp>
        <p:nvSpPr>
          <p:cNvPr id="5" name="Footer Placeholder 4">
            <a:extLst>
              <a:ext uri="{FF2B5EF4-FFF2-40B4-BE49-F238E27FC236}">
                <a16:creationId xmlns:a16="http://schemas.microsoft.com/office/drawing/2014/main" id="{988021BA-262C-729F-FB4C-513278B332DA}"/>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67BDE303-6035-F77D-29AC-088F3FED6E70}"/>
              </a:ext>
            </a:extLst>
          </p:cNvPr>
          <p:cNvSpPr>
            <a:spLocks noGrp="1"/>
          </p:cNvSpPr>
          <p:nvPr>
            <p:ph type="sldNum" sz="quarter" idx="12"/>
          </p:nvPr>
        </p:nvSpPr>
        <p:spPr/>
        <p:txBody>
          <a:bodyPr/>
          <a:lstStyle>
            <a:lvl1pPr>
              <a:defRPr/>
            </a:lvl1pPr>
          </a:lstStyle>
          <a:p>
            <a:fld id="{B6D9A484-F815-4C64-BAF8-5B93471B867E}" type="slidenum">
              <a:rPr lang="zh-CN" altLang="en-US"/>
              <a:pPr/>
              <a:t>‹#›</a:t>
            </a:fld>
            <a:endParaRPr lang="zh-CN" altLang="en-US"/>
          </a:p>
        </p:txBody>
      </p:sp>
    </p:spTree>
    <p:extLst>
      <p:ext uri="{BB962C8B-B14F-4D97-AF65-F5344CB8AC3E}">
        <p14:creationId xmlns:p14="http://schemas.microsoft.com/office/powerpoint/2010/main" val="1759232271"/>
      </p:ext>
    </p:extLst>
  </p:cSld>
  <p:clrMapOvr>
    <a:masterClrMapping/>
  </p:clrMapOvr>
  <p:transition spd="slow" advTm="2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7983" y="1825625"/>
            <a:ext cx="5180251"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0592" y="1825625"/>
            <a:ext cx="5180251"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a:extLst>
              <a:ext uri="{FF2B5EF4-FFF2-40B4-BE49-F238E27FC236}">
                <a16:creationId xmlns:a16="http://schemas.microsoft.com/office/drawing/2014/main" id="{075DDC3C-3850-4DAF-4D17-25FF0ECD5EAA}"/>
              </a:ext>
            </a:extLst>
          </p:cNvPr>
          <p:cNvSpPr>
            <a:spLocks noGrp="1"/>
          </p:cNvSpPr>
          <p:nvPr>
            <p:ph type="dt" sz="half" idx="10"/>
          </p:nvPr>
        </p:nvSpPr>
        <p:spPr/>
        <p:txBody>
          <a:bodyPr/>
          <a:lstStyle>
            <a:lvl1pPr>
              <a:defRPr/>
            </a:lvl1pPr>
          </a:lstStyle>
          <a:p>
            <a:pPr>
              <a:defRPr/>
            </a:pPr>
            <a:fld id="{BC273810-C5AF-4669-A1BB-7D8C7D51EFC5}" type="datetimeFigureOut">
              <a:rPr lang="zh-CN" altLang="en-US"/>
              <a:pPr>
                <a:defRPr/>
              </a:pPr>
              <a:t>2023/11/26</a:t>
            </a:fld>
            <a:endParaRPr lang="zh-CN" altLang="en-US"/>
          </a:p>
        </p:txBody>
      </p:sp>
      <p:sp>
        <p:nvSpPr>
          <p:cNvPr id="6" name="Footer Placeholder 5">
            <a:extLst>
              <a:ext uri="{FF2B5EF4-FFF2-40B4-BE49-F238E27FC236}">
                <a16:creationId xmlns:a16="http://schemas.microsoft.com/office/drawing/2014/main" id="{7CC0981D-31D7-DEC5-FB9A-34E973393FF3}"/>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6">
            <a:extLst>
              <a:ext uri="{FF2B5EF4-FFF2-40B4-BE49-F238E27FC236}">
                <a16:creationId xmlns:a16="http://schemas.microsoft.com/office/drawing/2014/main" id="{FC098F31-15E0-CF6F-3437-8C193BF2B311}"/>
              </a:ext>
            </a:extLst>
          </p:cNvPr>
          <p:cNvSpPr>
            <a:spLocks noGrp="1"/>
          </p:cNvSpPr>
          <p:nvPr>
            <p:ph type="sldNum" sz="quarter" idx="12"/>
          </p:nvPr>
        </p:nvSpPr>
        <p:spPr/>
        <p:txBody>
          <a:bodyPr/>
          <a:lstStyle>
            <a:lvl1pPr>
              <a:defRPr/>
            </a:lvl1pPr>
          </a:lstStyle>
          <a:p>
            <a:fld id="{789DAC99-27E0-4321-A967-09702526241D}" type="slidenum">
              <a:rPr lang="zh-CN" altLang="en-US"/>
              <a:pPr/>
              <a:t>‹#›</a:t>
            </a:fld>
            <a:endParaRPr lang="zh-CN" altLang="en-US"/>
          </a:p>
        </p:txBody>
      </p:sp>
    </p:spTree>
    <p:extLst>
      <p:ext uri="{BB962C8B-B14F-4D97-AF65-F5344CB8AC3E}">
        <p14:creationId xmlns:p14="http://schemas.microsoft.com/office/powerpoint/2010/main" val="2160591852"/>
      </p:ext>
    </p:extLst>
  </p:cSld>
  <p:clrMapOvr>
    <a:masterClrMapping/>
  </p:clrMapOvr>
  <p:transition spd="slow" advTm="2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5"/>
            <a:ext cx="10512862"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571" y="1681163"/>
            <a:ext cx="5156443" cy="823912"/>
          </a:xfrm>
        </p:spPr>
        <p:txBody>
          <a:bodyPr anchor="b"/>
          <a:lstStyle>
            <a:lvl1pPr marL="0" indent="0">
              <a:buNone/>
              <a:defRPr sz="2400" b="1"/>
            </a:lvl1pPr>
            <a:lvl2pPr marL="457281" indent="0">
              <a:buNone/>
              <a:defRPr sz="2000" b="1"/>
            </a:lvl2pPr>
            <a:lvl3pPr marL="913991" indent="0">
              <a:buNone/>
              <a:defRPr sz="1900" b="1"/>
            </a:lvl3pPr>
            <a:lvl4pPr marL="1371272" indent="0">
              <a:buNone/>
              <a:defRPr sz="1600" b="1"/>
            </a:lvl4pPr>
            <a:lvl5pPr marL="1828557" indent="0">
              <a:buNone/>
              <a:defRPr sz="1600" b="1"/>
            </a:lvl5pPr>
            <a:lvl6pPr marL="2285265" indent="0">
              <a:buNone/>
              <a:defRPr sz="1600" b="1"/>
            </a:lvl6pPr>
            <a:lvl7pPr marL="2742547" indent="0">
              <a:buNone/>
              <a:defRPr sz="1600" b="1"/>
            </a:lvl7pPr>
            <a:lvl8pPr marL="3199829" indent="0">
              <a:buNone/>
              <a:defRPr sz="1600" b="1"/>
            </a:lvl8pPr>
            <a:lvl9pPr marL="3656536"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571" y="2505075"/>
            <a:ext cx="5156443"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400" b="1"/>
            </a:lvl1pPr>
            <a:lvl2pPr marL="457281" indent="0">
              <a:buNone/>
              <a:defRPr sz="2000" b="1"/>
            </a:lvl2pPr>
            <a:lvl3pPr marL="913991" indent="0">
              <a:buNone/>
              <a:defRPr sz="1900" b="1"/>
            </a:lvl3pPr>
            <a:lvl4pPr marL="1371272" indent="0">
              <a:buNone/>
              <a:defRPr sz="1600" b="1"/>
            </a:lvl4pPr>
            <a:lvl5pPr marL="1828557" indent="0">
              <a:buNone/>
              <a:defRPr sz="1600" b="1"/>
            </a:lvl5pPr>
            <a:lvl6pPr marL="2285265" indent="0">
              <a:buNone/>
              <a:defRPr sz="1600" b="1"/>
            </a:lvl6pPr>
            <a:lvl7pPr marL="2742547" indent="0">
              <a:buNone/>
              <a:defRPr sz="1600" b="1"/>
            </a:lvl7pPr>
            <a:lvl8pPr marL="3199829" indent="0">
              <a:buNone/>
              <a:defRPr sz="1600" b="1"/>
            </a:lvl8pPr>
            <a:lvl9pPr marL="3656536"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0593" y="2505075"/>
            <a:ext cx="518183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a:extLst>
              <a:ext uri="{FF2B5EF4-FFF2-40B4-BE49-F238E27FC236}">
                <a16:creationId xmlns:a16="http://schemas.microsoft.com/office/drawing/2014/main" id="{F0235153-A092-A266-ABE7-B34294F84C6D}"/>
              </a:ext>
            </a:extLst>
          </p:cNvPr>
          <p:cNvSpPr>
            <a:spLocks noGrp="1"/>
          </p:cNvSpPr>
          <p:nvPr>
            <p:ph type="dt" sz="half" idx="10"/>
          </p:nvPr>
        </p:nvSpPr>
        <p:spPr/>
        <p:txBody>
          <a:bodyPr/>
          <a:lstStyle>
            <a:lvl1pPr>
              <a:defRPr/>
            </a:lvl1pPr>
          </a:lstStyle>
          <a:p>
            <a:pPr>
              <a:defRPr/>
            </a:pPr>
            <a:fld id="{6627A95D-2C8E-40BB-BE02-6F91C988F45F}" type="datetimeFigureOut">
              <a:rPr lang="zh-CN" altLang="en-US"/>
              <a:pPr>
                <a:defRPr/>
              </a:pPr>
              <a:t>2023/11/26</a:t>
            </a:fld>
            <a:endParaRPr lang="zh-CN" altLang="en-US"/>
          </a:p>
        </p:txBody>
      </p:sp>
      <p:sp>
        <p:nvSpPr>
          <p:cNvPr id="8" name="Footer Placeholder 7">
            <a:extLst>
              <a:ext uri="{FF2B5EF4-FFF2-40B4-BE49-F238E27FC236}">
                <a16:creationId xmlns:a16="http://schemas.microsoft.com/office/drawing/2014/main" id="{C5DFBD2B-1D90-9EF4-5E12-0A03B8547169}"/>
              </a:ext>
            </a:extLst>
          </p:cNvPr>
          <p:cNvSpPr>
            <a:spLocks noGrp="1"/>
          </p:cNvSpPr>
          <p:nvPr>
            <p:ph type="ftr" sz="quarter" idx="11"/>
          </p:nvPr>
        </p:nvSpPr>
        <p:spPr/>
        <p:txBody>
          <a:bodyPr/>
          <a:lstStyle>
            <a:lvl1pPr>
              <a:defRPr/>
            </a:lvl1pPr>
          </a:lstStyle>
          <a:p>
            <a:pPr>
              <a:defRPr/>
            </a:pPr>
            <a:endParaRPr lang="zh-CN" altLang="en-US"/>
          </a:p>
        </p:txBody>
      </p:sp>
      <p:sp>
        <p:nvSpPr>
          <p:cNvPr id="9" name="Slide Number Placeholder 8">
            <a:extLst>
              <a:ext uri="{FF2B5EF4-FFF2-40B4-BE49-F238E27FC236}">
                <a16:creationId xmlns:a16="http://schemas.microsoft.com/office/drawing/2014/main" id="{51CA9B20-500D-4A01-41C0-A173EC66287F}"/>
              </a:ext>
            </a:extLst>
          </p:cNvPr>
          <p:cNvSpPr>
            <a:spLocks noGrp="1"/>
          </p:cNvSpPr>
          <p:nvPr>
            <p:ph type="sldNum" sz="quarter" idx="12"/>
          </p:nvPr>
        </p:nvSpPr>
        <p:spPr/>
        <p:txBody>
          <a:bodyPr/>
          <a:lstStyle>
            <a:lvl1pPr>
              <a:defRPr/>
            </a:lvl1pPr>
          </a:lstStyle>
          <a:p>
            <a:fld id="{7AAD4D4F-E33E-42DB-B8A5-F4CE81BAC63A}" type="slidenum">
              <a:rPr lang="zh-CN" altLang="en-US"/>
              <a:pPr/>
              <a:t>‹#›</a:t>
            </a:fld>
            <a:endParaRPr lang="zh-CN" altLang="en-US"/>
          </a:p>
        </p:txBody>
      </p:sp>
    </p:spTree>
    <p:extLst>
      <p:ext uri="{BB962C8B-B14F-4D97-AF65-F5344CB8AC3E}">
        <p14:creationId xmlns:p14="http://schemas.microsoft.com/office/powerpoint/2010/main" val="2013182467"/>
      </p:ext>
    </p:extLst>
  </p:cSld>
  <p:clrMapOvr>
    <a:masterClrMapping/>
  </p:clrMapOvr>
  <p:transition spd="slow" advTm="2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a:extLst>
              <a:ext uri="{FF2B5EF4-FFF2-40B4-BE49-F238E27FC236}">
                <a16:creationId xmlns:a16="http://schemas.microsoft.com/office/drawing/2014/main" id="{FC49DED6-5FBA-3CEF-A956-586B14523238}"/>
              </a:ext>
            </a:extLst>
          </p:cNvPr>
          <p:cNvSpPr>
            <a:spLocks noGrp="1"/>
          </p:cNvSpPr>
          <p:nvPr>
            <p:ph type="dt" sz="half" idx="10"/>
          </p:nvPr>
        </p:nvSpPr>
        <p:spPr/>
        <p:txBody>
          <a:bodyPr/>
          <a:lstStyle>
            <a:lvl1pPr>
              <a:defRPr/>
            </a:lvl1pPr>
          </a:lstStyle>
          <a:p>
            <a:pPr>
              <a:defRPr/>
            </a:pPr>
            <a:fld id="{60026C8A-1A81-4CC6-8C9C-0BB76754DF21}" type="datetimeFigureOut">
              <a:rPr lang="zh-CN" altLang="en-US"/>
              <a:pPr>
                <a:defRPr/>
              </a:pPr>
              <a:t>2023/11/26</a:t>
            </a:fld>
            <a:endParaRPr lang="zh-CN" altLang="en-US"/>
          </a:p>
        </p:txBody>
      </p:sp>
      <p:sp>
        <p:nvSpPr>
          <p:cNvPr id="4" name="Footer Placeholder 3">
            <a:extLst>
              <a:ext uri="{FF2B5EF4-FFF2-40B4-BE49-F238E27FC236}">
                <a16:creationId xmlns:a16="http://schemas.microsoft.com/office/drawing/2014/main" id="{45D69796-84A7-7929-856C-FE5A870BCAB2}"/>
              </a:ext>
            </a:extLst>
          </p:cNvPr>
          <p:cNvSpPr>
            <a:spLocks noGrp="1"/>
          </p:cNvSpPr>
          <p:nvPr>
            <p:ph type="ftr" sz="quarter" idx="11"/>
          </p:nvPr>
        </p:nvSpPr>
        <p:spPr/>
        <p:txBody>
          <a:bodyPr/>
          <a:lstStyle>
            <a:lvl1pPr>
              <a:defRPr/>
            </a:lvl1pPr>
          </a:lstStyle>
          <a:p>
            <a:pPr>
              <a:defRPr/>
            </a:pPr>
            <a:endParaRPr lang="zh-CN" altLang="en-US"/>
          </a:p>
        </p:txBody>
      </p:sp>
      <p:sp>
        <p:nvSpPr>
          <p:cNvPr id="5" name="Slide Number Placeholder 4">
            <a:extLst>
              <a:ext uri="{FF2B5EF4-FFF2-40B4-BE49-F238E27FC236}">
                <a16:creationId xmlns:a16="http://schemas.microsoft.com/office/drawing/2014/main" id="{E184FFE3-8602-6070-2F77-1D9455041CBB}"/>
              </a:ext>
            </a:extLst>
          </p:cNvPr>
          <p:cNvSpPr>
            <a:spLocks noGrp="1"/>
          </p:cNvSpPr>
          <p:nvPr>
            <p:ph type="sldNum" sz="quarter" idx="12"/>
          </p:nvPr>
        </p:nvSpPr>
        <p:spPr/>
        <p:txBody>
          <a:bodyPr/>
          <a:lstStyle>
            <a:lvl1pPr>
              <a:defRPr/>
            </a:lvl1pPr>
          </a:lstStyle>
          <a:p>
            <a:fld id="{5023A6AA-E898-45C3-A5CE-7014B9DB41D1}" type="slidenum">
              <a:rPr lang="zh-CN" altLang="en-US"/>
              <a:pPr/>
              <a:t>‹#›</a:t>
            </a:fld>
            <a:endParaRPr lang="zh-CN" altLang="en-US"/>
          </a:p>
        </p:txBody>
      </p:sp>
    </p:spTree>
    <p:extLst>
      <p:ext uri="{BB962C8B-B14F-4D97-AF65-F5344CB8AC3E}">
        <p14:creationId xmlns:p14="http://schemas.microsoft.com/office/powerpoint/2010/main" val="761782705"/>
      </p:ext>
    </p:extLst>
  </p:cSld>
  <p:clrMapOvr>
    <a:masterClrMapping/>
  </p:clrMapOvr>
  <p:transition spd="slow" advTm="2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754137"/>
      </p:ext>
    </p:extLst>
  </p:cSld>
  <p:clrMapOvr>
    <a:masterClrMapping/>
  </p:clrMapOvr>
  <p:transition spd="slow" advClick="0" advTm="3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EA3564-D77C-2639-94BF-62073EE3089A}"/>
              </a:ext>
            </a:extLst>
          </p:cNvPr>
          <p:cNvSpPr>
            <a:spLocks noGrp="1"/>
          </p:cNvSpPr>
          <p:nvPr>
            <p:ph type="dt" sz="half" idx="10"/>
          </p:nvPr>
        </p:nvSpPr>
        <p:spPr/>
        <p:txBody>
          <a:bodyPr/>
          <a:lstStyle>
            <a:lvl1pPr>
              <a:defRPr/>
            </a:lvl1pPr>
          </a:lstStyle>
          <a:p>
            <a:pPr>
              <a:defRPr/>
            </a:pPr>
            <a:fld id="{2781D574-C280-4642-B610-AEE0C86D9D63}" type="datetimeFigureOut">
              <a:rPr lang="zh-CN" altLang="en-US"/>
              <a:pPr>
                <a:defRPr/>
              </a:pPr>
              <a:t>2023/11/26</a:t>
            </a:fld>
            <a:endParaRPr lang="zh-CN" altLang="en-US"/>
          </a:p>
        </p:txBody>
      </p:sp>
      <p:sp>
        <p:nvSpPr>
          <p:cNvPr id="3" name="Footer Placeholder 2">
            <a:extLst>
              <a:ext uri="{FF2B5EF4-FFF2-40B4-BE49-F238E27FC236}">
                <a16:creationId xmlns:a16="http://schemas.microsoft.com/office/drawing/2014/main" id="{7DD44236-3595-C00A-C1C7-29491829700E}"/>
              </a:ext>
            </a:extLst>
          </p:cNvPr>
          <p:cNvSpPr>
            <a:spLocks noGrp="1"/>
          </p:cNvSpPr>
          <p:nvPr>
            <p:ph type="ftr" sz="quarter" idx="11"/>
          </p:nvPr>
        </p:nvSpPr>
        <p:spPr/>
        <p:txBody>
          <a:bodyPr/>
          <a:lstStyle>
            <a:lvl1pPr>
              <a:defRPr/>
            </a:lvl1pPr>
          </a:lstStyle>
          <a:p>
            <a:pPr>
              <a:defRPr/>
            </a:pPr>
            <a:endParaRPr lang="zh-CN" altLang="en-US"/>
          </a:p>
        </p:txBody>
      </p:sp>
      <p:sp>
        <p:nvSpPr>
          <p:cNvPr id="4" name="Slide Number Placeholder 3">
            <a:extLst>
              <a:ext uri="{FF2B5EF4-FFF2-40B4-BE49-F238E27FC236}">
                <a16:creationId xmlns:a16="http://schemas.microsoft.com/office/drawing/2014/main" id="{49A6FFA4-A87C-4DC6-16DA-A344C737A09C}"/>
              </a:ext>
            </a:extLst>
          </p:cNvPr>
          <p:cNvSpPr>
            <a:spLocks noGrp="1"/>
          </p:cNvSpPr>
          <p:nvPr>
            <p:ph type="sldNum" sz="quarter" idx="12"/>
          </p:nvPr>
        </p:nvSpPr>
        <p:spPr/>
        <p:txBody>
          <a:bodyPr/>
          <a:lstStyle>
            <a:lvl1pPr>
              <a:defRPr/>
            </a:lvl1pPr>
          </a:lstStyle>
          <a:p>
            <a:fld id="{3F543727-22E6-446D-9C52-CCDC8713F5BD}" type="slidenum">
              <a:rPr lang="zh-CN" altLang="en-US"/>
              <a:pPr/>
              <a:t>‹#›</a:t>
            </a:fld>
            <a:endParaRPr lang="zh-CN" altLang="en-US"/>
          </a:p>
        </p:txBody>
      </p:sp>
    </p:spTree>
    <p:extLst>
      <p:ext uri="{BB962C8B-B14F-4D97-AF65-F5344CB8AC3E}">
        <p14:creationId xmlns:p14="http://schemas.microsoft.com/office/powerpoint/2010/main" val="2437948734"/>
      </p:ext>
    </p:extLst>
  </p:cSld>
  <p:clrMapOvr>
    <a:masterClrMapping/>
  </p:clrMapOvr>
  <p:transition spd="slow" advTm="2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572" y="457200"/>
            <a:ext cx="3931213"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1838" y="987430"/>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572" y="2057403"/>
            <a:ext cx="3931213" cy="3811588"/>
          </a:xfrm>
        </p:spPr>
        <p:txBody>
          <a:bodyPr/>
          <a:lstStyle>
            <a:lvl1pPr marL="0" indent="0">
              <a:buNone/>
              <a:defRPr sz="1600"/>
            </a:lvl1pPr>
            <a:lvl2pPr marL="457281" indent="0">
              <a:buNone/>
              <a:defRPr sz="1500"/>
            </a:lvl2pPr>
            <a:lvl3pPr marL="913991" indent="0">
              <a:buNone/>
              <a:defRPr sz="1200"/>
            </a:lvl3pPr>
            <a:lvl4pPr marL="1371272" indent="0">
              <a:buNone/>
              <a:defRPr sz="1100"/>
            </a:lvl4pPr>
            <a:lvl5pPr marL="1828557" indent="0">
              <a:buNone/>
              <a:defRPr sz="1100"/>
            </a:lvl5pPr>
            <a:lvl6pPr marL="2285265" indent="0">
              <a:buNone/>
              <a:defRPr sz="1100"/>
            </a:lvl6pPr>
            <a:lvl7pPr marL="2742547" indent="0">
              <a:buNone/>
              <a:defRPr sz="1100"/>
            </a:lvl7pPr>
            <a:lvl8pPr marL="3199829" indent="0">
              <a:buNone/>
              <a:defRPr sz="1100"/>
            </a:lvl8pPr>
            <a:lvl9pPr marL="3656536" indent="0">
              <a:buNone/>
              <a:defRPr sz="1100"/>
            </a:lvl9pPr>
          </a:lstStyle>
          <a:p>
            <a:pPr lvl="0"/>
            <a:r>
              <a:rPr lang="zh-CN" altLang="en-US"/>
              <a:t>单击此处编辑母版文本样式</a:t>
            </a:r>
          </a:p>
        </p:txBody>
      </p:sp>
      <p:sp>
        <p:nvSpPr>
          <p:cNvPr id="5" name="Date Placeholder 4">
            <a:extLst>
              <a:ext uri="{FF2B5EF4-FFF2-40B4-BE49-F238E27FC236}">
                <a16:creationId xmlns:a16="http://schemas.microsoft.com/office/drawing/2014/main" id="{BC438B58-CEFC-43C4-FE3F-FE216ABBA01D}"/>
              </a:ext>
            </a:extLst>
          </p:cNvPr>
          <p:cNvSpPr>
            <a:spLocks noGrp="1"/>
          </p:cNvSpPr>
          <p:nvPr>
            <p:ph type="dt" sz="half" idx="10"/>
          </p:nvPr>
        </p:nvSpPr>
        <p:spPr/>
        <p:txBody>
          <a:bodyPr/>
          <a:lstStyle>
            <a:lvl1pPr>
              <a:defRPr/>
            </a:lvl1pPr>
          </a:lstStyle>
          <a:p>
            <a:pPr>
              <a:defRPr/>
            </a:pPr>
            <a:fld id="{38202B03-1213-4EDB-A870-2D71F22375E5}" type="datetimeFigureOut">
              <a:rPr lang="zh-CN" altLang="en-US"/>
              <a:pPr>
                <a:defRPr/>
              </a:pPr>
              <a:t>2023/11/26</a:t>
            </a:fld>
            <a:endParaRPr lang="zh-CN" altLang="en-US"/>
          </a:p>
        </p:txBody>
      </p:sp>
      <p:sp>
        <p:nvSpPr>
          <p:cNvPr id="6" name="Footer Placeholder 5">
            <a:extLst>
              <a:ext uri="{FF2B5EF4-FFF2-40B4-BE49-F238E27FC236}">
                <a16:creationId xmlns:a16="http://schemas.microsoft.com/office/drawing/2014/main" id="{5983E4E0-9B76-6ED5-0A53-9EEC1080651F}"/>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6">
            <a:extLst>
              <a:ext uri="{FF2B5EF4-FFF2-40B4-BE49-F238E27FC236}">
                <a16:creationId xmlns:a16="http://schemas.microsoft.com/office/drawing/2014/main" id="{0B971322-40F2-5BCF-0A26-0C2C86034DC5}"/>
              </a:ext>
            </a:extLst>
          </p:cNvPr>
          <p:cNvSpPr>
            <a:spLocks noGrp="1"/>
          </p:cNvSpPr>
          <p:nvPr>
            <p:ph type="sldNum" sz="quarter" idx="12"/>
          </p:nvPr>
        </p:nvSpPr>
        <p:spPr/>
        <p:txBody>
          <a:bodyPr/>
          <a:lstStyle>
            <a:lvl1pPr>
              <a:defRPr/>
            </a:lvl1pPr>
          </a:lstStyle>
          <a:p>
            <a:fld id="{6AFE1A1A-C522-498F-84FF-824003945F99}" type="slidenum">
              <a:rPr lang="zh-CN" altLang="en-US"/>
              <a:pPr/>
              <a:t>‹#›</a:t>
            </a:fld>
            <a:endParaRPr lang="zh-CN" altLang="en-US"/>
          </a:p>
        </p:txBody>
      </p:sp>
    </p:spTree>
    <p:extLst>
      <p:ext uri="{BB962C8B-B14F-4D97-AF65-F5344CB8AC3E}">
        <p14:creationId xmlns:p14="http://schemas.microsoft.com/office/powerpoint/2010/main" val="1285595790"/>
      </p:ext>
    </p:extLst>
  </p:cSld>
  <p:clrMapOvr>
    <a:masterClrMapping/>
  </p:clrMapOvr>
  <p:transition spd="slow" advTm="2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572" y="457200"/>
            <a:ext cx="3931213"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1838" y="987430"/>
            <a:ext cx="6170593" cy="4873625"/>
          </a:xfrm>
        </p:spPr>
        <p:txBody>
          <a:bodyPr rtlCol="0">
            <a:normAutofit/>
          </a:bodyPr>
          <a:lstStyle>
            <a:lvl1pPr marL="0" indent="0">
              <a:buNone/>
              <a:defRPr sz="3200"/>
            </a:lvl1pPr>
            <a:lvl2pPr marL="457281" indent="0">
              <a:buNone/>
              <a:defRPr sz="2800"/>
            </a:lvl2pPr>
            <a:lvl3pPr marL="913991" indent="0">
              <a:buNone/>
              <a:defRPr sz="2400"/>
            </a:lvl3pPr>
            <a:lvl4pPr marL="1371272" indent="0">
              <a:buNone/>
              <a:defRPr sz="2000"/>
            </a:lvl4pPr>
            <a:lvl5pPr marL="1828557" indent="0">
              <a:buNone/>
              <a:defRPr sz="2000"/>
            </a:lvl5pPr>
            <a:lvl6pPr marL="2285265" indent="0">
              <a:buNone/>
              <a:defRPr sz="2000"/>
            </a:lvl6pPr>
            <a:lvl7pPr marL="2742547" indent="0">
              <a:buNone/>
              <a:defRPr sz="2000"/>
            </a:lvl7pPr>
            <a:lvl8pPr marL="3199829" indent="0">
              <a:buNone/>
              <a:defRPr sz="2000"/>
            </a:lvl8pPr>
            <a:lvl9pPr marL="3656536"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572" y="2057403"/>
            <a:ext cx="3931213" cy="3811588"/>
          </a:xfrm>
        </p:spPr>
        <p:txBody>
          <a:bodyPr/>
          <a:lstStyle>
            <a:lvl1pPr marL="0" indent="0">
              <a:buNone/>
              <a:defRPr sz="1600"/>
            </a:lvl1pPr>
            <a:lvl2pPr marL="457281" indent="0">
              <a:buNone/>
              <a:defRPr sz="1500"/>
            </a:lvl2pPr>
            <a:lvl3pPr marL="913991" indent="0">
              <a:buNone/>
              <a:defRPr sz="1200"/>
            </a:lvl3pPr>
            <a:lvl4pPr marL="1371272" indent="0">
              <a:buNone/>
              <a:defRPr sz="1100"/>
            </a:lvl4pPr>
            <a:lvl5pPr marL="1828557" indent="0">
              <a:buNone/>
              <a:defRPr sz="1100"/>
            </a:lvl5pPr>
            <a:lvl6pPr marL="2285265" indent="0">
              <a:buNone/>
              <a:defRPr sz="1100"/>
            </a:lvl6pPr>
            <a:lvl7pPr marL="2742547" indent="0">
              <a:buNone/>
              <a:defRPr sz="1100"/>
            </a:lvl7pPr>
            <a:lvl8pPr marL="3199829" indent="0">
              <a:buNone/>
              <a:defRPr sz="1100"/>
            </a:lvl8pPr>
            <a:lvl9pPr marL="3656536" indent="0">
              <a:buNone/>
              <a:defRPr sz="1100"/>
            </a:lvl9pPr>
          </a:lstStyle>
          <a:p>
            <a:pPr lvl="0"/>
            <a:r>
              <a:rPr lang="zh-CN" altLang="en-US"/>
              <a:t>单击此处编辑母版文本样式</a:t>
            </a:r>
          </a:p>
        </p:txBody>
      </p:sp>
      <p:sp>
        <p:nvSpPr>
          <p:cNvPr id="5" name="Date Placeholder 4">
            <a:extLst>
              <a:ext uri="{FF2B5EF4-FFF2-40B4-BE49-F238E27FC236}">
                <a16:creationId xmlns:a16="http://schemas.microsoft.com/office/drawing/2014/main" id="{BC8514A5-BCBD-019D-CE88-297DBB6927E5}"/>
              </a:ext>
            </a:extLst>
          </p:cNvPr>
          <p:cNvSpPr>
            <a:spLocks noGrp="1"/>
          </p:cNvSpPr>
          <p:nvPr>
            <p:ph type="dt" sz="half" idx="10"/>
          </p:nvPr>
        </p:nvSpPr>
        <p:spPr/>
        <p:txBody>
          <a:bodyPr/>
          <a:lstStyle>
            <a:lvl1pPr>
              <a:defRPr/>
            </a:lvl1pPr>
          </a:lstStyle>
          <a:p>
            <a:pPr>
              <a:defRPr/>
            </a:pPr>
            <a:fld id="{2EB80B16-D46E-4227-8D03-937159C1957C}" type="datetimeFigureOut">
              <a:rPr lang="zh-CN" altLang="en-US"/>
              <a:pPr>
                <a:defRPr/>
              </a:pPr>
              <a:t>2023/11/26</a:t>
            </a:fld>
            <a:endParaRPr lang="zh-CN" altLang="en-US"/>
          </a:p>
        </p:txBody>
      </p:sp>
      <p:sp>
        <p:nvSpPr>
          <p:cNvPr id="6" name="Footer Placeholder 5">
            <a:extLst>
              <a:ext uri="{FF2B5EF4-FFF2-40B4-BE49-F238E27FC236}">
                <a16:creationId xmlns:a16="http://schemas.microsoft.com/office/drawing/2014/main" id="{97AB9ABC-FCF2-1BDC-FA29-7D52F5248F53}"/>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6">
            <a:extLst>
              <a:ext uri="{FF2B5EF4-FFF2-40B4-BE49-F238E27FC236}">
                <a16:creationId xmlns:a16="http://schemas.microsoft.com/office/drawing/2014/main" id="{542CD04D-5E60-5314-B04A-DDD6B348FB00}"/>
              </a:ext>
            </a:extLst>
          </p:cNvPr>
          <p:cNvSpPr>
            <a:spLocks noGrp="1"/>
          </p:cNvSpPr>
          <p:nvPr>
            <p:ph type="sldNum" sz="quarter" idx="12"/>
          </p:nvPr>
        </p:nvSpPr>
        <p:spPr/>
        <p:txBody>
          <a:bodyPr/>
          <a:lstStyle>
            <a:lvl1pPr>
              <a:defRPr/>
            </a:lvl1pPr>
          </a:lstStyle>
          <a:p>
            <a:fld id="{BC351257-EB0A-4C4A-92BF-00CDABE1917C}" type="slidenum">
              <a:rPr lang="zh-CN" altLang="en-US"/>
              <a:pPr/>
              <a:t>‹#›</a:t>
            </a:fld>
            <a:endParaRPr lang="zh-CN" altLang="en-US"/>
          </a:p>
        </p:txBody>
      </p:sp>
    </p:spTree>
    <p:extLst>
      <p:ext uri="{BB962C8B-B14F-4D97-AF65-F5344CB8AC3E}">
        <p14:creationId xmlns:p14="http://schemas.microsoft.com/office/powerpoint/2010/main" val="239589713"/>
      </p:ext>
    </p:extLst>
  </p:cSld>
  <p:clrMapOvr>
    <a:masterClrMapping/>
  </p:clrMapOvr>
  <p:transition spd="slow" advTm="2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id="{9F0C31AB-6610-2C9F-A6F1-9E016F8692A9}"/>
              </a:ext>
            </a:extLst>
          </p:cNvPr>
          <p:cNvSpPr>
            <a:spLocks noGrp="1"/>
          </p:cNvSpPr>
          <p:nvPr>
            <p:ph type="dt" sz="half" idx="10"/>
          </p:nvPr>
        </p:nvSpPr>
        <p:spPr/>
        <p:txBody>
          <a:bodyPr/>
          <a:lstStyle>
            <a:lvl1pPr>
              <a:defRPr/>
            </a:lvl1pPr>
          </a:lstStyle>
          <a:p>
            <a:pPr>
              <a:defRPr/>
            </a:pPr>
            <a:fld id="{D2B467E4-F860-4C7C-954A-A186555DD7A5}" type="datetimeFigureOut">
              <a:rPr lang="zh-CN" altLang="en-US"/>
              <a:pPr>
                <a:defRPr/>
              </a:pPr>
              <a:t>2023/11/26</a:t>
            </a:fld>
            <a:endParaRPr lang="zh-CN" altLang="en-US"/>
          </a:p>
        </p:txBody>
      </p:sp>
      <p:sp>
        <p:nvSpPr>
          <p:cNvPr id="5" name="Footer Placeholder 4">
            <a:extLst>
              <a:ext uri="{FF2B5EF4-FFF2-40B4-BE49-F238E27FC236}">
                <a16:creationId xmlns:a16="http://schemas.microsoft.com/office/drawing/2014/main" id="{05821F5D-E738-FD39-7E52-86FFADDC0752}"/>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18A3E03E-49BA-5243-5A3B-4E5C092391DB}"/>
              </a:ext>
            </a:extLst>
          </p:cNvPr>
          <p:cNvSpPr>
            <a:spLocks noGrp="1"/>
          </p:cNvSpPr>
          <p:nvPr>
            <p:ph type="sldNum" sz="quarter" idx="12"/>
          </p:nvPr>
        </p:nvSpPr>
        <p:spPr/>
        <p:txBody>
          <a:bodyPr/>
          <a:lstStyle>
            <a:lvl1pPr>
              <a:defRPr/>
            </a:lvl1pPr>
          </a:lstStyle>
          <a:p>
            <a:fld id="{2B6F9512-163D-49B1-8B7F-6A704E0D15A6}" type="slidenum">
              <a:rPr lang="zh-CN" altLang="en-US"/>
              <a:pPr/>
              <a:t>‹#›</a:t>
            </a:fld>
            <a:endParaRPr lang="zh-CN" altLang="en-US"/>
          </a:p>
        </p:txBody>
      </p:sp>
    </p:spTree>
    <p:extLst>
      <p:ext uri="{BB962C8B-B14F-4D97-AF65-F5344CB8AC3E}">
        <p14:creationId xmlns:p14="http://schemas.microsoft.com/office/powerpoint/2010/main" val="283571178"/>
      </p:ext>
    </p:extLst>
  </p:cSld>
  <p:clrMapOvr>
    <a:masterClrMapping/>
  </p:clrMapOvr>
  <p:transition spd="slow" advTm="2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31" y="365129"/>
            <a:ext cx="2628215"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7986" y="365129"/>
            <a:ext cx="7732286"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id="{C7A87CF9-63BC-FDF0-EE79-E8E8A69BCE28}"/>
              </a:ext>
            </a:extLst>
          </p:cNvPr>
          <p:cNvSpPr>
            <a:spLocks noGrp="1"/>
          </p:cNvSpPr>
          <p:nvPr>
            <p:ph type="dt" sz="half" idx="10"/>
          </p:nvPr>
        </p:nvSpPr>
        <p:spPr/>
        <p:txBody>
          <a:bodyPr/>
          <a:lstStyle>
            <a:lvl1pPr>
              <a:defRPr/>
            </a:lvl1pPr>
          </a:lstStyle>
          <a:p>
            <a:pPr>
              <a:defRPr/>
            </a:pPr>
            <a:fld id="{DB6AA5C5-C0FD-4B05-9322-1AC68B1619AF}" type="datetimeFigureOut">
              <a:rPr lang="zh-CN" altLang="en-US"/>
              <a:pPr>
                <a:defRPr/>
              </a:pPr>
              <a:t>2023/11/26</a:t>
            </a:fld>
            <a:endParaRPr lang="zh-CN" altLang="en-US"/>
          </a:p>
        </p:txBody>
      </p:sp>
      <p:sp>
        <p:nvSpPr>
          <p:cNvPr id="5" name="Footer Placeholder 4">
            <a:extLst>
              <a:ext uri="{FF2B5EF4-FFF2-40B4-BE49-F238E27FC236}">
                <a16:creationId xmlns:a16="http://schemas.microsoft.com/office/drawing/2014/main" id="{6C95C642-0A99-B789-72D6-C3F9CB2A76B1}"/>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7A8D0A12-3F6C-5896-8895-A6F544389970}"/>
              </a:ext>
            </a:extLst>
          </p:cNvPr>
          <p:cNvSpPr>
            <a:spLocks noGrp="1"/>
          </p:cNvSpPr>
          <p:nvPr>
            <p:ph type="sldNum" sz="quarter" idx="12"/>
          </p:nvPr>
        </p:nvSpPr>
        <p:spPr/>
        <p:txBody>
          <a:bodyPr/>
          <a:lstStyle>
            <a:lvl1pPr>
              <a:defRPr/>
            </a:lvl1pPr>
          </a:lstStyle>
          <a:p>
            <a:fld id="{F0C2700D-4560-4DCD-B02C-2FB3C699F6E4}" type="slidenum">
              <a:rPr lang="zh-CN" altLang="en-US"/>
              <a:pPr/>
              <a:t>‹#›</a:t>
            </a:fld>
            <a:endParaRPr lang="zh-CN" altLang="en-US"/>
          </a:p>
        </p:txBody>
      </p:sp>
    </p:spTree>
    <p:extLst>
      <p:ext uri="{BB962C8B-B14F-4D97-AF65-F5344CB8AC3E}">
        <p14:creationId xmlns:p14="http://schemas.microsoft.com/office/powerpoint/2010/main" val="168294830"/>
      </p:ext>
    </p:extLst>
  </p:cSld>
  <p:clrMapOvr>
    <a:masterClrMapping/>
  </p:clrMapOvr>
  <p:transition spd="slow" advTm="2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2757" r="44843" b="72394"/>
          <a:stretch/>
        </p:blipFill>
        <p:spPr>
          <a:xfrm>
            <a:off x="486610" y="337983"/>
            <a:ext cx="1409333" cy="1243782"/>
          </a:xfrm>
          <a:prstGeom prst="rect">
            <a:avLst/>
          </a:prstGeom>
        </p:spPr>
      </p:pic>
      <p:pic>
        <p:nvPicPr>
          <p:cNvPr id="12" name="图片 11">
            <a:extLst>
              <a:ext uri="{FF2B5EF4-FFF2-40B4-BE49-F238E27FC236}">
                <a16:creationId xmlns:a16="http://schemas.microsoft.com/office/drawing/2014/main" id="{DB0164A4-9F07-4C63-A023-EEB3FDE3389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64902"/>
          <a:stretch/>
        </p:blipFill>
        <p:spPr>
          <a:xfrm rot="10800000">
            <a:off x="2146006" y="4294667"/>
            <a:ext cx="10078473" cy="2605179"/>
          </a:xfrm>
          <a:prstGeom prst="rect">
            <a:avLst/>
          </a:prstGeom>
        </p:spPr>
      </p:pic>
      <p:pic>
        <p:nvPicPr>
          <p:cNvPr id="13" name="图片 12">
            <a:extLst>
              <a:ext uri="{FF2B5EF4-FFF2-40B4-BE49-F238E27FC236}">
                <a16:creationId xmlns:a16="http://schemas.microsoft.com/office/drawing/2014/main" id="{21ADB5C9-4923-433E-9EAE-04D09A94EA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692" t="53086"/>
          <a:stretch/>
        </p:blipFill>
        <p:spPr>
          <a:xfrm>
            <a:off x="1" y="3477873"/>
            <a:ext cx="4996935" cy="3429000"/>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3072" r="64944" b="1"/>
          <a:stretch/>
        </p:blipFill>
        <p:spPr>
          <a:xfrm>
            <a:off x="1478596" y="4875550"/>
            <a:ext cx="1492430" cy="516078"/>
          </a:xfrm>
          <a:prstGeom prst="rect">
            <a:avLst/>
          </a:prstGeom>
        </p:spPr>
      </p:pic>
      <p:pic>
        <p:nvPicPr>
          <p:cNvPr id="11" name="图片 10">
            <a:extLst>
              <a:ext uri="{FF2B5EF4-FFF2-40B4-BE49-F238E27FC236}">
                <a16:creationId xmlns:a16="http://schemas.microsoft.com/office/drawing/2014/main" id="{6BF11105-BD56-43AB-9AD6-809C6EC5DFA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6475"/>
          <a:stretch/>
        </p:blipFill>
        <p:spPr>
          <a:xfrm>
            <a:off x="8725745" y="3392545"/>
            <a:ext cx="3463081" cy="3599656"/>
          </a:xfrm>
          <a:prstGeom prst="rect">
            <a:avLst/>
          </a:prstGeom>
        </p:spPr>
      </p:pic>
    </p:spTree>
    <p:extLst>
      <p:ext uri="{BB962C8B-B14F-4D97-AF65-F5344CB8AC3E}">
        <p14:creationId xmlns:p14="http://schemas.microsoft.com/office/powerpoint/2010/main" val="3240774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164390C-D9DF-409B-AD4A-7289955FD0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Tree>
    <p:extLst>
      <p:ext uri="{BB962C8B-B14F-4D97-AF65-F5344CB8AC3E}">
        <p14:creationId xmlns:p14="http://schemas.microsoft.com/office/powerpoint/2010/main" val="1575695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C0B8CA5-C87A-4E89-821B-8065686EE8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Tree>
    <p:extLst>
      <p:ext uri="{BB962C8B-B14F-4D97-AF65-F5344CB8AC3E}">
        <p14:creationId xmlns:p14="http://schemas.microsoft.com/office/powerpoint/2010/main" val="3226075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989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EA2FA4-D6CE-4E9D-9F10-87CB63BB61B2}"/>
              </a:ext>
            </a:extLst>
          </p:cNvPr>
          <p:cNvSpPr>
            <a:spLocks noGrp="1"/>
          </p:cNvSpPr>
          <p:nvPr>
            <p:ph type="title"/>
          </p:nvPr>
        </p:nvSpPr>
        <p:spPr>
          <a:xfrm>
            <a:off x="839569" y="365126"/>
            <a:ext cx="10512862"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ED88A9-BB68-47D1-BDD4-4D3E349A9D08}"/>
              </a:ext>
            </a:extLst>
          </p:cNvPr>
          <p:cNvSpPr>
            <a:spLocks noGrp="1"/>
          </p:cNvSpPr>
          <p:nvPr>
            <p:ph type="body" idx="1"/>
          </p:nvPr>
        </p:nvSpPr>
        <p:spPr>
          <a:xfrm>
            <a:off x="839570" y="1681163"/>
            <a:ext cx="5156444"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12D5E76-95D7-4717-A287-E8205C52A5DB}"/>
              </a:ext>
            </a:extLst>
          </p:cNvPr>
          <p:cNvSpPr>
            <a:spLocks noGrp="1"/>
          </p:cNvSpPr>
          <p:nvPr>
            <p:ph sz="half" idx="2"/>
          </p:nvPr>
        </p:nvSpPr>
        <p:spPr>
          <a:xfrm>
            <a:off x="839570" y="2505075"/>
            <a:ext cx="5156444"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A68780-7A9E-403A-BD27-2D8CD8F7C4C4}"/>
              </a:ext>
            </a:extLst>
          </p:cNvPr>
          <p:cNvSpPr>
            <a:spLocks noGrp="1"/>
          </p:cNvSpPr>
          <p:nvPr>
            <p:ph type="body" sz="quarter" idx="3"/>
          </p:nvPr>
        </p:nvSpPr>
        <p:spPr>
          <a:xfrm>
            <a:off x="6170593" y="1681163"/>
            <a:ext cx="5181838"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60DD142-7C9A-40BB-94B3-210C9525D1FB}"/>
              </a:ext>
            </a:extLst>
          </p:cNvPr>
          <p:cNvSpPr>
            <a:spLocks noGrp="1"/>
          </p:cNvSpPr>
          <p:nvPr>
            <p:ph sz="quarter" idx="4"/>
          </p:nvPr>
        </p:nvSpPr>
        <p:spPr>
          <a:xfrm>
            <a:off x="6170593" y="2505075"/>
            <a:ext cx="518183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68AEB4E-58EB-4358-9C9A-482824CDAF4B}"/>
              </a:ext>
            </a:extLst>
          </p:cNvPr>
          <p:cNvSpPr>
            <a:spLocks noGrp="1"/>
          </p:cNvSpPr>
          <p:nvPr>
            <p:ph type="dt" sz="half" idx="10"/>
          </p:nvPr>
        </p:nvSpPr>
        <p:spPr>
          <a:xfrm>
            <a:off x="837982" y="6356351"/>
            <a:ext cx="2742486" cy="365125"/>
          </a:xfrm>
          <a:prstGeom prst="rect">
            <a:avLst/>
          </a:prstGeom>
        </p:spPr>
        <p:txBody>
          <a:bodyPr/>
          <a:lstStyle/>
          <a:p>
            <a:fld id="{10022041-6F60-47EB-BD0F-1AF2E59B9A77}" type="datetimeFigureOut">
              <a:rPr lang="zh-CN" altLang="en-US" smtClean="0"/>
              <a:t>2023/11/26</a:t>
            </a:fld>
            <a:endParaRPr lang="zh-CN" altLang="en-US"/>
          </a:p>
        </p:txBody>
      </p:sp>
      <p:sp>
        <p:nvSpPr>
          <p:cNvPr id="8" name="页脚占位符 7">
            <a:extLst>
              <a:ext uri="{FF2B5EF4-FFF2-40B4-BE49-F238E27FC236}">
                <a16:creationId xmlns:a16="http://schemas.microsoft.com/office/drawing/2014/main" id="{BDA68164-6B5F-470F-BDE6-61EF458F73CB}"/>
              </a:ext>
            </a:extLst>
          </p:cNvPr>
          <p:cNvSpPr>
            <a:spLocks noGrp="1"/>
          </p:cNvSpPr>
          <p:nvPr>
            <p:ph type="ftr" sz="quarter" idx="11"/>
          </p:nvPr>
        </p:nvSpPr>
        <p:spPr>
          <a:xfrm>
            <a:off x="4037549" y="6356351"/>
            <a:ext cx="4113728"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C245D26-C8B6-4B7C-B98E-433A3582246B}"/>
              </a:ext>
            </a:extLst>
          </p:cNvPr>
          <p:cNvSpPr>
            <a:spLocks noGrp="1"/>
          </p:cNvSpPr>
          <p:nvPr>
            <p:ph type="sldNum" sz="quarter" idx="12"/>
          </p:nvPr>
        </p:nvSpPr>
        <p:spPr>
          <a:xfrm>
            <a:off x="8608357" y="6356351"/>
            <a:ext cx="2742486"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436563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40931-8548-9110-EBF5-F49A8CA47774}"/>
              </a:ext>
            </a:extLst>
          </p:cNvPr>
          <p:cNvSpPr txBox="1">
            <a:spLocks/>
          </p:cNvSpPr>
          <p:nvPr userDrawn="1"/>
        </p:nvSpPr>
        <p:spPr>
          <a:xfrm>
            <a:off x="928688" y="169863"/>
            <a:ext cx="9972675" cy="858837"/>
          </a:xfrm>
          <a:prstGeom prst="rect">
            <a:avLst/>
          </a:prstGeom>
        </p:spPr>
        <p:txBody>
          <a:bodyPr lIns="68569" tIns="34285" rIns="68569" bIns="34285"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685671" fontAlgn="auto">
              <a:spcAft>
                <a:spcPts val="0"/>
              </a:spcAft>
              <a:defRPr/>
            </a:pPr>
            <a:r>
              <a:rPr b="1">
                <a:solidFill>
                  <a:schemeClr val="accent1"/>
                </a:solidFill>
              </a:rPr>
              <a:t>教学工作回顾</a:t>
            </a:r>
          </a:p>
        </p:txBody>
      </p:sp>
      <p:cxnSp>
        <p:nvCxnSpPr>
          <p:cNvPr id="3" name="直接连接符 2">
            <a:extLst>
              <a:ext uri="{FF2B5EF4-FFF2-40B4-BE49-F238E27FC236}">
                <a16:creationId xmlns:a16="http://schemas.microsoft.com/office/drawing/2014/main" id="{0BBDBC89-5D9D-D142-81EE-DDCEE18253ED}"/>
              </a:ext>
            </a:extLst>
          </p:cNvPr>
          <p:cNvCxnSpPr/>
          <p:nvPr userDrawn="1"/>
        </p:nvCxnSpPr>
        <p:spPr>
          <a:xfrm>
            <a:off x="0" y="957263"/>
            <a:ext cx="10893425"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id="{F6511EA2-0225-B882-B8B0-04F022DE3F06}"/>
              </a:ext>
            </a:extLst>
          </p:cNvPr>
          <p:cNvSpPr/>
          <p:nvPr userDrawn="1"/>
        </p:nvSpPr>
        <p:spPr>
          <a:xfrm>
            <a:off x="431800" y="504825"/>
            <a:ext cx="192088" cy="192088"/>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lstStyle/>
          <a:p>
            <a:pPr algn="ctr" defTabSz="914209" eaLnBrk="1" fontAlgn="auto" hangingPunct="1">
              <a:spcBef>
                <a:spcPts val="0"/>
              </a:spcBef>
              <a:spcAft>
                <a:spcPts val="0"/>
              </a:spcAft>
              <a:defRPr/>
            </a:pPr>
            <a:endParaRPr lang="zh-CN" altLang="en-US" dirty="0">
              <a:solidFill>
                <a:schemeClr val="accent1"/>
              </a:solidFill>
            </a:endParaRPr>
          </a:p>
        </p:txBody>
      </p:sp>
      <p:sp>
        <p:nvSpPr>
          <p:cNvPr id="5" name="KSO_Shape">
            <a:extLst>
              <a:ext uri="{FF2B5EF4-FFF2-40B4-BE49-F238E27FC236}">
                <a16:creationId xmlns:a16="http://schemas.microsoft.com/office/drawing/2014/main" id="{AFCF6A47-F137-2588-F5E2-5E5CCDFF780E}"/>
              </a:ext>
            </a:extLst>
          </p:cNvPr>
          <p:cNvSpPr>
            <a:spLocks/>
          </p:cNvSpPr>
          <p:nvPr userDrawn="1"/>
        </p:nvSpPr>
        <p:spPr bwMode="auto">
          <a:xfrm>
            <a:off x="10990263" y="420688"/>
            <a:ext cx="292100" cy="536575"/>
          </a:xfrm>
          <a:custGeom>
            <a:avLst/>
            <a:gdLst>
              <a:gd name="T0" fmla="*/ 121559376 w 2361"/>
              <a:gd name="T1" fmla="*/ 10314687 h 4328"/>
              <a:gd name="T2" fmla="*/ 113115570 w 2361"/>
              <a:gd name="T3" fmla="*/ 5157344 h 4328"/>
              <a:gd name="T4" fmla="*/ 84746611 w 2361"/>
              <a:gd name="T5" fmla="*/ 31769133 h 4328"/>
              <a:gd name="T6" fmla="*/ 76766255 w 2361"/>
              <a:gd name="T7" fmla="*/ 47498913 h 4328"/>
              <a:gd name="T8" fmla="*/ 71720509 w 2361"/>
              <a:gd name="T9" fmla="*/ 59412292 h 4328"/>
              <a:gd name="T10" fmla="*/ 7002111 w 2361"/>
              <a:gd name="T11" fmla="*/ 186127677 h 4328"/>
              <a:gd name="T12" fmla="*/ 4067378 w 2361"/>
              <a:gd name="T13" fmla="*/ 198556926 h 4328"/>
              <a:gd name="T14" fmla="*/ 2522873 w 2361"/>
              <a:gd name="T15" fmla="*/ 207788545 h 4328"/>
              <a:gd name="T16" fmla="*/ 0 w 2361"/>
              <a:gd name="T17" fmla="*/ 222228958 h 4328"/>
              <a:gd name="T18" fmla="*/ 978244 w 2361"/>
              <a:gd name="T19" fmla="*/ 223208877 h 4328"/>
              <a:gd name="T20" fmla="*/ 7208103 w 2361"/>
              <a:gd name="T21" fmla="*/ 210882901 h 4328"/>
              <a:gd name="T22" fmla="*/ 14930999 w 2361"/>
              <a:gd name="T23" fmla="*/ 205158236 h 4328"/>
              <a:gd name="T24" fmla="*/ 23735197 w 2361"/>
              <a:gd name="T25" fmla="*/ 194585800 h 4328"/>
              <a:gd name="T26" fmla="*/ 89946758 w 2361"/>
              <a:gd name="T27" fmla="*/ 72254014 h 4328"/>
              <a:gd name="T28" fmla="*/ 92469507 w 2361"/>
              <a:gd name="T29" fmla="*/ 69830128 h 4328"/>
              <a:gd name="T30" fmla="*/ 115844435 w 2361"/>
              <a:gd name="T31" fmla="*/ 24290929 h 4328"/>
              <a:gd name="T32" fmla="*/ 98956824 w 2361"/>
              <a:gd name="T33" fmla="*/ 58948244 h 4328"/>
              <a:gd name="T34" fmla="*/ 99265750 w 2361"/>
              <a:gd name="T35" fmla="*/ 62145750 h 4328"/>
              <a:gd name="T36" fmla="*/ 121250450 w 2361"/>
              <a:gd name="T37" fmla="*/ 19700907 h 4328"/>
              <a:gd name="T38" fmla="*/ 119242495 w 2361"/>
              <a:gd name="T39" fmla="*/ 17586469 h 4328"/>
              <a:gd name="T40" fmla="*/ 121559376 w 2361"/>
              <a:gd name="T41" fmla="*/ 12996447 h 4328"/>
              <a:gd name="T42" fmla="*/ 26000612 w 2361"/>
              <a:gd name="T43" fmla="*/ 192058640 h 4328"/>
              <a:gd name="T44" fmla="*/ 10503228 w 2361"/>
              <a:gd name="T45" fmla="*/ 185147882 h 4328"/>
              <a:gd name="T46" fmla="*/ 51074446 w 2361"/>
              <a:gd name="T47" fmla="*/ 105260939 h 4328"/>
              <a:gd name="T48" fmla="*/ 73985924 w 2361"/>
              <a:gd name="T49" fmla="*/ 60598509 h 4328"/>
              <a:gd name="T50" fmla="*/ 77641442 w 2361"/>
              <a:gd name="T51" fmla="*/ 62455198 h 4328"/>
              <a:gd name="T52" fmla="*/ 89174381 w 2361"/>
              <a:gd name="T53" fmla="*/ 68540761 h 4328"/>
              <a:gd name="T54" fmla="*/ 91697254 w 2361"/>
              <a:gd name="T55" fmla="*/ 65755853 h 4328"/>
              <a:gd name="T56" fmla="*/ 90719010 w 2361"/>
              <a:gd name="T57" fmla="*/ 66013726 h 4328"/>
              <a:gd name="T58" fmla="*/ 74449374 w 2361"/>
              <a:gd name="T59" fmla="*/ 57658877 h 4328"/>
              <a:gd name="T60" fmla="*/ 102663809 w 2361"/>
              <a:gd name="T61" fmla="*/ 3197506 h 4328"/>
              <a:gd name="T62" fmla="*/ 119036503 w 2361"/>
              <a:gd name="T63" fmla="*/ 12325976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w="9525">
            <a:noFill/>
            <a:round/>
            <a:headEnd/>
            <a:tailEnd/>
          </a:ln>
        </p:spPr>
        <p:txBody>
          <a:bodyPr lIns="91424" tIns="45713" rIns="91424" bIns="45713" anchor="ctr" anchorCtr="1"/>
          <a:lstStyle/>
          <a:p>
            <a:pPr>
              <a:defRPr/>
            </a:pPr>
            <a:endParaRPr lang="en-US"/>
          </a:p>
        </p:txBody>
      </p:sp>
    </p:spTree>
    <p:extLst>
      <p:ext uri="{BB962C8B-B14F-4D97-AF65-F5344CB8AC3E}">
        <p14:creationId xmlns:p14="http://schemas.microsoft.com/office/powerpoint/2010/main" val="2967847507"/>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0A9245-4D5B-4EB0-822A-ECFFED97283D}"/>
              </a:ext>
            </a:extLst>
          </p:cNvPr>
          <p:cNvSpPr>
            <a:spLocks noGrp="1"/>
          </p:cNvSpPr>
          <p:nvPr>
            <p:ph type="title"/>
          </p:nvPr>
        </p:nvSpPr>
        <p:spPr>
          <a:xfrm>
            <a:off x="837982" y="365126"/>
            <a:ext cx="10512862"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994C97D-18A3-4550-8EC0-B0802758DF84}"/>
              </a:ext>
            </a:extLst>
          </p:cNvPr>
          <p:cNvSpPr>
            <a:spLocks noGrp="1"/>
          </p:cNvSpPr>
          <p:nvPr>
            <p:ph type="dt" sz="half" idx="10"/>
          </p:nvPr>
        </p:nvSpPr>
        <p:spPr>
          <a:xfrm>
            <a:off x="837982" y="6356351"/>
            <a:ext cx="2742486" cy="365125"/>
          </a:xfrm>
          <a:prstGeom prst="rect">
            <a:avLst/>
          </a:prstGeom>
        </p:spPr>
        <p:txBody>
          <a:bodyPr/>
          <a:lstStyle/>
          <a:p>
            <a:fld id="{10022041-6F60-47EB-BD0F-1AF2E59B9A77}" type="datetimeFigureOut">
              <a:rPr lang="zh-CN" altLang="en-US" smtClean="0"/>
              <a:t>2023/11/26</a:t>
            </a:fld>
            <a:endParaRPr lang="zh-CN" altLang="en-US"/>
          </a:p>
        </p:txBody>
      </p:sp>
      <p:sp>
        <p:nvSpPr>
          <p:cNvPr id="4" name="页脚占位符 3">
            <a:extLst>
              <a:ext uri="{FF2B5EF4-FFF2-40B4-BE49-F238E27FC236}">
                <a16:creationId xmlns:a16="http://schemas.microsoft.com/office/drawing/2014/main" id="{495EAA9E-7B4E-44FF-A161-22D02AA0D04D}"/>
              </a:ext>
            </a:extLst>
          </p:cNvPr>
          <p:cNvSpPr>
            <a:spLocks noGrp="1"/>
          </p:cNvSpPr>
          <p:nvPr>
            <p:ph type="ftr" sz="quarter" idx="11"/>
          </p:nvPr>
        </p:nvSpPr>
        <p:spPr>
          <a:xfrm>
            <a:off x="4037549" y="6356351"/>
            <a:ext cx="4113728"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E5CA654-8E96-47A9-85BE-C95151546B11}"/>
              </a:ext>
            </a:extLst>
          </p:cNvPr>
          <p:cNvSpPr>
            <a:spLocks noGrp="1"/>
          </p:cNvSpPr>
          <p:nvPr>
            <p:ph type="sldNum" sz="quarter" idx="12"/>
          </p:nvPr>
        </p:nvSpPr>
        <p:spPr>
          <a:xfrm>
            <a:off x="8608357" y="6356351"/>
            <a:ext cx="2742486"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93968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B3B24AF-6035-4C63-A092-733A8B55C5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Tree>
    <p:extLst>
      <p:ext uri="{BB962C8B-B14F-4D97-AF65-F5344CB8AC3E}">
        <p14:creationId xmlns:p14="http://schemas.microsoft.com/office/powerpoint/2010/main" val="234159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D1571C-925A-4F64-8BDD-D3A384801785}"/>
              </a:ext>
            </a:extLst>
          </p:cNvPr>
          <p:cNvSpPr>
            <a:spLocks noGrp="1"/>
          </p:cNvSpPr>
          <p:nvPr>
            <p:ph type="title"/>
          </p:nvPr>
        </p:nvSpPr>
        <p:spPr>
          <a:xfrm>
            <a:off x="839570" y="457200"/>
            <a:ext cx="3931213" cy="1600200"/>
          </a:xfrm>
          <a:prstGeom prst="rect">
            <a:avLst/>
          </a:prstGeom>
        </p:spPr>
        <p:txBody>
          <a:bodyPr anchor="b"/>
          <a:lstStyle>
            <a:lvl1pPr>
              <a:defRPr sz="3199"/>
            </a:lvl1pPr>
          </a:lstStyle>
          <a:p>
            <a:r>
              <a:rPr lang="zh-CN" altLang="en-US"/>
              <a:t>单击此处编辑母版标题样式</a:t>
            </a:r>
          </a:p>
        </p:txBody>
      </p:sp>
      <p:sp>
        <p:nvSpPr>
          <p:cNvPr id="3" name="内容占位符 2">
            <a:extLst>
              <a:ext uri="{FF2B5EF4-FFF2-40B4-BE49-F238E27FC236}">
                <a16:creationId xmlns:a16="http://schemas.microsoft.com/office/drawing/2014/main" id="{B58332BF-D4EC-45AE-A722-9BA446395D5D}"/>
              </a:ext>
            </a:extLst>
          </p:cNvPr>
          <p:cNvSpPr>
            <a:spLocks noGrp="1"/>
          </p:cNvSpPr>
          <p:nvPr>
            <p:ph idx="1"/>
          </p:nvPr>
        </p:nvSpPr>
        <p:spPr>
          <a:xfrm>
            <a:off x="5181838" y="987426"/>
            <a:ext cx="6170593"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600AD03-D9C7-43D3-A949-7366BBB2A173}"/>
              </a:ext>
            </a:extLst>
          </p:cNvPr>
          <p:cNvSpPr>
            <a:spLocks noGrp="1"/>
          </p:cNvSpPr>
          <p:nvPr>
            <p:ph type="body" sz="half" idx="2"/>
          </p:nvPr>
        </p:nvSpPr>
        <p:spPr>
          <a:xfrm>
            <a:off x="839570" y="2057400"/>
            <a:ext cx="3931213"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0528720-1D56-4A62-B1D3-E1B4841657C7}"/>
              </a:ext>
            </a:extLst>
          </p:cNvPr>
          <p:cNvSpPr>
            <a:spLocks noGrp="1"/>
          </p:cNvSpPr>
          <p:nvPr>
            <p:ph type="dt" sz="half" idx="10"/>
          </p:nvPr>
        </p:nvSpPr>
        <p:spPr>
          <a:xfrm>
            <a:off x="837982" y="6356351"/>
            <a:ext cx="2742486" cy="365125"/>
          </a:xfrm>
          <a:prstGeom prst="rect">
            <a:avLst/>
          </a:prstGeom>
        </p:spPr>
        <p:txBody>
          <a:bodyPr/>
          <a:lstStyle/>
          <a:p>
            <a:fld id="{10022041-6F60-47EB-BD0F-1AF2E59B9A77}" type="datetimeFigureOut">
              <a:rPr lang="zh-CN" altLang="en-US" smtClean="0"/>
              <a:t>2023/11/26</a:t>
            </a:fld>
            <a:endParaRPr lang="zh-CN" altLang="en-US"/>
          </a:p>
        </p:txBody>
      </p:sp>
      <p:sp>
        <p:nvSpPr>
          <p:cNvPr id="6" name="页脚占位符 5">
            <a:extLst>
              <a:ext uri="{FF2B5EF4-FFF2-40B4-BE49-F238E27FC236}">
                <a16:creationId xmlns:a16="http://schemas.microsoft.com/office/drawing/2014/main" id="{0C31534B-DF0C-4AC5-83ED-44BC4F89AD28}"/>
              </a:ext>
            </a:extLst>
          </p:cNvPr>
          <p:cNvSpPr>
            <a:spLocks noGrp="1"/>
          </p:cNvSpPr>
          <p:nvPr>
            <p:ph type="ftr" sz="quarter" idx="11"/>
          </p:nvPr>
        </p:nvSpPr>
        <p:spPr>
          <a:xfrm>
            <a:off x="4037549" y="6356351"/>
            <a:ext cx="4113728"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A961BC-CAF6-4FB8-A723-D4A178D97AD7}"/>
              </a:ext>
            </a:extLst>
          </p:cNvPr>
          <p:cNvSpPr>
            <a:spLocks noGrp="1"/>
          </p:cNvSpPr>
          <p:nvPr>
            <p:ph type="sldNum" sz="quarter" idx="12"/>
          </p:nvPr>
        </p:nvSpPr>
        <p:spPr>
          <a:xfrm>
            <a:off x="8608357" y="6356351"/>
            <a:ext cx="2742486"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250327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AEB641-0379-488D-A44B-89D10C607C3D}"/>
              </a:ext>
            </a:extLst>
          </p:cNvPr>
          <p:cNvSpPr>
            <a:spLocks noGrp="1"/>
          </p:cNvSpPr>
          <p:nvPr>
            <p:ph type="title"/>
          </p:nvPr>
        </p:nvSpPr>
        <p:spPr>
          <a:xfrm>
            <a:off x="839570" y="457200"/>
            <a:ext cx="3931213" cy="1600200"/>
          </a:xfrm>
          <a:prstGeom prst="rect">
            <a:avLst/>
          </a:prstGeom>
        </p:spPr>
        <p:txBody>
          <a:bodyPr anchor="b"/>
          <a:lstStyle>
            <a:lvl1pPr>
              <a:defRPr sz="3199"/>
            </a:lvl1pPr>
          </a:lstStyle>
          <a:p>
            <a:r>
              <a:rPr lang="zh-CN" altLang="en-US"/>
              <a:t>单击此处编辑母版标题样式</a:t>
            </a:r>
          </a:p>
        </p:txBody>
      </p:sp>
      <p:sp>
        <p:nvSpPr>
          <p:cNvPr id="3" name="图片占位符 2">
            <a:extLst>
              <a:ext uri="{FF2B5EF4-FFF2-40B4-BE49-F238E27FC236}">
                <a16:creationId xmlns:a16="http://schemas.microsoft.com/office/drawing/2014/main" id="{DF49C221-5C75-44F4-9B5A-F58BFA50B346}"/>
              </a:ext>
            </a:extLst>
          </p:cNvPr>
          <p:cNvSpPr>
            <a:spLocks noGrp="1"/>
          </p:cNvSpPr>
          <p:nvPr>
            <p:ph type="pic" idx="1"/>
          </p:nvPr>
        </p:nvSpPr>
        <p:spPr>
          <a:xfrm>
            <a:off x="5181838" y="987426"/>
            <a:ext cx="6170593" cy="4873625"/>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a:extLst>
              <a:ext uri="{FF2B5EF4-FFF2-40B4-BE49-F238E27FC236}">
                <a16:creationId xmlns:a16="http://schemas.microsoft.com/office/drawing/2014/main" id="{34FB78AD-A659-4619-91FB-90A88B333459}"/>
              </a:ext>
            </a:extLst>
          </p:cNvPr>
          <p:cNvSpPr>
            <a:spLocks noGrp="1"/>
          </p:cNvSpPr>
          <p:nvPr>
            <p:ph type="body" sz="half" idx="2"/>
          </p:nvPr>
        </p:nvSpPr>
        <p:spPr>
          <a:xfrm>
            <a:off x="839570" y="2057400"/>
            <a:ext cx="3931213"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F2E621A-99C1-4617-9CD5-BD78B4581C44}"/>
              </a:ext>
            </a:extLst>
          </p:cNvPr>
          <p:cNvSpPr>
            <a:spLocks noGrp="1"/>
          </p:cNvSpPr>
          <p:nvPr>
            <p:ph type="dt" sz="half" idx="10"/>
          </p:nvPr>
        </p:nvSpPr>
        <p:spPr>
          <a:xfrm>
            <a:off x="837982" y="6356351"/>
            <a:ext cx="2742486" cy="365125"/>
          </a:xfrm>
          <a:prstGeom prst="rect">
            <a:avLst/>
          </a:prstGeom>
        </p:spPr>
        <p:txBody>
          <a:bodyPr/>
          <a:lstStyle/>
          <a:p>
            <a:fld id="{10022041-6F60-47EB-BD0F-1AF2E59B9A77}" type="datetimeFigureOut">
              <a:rPr lang="zh-CN" altLang="en-US" smtClean="0"/>
              <a:t>2023/11/26</a:t>
            </a:fld>
            <a:endParaRPr lang="zh-CN" altLang="en-US"/>
          </a:p>
        </p:txBody>
      </p:sp>
      <p:sp>
        <p:nvSpPr>
          <p:cNvPr id="6" name="页脚占位符 5">
            <a:extLst>
              <a:ext uri="{FF2B5EF4-FFF2-40B4-BE49-F238E27FC236}">
                <a16:creationId xmlns:a16="http://schemas.microsoft.com/office/drawing/2014/main" id="{0EFE8D60-BBD6-40D5-B910-567D47995FF9}"/>
              </a:ext>
            </a:extLst>
          </p:cNvPr>
          <p:cNvSpPr>
            <a:spLocks noGrp="1"/>
          </p:cNvSpPr>
          <p:nvPr>
            <p:ph type="ftr" sz="quarter" idx="11"/>
          </p:nvPr>
        </p:nvSpPr>
        <p:spPr>
          <a:xfrm>
            <a:off x="4037549" y="6356351"/>
            <a:ext cx="4113728"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15359C9-5470-4F7A-89DD-FB63F2CC6FBE}"/>
              </a:ext>
            </a:extLst>
          </p:cNvPr>
          <p:cNvSpPr>
            <a:spLocks noGrp="1"/>
          </p:cNvSpPr>
          <p:nvPr>
            <p:ph type="sldNum" sz="quarter" idx="12"/>
          </p:nvPr>
        </p:nvSpPr>
        <p:spPr>
          <a:xfrm>
            <a:off x="8608357" y="6356351"/>
            <a:ext cx="2742486"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591016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F03C4-8CB9-463D-B601-89A585F82B4F}"/>
              </a:ext>
            </a:extLst>
          </p:cNvPr>
          <p:cNvSpPr>
            <a:spLocks noGrp="1"/>
          </p:cNvSpPr>
          <p:nvPr>
            <p:ph type="title"/>
          </p:nvPr>
        </p:nvSpPr>
        <p:spPr>
          <a:xfrm>
            <a:off x="837982" y="365126"/>
            <a:ext cx="10512862"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96ED78-330B-4A73-8815-84140D7AFD9D}"/>
              </a:ext>
            </a:extLst>
          </p:cNvPr>
          <p:cNvSpPr>
            <a:spLocks noGrp="1"/>
          </p:cNvSpPr>
          <p:nvPr>
            <p:ph type="body" orient="vert" idx="1"/>
          </p:nvPr>
        </p:nvSpPr>
        <p:spPr>
          <a:xfrm>
            <a:off x="837982" y="1825625"/>
            <a:ext cx="10512862"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41AE190-6D9F-4F81-928C-459A24A6C160}"/>
              </a:ext>
            </a:extLst>
          </p:cNvPr>
          <p:cNvSpPr>
            <a:spLocks noGrp="1"/>
          </p:cNvSpPr>
          <p:nvPr>
            <p:ph type="dt" sz="half" idx="10"/>
          </p:nvPr>
        </p:nvSpPr>
        <p:spPr>
          <a:xfrm>
            <a:off x="837982" y="6356351"/>
            <a:ext cx="2742486" cy="365125"/>
          </a:xfrm>
          <a:prstGeom prst="rect">
            <a:avLst/>
          </a:prstGeom>
        </p:spPr>
        <p:txBody>
          <a:bodyPr/>
          <a:lstStyle/>
          <a:p>
            <a:fld id="{10022041-6F60-47EB-BD0F-1AF2E59B9A77}" type="datetimeFigureOut">
              <a:rPr lang="zh-CN" altLang="en-US" smtClean="0"/>
              <a:t>2023/11/26</a:t>
            </a:fld>
            <a:endParaRPr lang="zh-CN" altLang="en-US"/>
          </a:p>
        </p:txBody>
      </p:sp>
      <p:sp>
        <p:nvSpPr>
          <p:cNvPr id="5" name="页脚占位符 4">
            <a:extLst>
              <a:ext uri="{FF2B5EF4-FFF2-40B4-BE49-F238E27FC236}">
                <a16:creationId xmlns:a16="http://schemas.microsoft.com/office/drawing/2014/main" id="{426DC83A-D99C-4590-B354-D31E3458AA0E}"/>
              </a:ext>
            </a:extLst>
          </p:cNvPr>
          <p:cNvSpPr>
            <a:spLocks noGrp="1"/>
          </p:cNvSpPr>
          <p:nvPr>
            <p:ph type="ftr" sz="quarter" idx="11"/>
          </p:nvPr>
        </p:nvSpPr>
        <p:spPr>
          <a:xfrm>
            <a:off x="4037549" y="6356351"/>
            <a:ext cx="4113728"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502DC11-F631-4182-A97B-9615BBA81DB3}"/>
              </a:ext>
            </a:extLst>
          </p:cNvPr>
          <p:cNvSpPr>
            <a:spLocks noGrp="1"/>
          </p:cNvSpPr>
          <p:nvPr>
            <p:ph type="sldNum" sz="quarter" idx="12"/>
          </p:nvPr>
        </p:nvSpPr>
        <p:spPr>
          <a:xfrm>
            <a:off x="8608357" y="6356351"/>
            <a:ext cx="2742486"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47692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5D65253-AB9D-409E-8BA3-4838BCBBC3A2}"/>
              </a:ext>
            </a:extLst>
          </p:cNvPr>
          <p:cNvSpPr>
            <a:spLocks noGrp="1"/>
          </p:cNvSpPr>
          <p:nvPr>
            <p:ph type="title" orient="vert"/>
          </p:nvPr>
        </p:nvSpPr>
        <p:spPr>
          <a:xfrm>
            <a:off x="8722628" y="365125"/>
            <a:ext cx="2628215"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FD55C-19D8-44DD-8CA4-83C9DB912BEF}"/>
              </a:ext>
            </a:extLst>
          </p:cNvPr>
          <p:cNvSpPr>
            <a:spLocks noGrp="1"/>
          </p:cNvSpPr>
          <p:nvPr>
            <p:ph type="body" orient="vert" idx="1"/>
          </p:nvPr>
        </p:nvSpPr>
        <p:spPr>
          <a:xfrm>
            <a:off x="837982" y="365125"/>
            <a:ext cx="7732286"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9427B5C-AC9F-4DA4-8DC5-D4D7F71250F9}"/>
              </a:ext>
            </a:extLst>
          </p:cNvPr>
          <p:cNvSpPr>
            <a:spLocks noGrp="1"/>
          </p:cNvSpPr>
          <p:nvPr>
            <p:ph type="dt" sz="half" idx="10"/>
          </p:nvPr>
        </p:nvSpPr>
        <p:spPr>
          <a:xfrm>
            <a:off x="837982" y="6356351"/>
            <a:ext cx="2742486" cy="365125"/>
          </a:xfrm>
          <a:prstGeom prst="rect">
            <a:avLst/>
          </a:prstGeom>
        </p:spPr>
        <p:txBody>
          <a:bodyPr/>
          <a:lstStyle/>
          <a:p>
            <a:fld id="{10022041-6F60-47EB-BD0F-1AF2E59B9A77}" type="datetimeFigureOut">
              <a:rPr lang="zh-CN" altLang="en-US" smtClean="0"/>
              <a:t>2023/11/26</a:t>
            </a:fld>
            <a:endParaRPr lang="zh-CN" altLang="en-US"/>
          </a:p>
        </p:txBody>
      </p:sp>
      <p:sp>
        <p:nvSpPr>
          <p:cNvPr id="5" name="页脚占位符 4">
            <a:extLst>
              <a:ext uri="{FF2B5EF4-FFF2-40B4-BE49-F238E27FC236}">
                <a16:creationId xmlns:a16="http://schemas.microsoft.com/office/drawing/2014/main" id="{EF0BB1A6-71B0-4294-931D-1E23515D12C2}"/>
              </a:ext>
            </a:extLst>
          </p:cNvPr>
          <p:cNvSpPr>
            <a:spLocks noGrp="1"/>
          </p:cNvSpPr>
          <p:nvPr>
            <p:ph type="ftr" sz="quarter" idx="11"/>
          </p:nvPr>
        </p:nvSpPr>
        <p:spPr>
          <a:xfrm>
            <a:off x="4037549" y="6356351"/>
            <a:ext cx="4113728"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8041B9-9C47-4458-8817-AD7A311FC971}"/>
              </a:ext>
            </a:extLst>
          </p:cNvPr>
          <p:cNvSpPr>
            <a:spLocks noGrp="1"/>
          </p:cNvSpPr>
          <p:nvPr>
            <p:ph type="sldNum" sz="quarter" idx="12"/>
          </p:nvPr>
        </p:nvSpPr>
        <p:spPr>
          <a:xfrm>
            <a:off x="8608357" y="6356351"/>
            <a:ext cx="2742486"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219769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A58B949-65ED-49CD-A5A7-F275872590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pic>
        <p:nvPicPr>
          <p:cNvPr id="11" name="图片 10">
            <a:extLst>
              <a:ext uri="{FF2B5EF4-FFF2-40B4-BE49-F238E27FC236}">
                <a16:creationId xmlns:a16="http://schemas.microsoft.com/office/drawing/2014/main" id="{32608084-1AF6-4360-9CD8-7CF08262116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0" y="4324350"/>
            <a:ext cx="12188825" cy="2533650"/>
          </a:xfrm>
          <a:custGeom>
            <a:avLst/>
            <a:gdLst>
              <a:gd name="connsiteX0" fmla="*/ 0 w 12192000"/>
              <a:gd name="connsiteY0" fmla="*/ 0 h 2533650"/>
              <a:gd name="connsiteX1" fmla="*/ 400050 w 12192000"/>
              <a:gd name="connsiteY1" fmla="*/ 0 h 2533650"/>
              <a:gd name="connsiteX2" fmla="*/ 400050 w 12192000"/>
              <a:gd name="connsiteY2" fmla="*/ 2133600 h 2533650"/>
              <a:gd name="connsiteX3" fmla="*/ 11734800 w 12192000"/>
              <a:gd name="connsiteY3" fmla="*/ 2133600 h 2533650"/>
              <a:gd name="connsiteX4" fmla="*/ 11734800 w 12192000"/>
              <a:gd name="connsiteY4" fmla="*/ 0 h 2533650"/>
              <a:gd name="connsiteX5" fmla="*/ 12192000 w 12192000"/>
              <a:gd name="connsiteY5" fmla="*/ 0 h 2533650"/>
              <a:gd name="connsiteX6" fmla="*/ 12192000 w 12192000"/>
              <a:gd name="connsiteY6" fmla="*/ 2533650 h 2533650"/>
              <a:gd name="connsiteX7" fmla="*/ 0 w 12192000"/>
              <a:gd name="connsiteY7" fmla="*/ 2533650 h 253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533650">
                <a:moveTo>
                  <a:pt x="0" y="0"/>
                </a:moveTo>
                <a:lnTo>
                  <a:pt x="400050" y="0"/>
                </a:lnTo>
                <a:lnTo>
                  <a:pt x="400050" y="2133600"/>
                </a:lnTo>
                <a:lnTo>
                  <a:pt x="11734800" y="2133600"/>
                </a:lnTo>
                <a:lnTo>
                  <a:pt x="11734800" y="0"/>
                </a:lnTo>
                <a:lnTo>
                  <a:pt x="12192000" y="0"/>
                </a:lnTo>
                <a:lnTo>
                  <a:pt x="12192000" y="2533650"/>
                </a:lnTo>
                <a:lnTo>
                  <a:pt x="0" y="2533650"/>
                </a:lnTo>
                <a:close/>
              </a:path>
            </a:pathLst>
          </a:custGeom>
        </p:spPr>
      </p:pic>
    </p:spTree>
    <p:extLst>
      <p:ext uri="{BB962C8B-B14F-4D97-AF65-F5344CB8AC3E}">
        <p14:creationId xmlns:p14="http://schemas.microsoft.com/office/powerpoint/2010/main" val="2410749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040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3603" y="3602038"/>
            <a:ext cx="9141619" cy="1655763"/>
          </a:xfrm>
        </p:spPr>
        <p:txBody>
          <a:bodyPr/>
          <a:lstStyle>
            <a:lvl1pPr marL="0" indent="0" algn="ctr">
              <a:buNone/>
              <a:defRPr sz="2399"/>
            </a:lvl1pPr>
            <a:lvl2pPr marL="457052" indent="0" algn="ctr">
              <a:buNone/>
              <a:defRPr sz="1999"/>
            </a:lvl2pPr>
            <a:lvl3pPr marL="914103" indent="0" algn="ctr">
              <a:buNone/>
              <a:defRPr sz="1799"/>
            </a:lvl3pPr>
            <a:lvl4pPr marL="1371155" indent="0" algn="ctr">
              <a:buNone/>
              <a:defRPr sz="1600"/>
            </a:lvl4pPr>
            <a:lvl5pPr marL="1828205" indent="0" algn="ctr">
              <a:buNone/>
              <a:defRPr sz="1600"/>
            </a:lvl5pPr>
            <a:lvl6pPr marL="2285257" indent="0" algn="ctr">
              <a:buNone/>
              <a:defRPr sz="1600"/>
            </a:lvl6pPr>
            <a:lvl7pPr marL="2742308" indent="0" algn="ctr">
              <a:buNone/>
              <a:defRPr sz="1600"/>
            </a:lvl7pPr>
            <a:lvl8pPr marL="3199360" indent="0" algn="ctr">
              <a:buNone/>
              <a:defRPr sz="1600"/>
            </a:lvl8pPr>
            <a:lvl9pPr marL="3656412"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103">
              <a:defRPr/>
            </a:pPr>
            <a:fld id="{A8968130-D27F-4A67-BD70-884F8FB65F3A}" type="datetimeFigureOut">
              <a:rPr lang="en-US" smtClean="0">
                <a:solidFill>
                  <a:prstClr val="black">
                    <a:tint val="75000"/>
                  </a:prstClr>
                </a:solidFill>
                <a:cs typeface="Arial"/>
                <a:sym typeface="Arial"/>
              </a:rPr>
              <a:pPr defTabSz="914103">
                <a:defRPr/>
              </a:pPr>
              <a:t>11/26/2023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03">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03">
              <a:defRPr/>
            </a:pPr>
            <a:fld id="{48DD8E02-8DB5-485C-898A-DAC060F3B6EC}" type="slidenum">
              <a:rPr lang="en-US" smtClean="0">
                <a:solidFill>
                  <a:prstClr val="black">
                    <a:tint val="75000"/>
                  </a:prstClr>
                </a:solidFill>
                <a:cs typeface="Arial"/>
                <a:sym typeface="Arial"/>
              </a:rPr>
              <a:pPr defTabSz="914103">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851115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03">
              <a:defRPr/>
            </a:pPr>
            <a:fld id="{A8968130-D27F-4A67-BD70-884F8FB65F3A}" type="datetimeFigureOut">
              <a:rPr lang="en-US" smtClean="0">
                <a:solidFill>
                  <a:prstClr val="black">
                    <a:tint val="75000"/>
                  </a:prstClr>
                </a:solidFill>
                <a:cs typeface="Arial"/>
                <a:sym typeface="Arial"/>
              </a:rPr>
              <a:pPr defTabSz="914103">
                <a:defRPr/>
              </a:pPr>
              <a:t>11/26/2023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03">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03">
              <a:defRPr/>
            </a:pPr>
            <a:fld id="{48DD8E02-8DB5-485C-898A-DAC060F3B6EC}" type="slidenum">
              <a:rPr lang="en-US" smtClean="0">
                <a:solidFill>
                  <a:prstClr val="black">
                    <a:tint val="75000"/>
                  </a:prstClr>
                </a:solidFill>
                <a:cs typeface="Arial"/>
                <a:sym typeface="Arial"/>
              </a:rPr>
              <a:pPr defTabSz="914103">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21796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110B11-CA5D-0F90-F9F3-94B0DA53AF3F}"/>
              </a:ext>
            </a:extLst>
          </p:cNvPr>
          <p:cNvSpPr txBox="1">
            <a:spLocks/>
          </p:cNvSpPr>
          <p:nvPr userDrawn="1"/>
        </p:nvSpPr>
        <p:spPr>
          <a:xfrm>
            <a:off x="928688" y="169863"/>
            <a:ext cx="9972675" cy="858837"/>
          </a:xfrm>
          <a:prstGeom prst="rect">
            <a:avLst/>
          </a:prstGeom>
        </p:spPr>
        <p:txBody>
          <a:bodyPr lIns="68569" tIns="34285" rIns="68569" bIns="34285"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685671" fontAlgn="auto">
              <a:spcAft>
                <a:spcPts val="0"/>
              </a:spcAft>
              <a:defRPr/>
            </a:pPr>
            <a:r>
              <a:rPr b="1">
                <a:solidFill>
                  <a:schemeClr val="accent1"/>
                </a:solidFill>
              </a:rPr>
              <a:t>教学完成情况</a:t>
            </a:r>
          </a:p>
        </p:txBody>
      </p:sp>
      <p:cxnSp>
        <p:nvCxnSpPr>
          <p:cNvPr id="3" name="直接连接符 2">
            <a:extLst>
              <a:ext uri="{FF2B5EF4-FFF2-40B4-BE49-F238E27FC236}">
                <a16:creationId xmlns:a16="http://schemas.microsoft.com/office/drawing/2014/main" id="{F9B5E6C2-153B-DE3F-E26C-06A59F515999}"/>
              </a:ext>
            </a:extLst>
          </p:cNvPr>
          <p:cNvCxnSpPr/>
          <p:nvPr userDrawn="1"/>
        </p:nvCxnSpPr>
        <p:spPr>
          <a:xfrm>
            <a:off x="0" y="957263"/>
            <a:ext cx="10893425"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id="{3AD2D8D7-6387-4042-5B4B-1B1FD43785C3}"/>
              </a:ext>
            </a:extLst>
          </p:cNvPr>
          <p:cNvSpPr/>
          <p:nvPr userDrawn="1"/>
        </p:nvSpPr>
        <p:spPr>
          <a:xfrm>
            <a:off x="431800" y="504825"/>
            <a:ext cx="192088" cy="192088"/>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lstStyle/>
          <a:p>
            <a:pPr algn="ctr" defTabSz="914209" eaLnBrk="1" fontAlgn="auto" hangingPunct="1">
              <a:spcBef>
                <a:spcPts val="0"/>
              </a:spcBef>
              <a:spcAft>
                <a:spcPts val="0"/>
              </a:spcAft>
              <a:defRPr/>
            </a:pPr>
            <a:endParaRPr lang="zh-CN" altLang="en-US" dirty="0">
              <a:solidFill>
                <a:schemeClr val="accent1"/>
              </a:solidFill>
            </a:endParaRPr>
          </a:p>
        </p:txBody>
      </p:sp>
      <p:sp>
        <p:nvSpPr>
          <p:cNvPr id="5" name="KSO_Shape">
            <a:extLst>
              <a:ext uri="{FF2B5EF4-FFF2-40B4-BE49-F238E27FC236}">
                <a16:creationId xmlns:a16="http://schemas.microsoft.com/office/drawing/2014/main" id="{C6572B16-55A9-6554-809D-CEDBE928721C}"/>
              </a:ext>
            </a:extLst>
          </p:cNvPr>
          <p:cNvSpPr>
            <a:spLocks/>
          </p:cNvSpPr>
          <p:nvPr userDrawn="1"/>
        </p:nvSpPr>
        <p:spPr bwMode="auto">
          <a:xfrm>
            <a:off x="10990263" y="420688"/>
            <a:ext cx="292100" cy="536575"/>
          </a:xfrm>
          <a:custGeom>
            <a:avLst/>
            <a:gdLst>
              <a:gd name="T0" fmla="*/ 121559376 w 2361"/>
              <a:gd name="T1" fmla="*/ 10314687 h 4328"/>
              <a:gd name="T2" fmla="*/ 113115570 w 2361"/>
              <a:gd name="T3" fmla="*/ 5157344 h 4328"/>
              <a:gd name="T4" fmla="*/ 84746611 w 2361"/>
              <a:gd name="T5" fmla="*/ 31769133 h 4328"/>
              <a:gd name="T6" fmla="*/ 76766255 w 2361"/>
              <a:gd name="T7" fmla="*/ 47498913 h 4328"/>
              <a:gd name="T8" fmla="*/ 71720509 w 2361"/>
              <a:gd name="T9" fmla="*/ 59412292 h 4328"/>
              <a:gd name="T10" fmla="*/ 7002111 w 2361"/>
              <a:gd name="T11" fmla="*/ 186127677 h 4328"/>
              <a:gd name="T12" fmla="*/ 4067378 w 2361"/>
              <a:gd name="T13" fmla="*/ 198556926 h 4328"/>
              <a:gd name="T14" fmla="*/ 2522873 w 2361"/>
              <a:gd name="T15" fmla="*/ 207788545 h 4328"/>
              <a:gd name="T16" fmla="*/ 0 w 2361"/>
              <a:gd name="T17" fmla="*/ 222228958 h 4328"/>
              <a:gd name="T18" fmla="*/ 978244 w 2361"/>
              <a:gd name="T19" fmla="*/ 223208877 h 4328"/>
              <a:gd name="T20" fmla="*/ 7208103 w 2361"/>
              <a:gd name="T21" fmla="*/ 210882901 h 4328"/>
              <a:gd name="T22" fmla="*/ 14930999 w 2361"/>
              <a:gd name="T23" fmla="*/ 205158236 h 4328"/>
              <a:gd name="T24" fmla="*/ 23735197 w 2361"/>
              <a:gd name="T25" fmla="*/ 194585800 h 4328"/>
              <a:gd name="T26" fmla="*/ 89946758 w 2361"/>
              <a:gd name="T27" fmla="*/ 72254014 h 4328"/>
              <a:gd name="T28" fmla="*/ 92469507 w 2361"/>
              <a:gd name="T29" fmla="*/ 69830128 h 4328"/>
              <a:gd name="T30" fmla="*/ 115844435 w 2361"/>
              <a:gd name="T31" fmla="*/ 24290929 h 4328"/>
              <a:gd name="T32" fmla="*/ 98956824 w 2361"/>
              <a:gd name="T33" fmla="*/ 58948244 h 4328"/>
              <a:gd name="T34" fmla="*/ 99265750 w 2361"/>
              <a:gd name="T35" fmla="*/ 62145750 h 4328"/>
              <a:gd name="T36" fmla="*/ 121250450 w 2361"/>
              <a:gd name="T37" fmla="*/ 19700907 h 4328"/>
              <a:gd name="T38" fmla="*/ 119242495 w 2361"/>
              <a:gd name="T39" fmla="*/ 17586469 h 4328"/>
              <a:gd name="T40" fmla="*/ 121559376 w 2361"/>
              <a:gd name="T41" fmla="*/ 12996447 h 4328"/>
              <a:gd name="T42" fmla="*/ 26000612 w 2361"/>
              <a:gd name="T43" fmla="*/ 192058640 h 4328"/>
              <a:gd name="T44" fmla="*/ 10503228 w 2361"/>
              <a:gd name="T45" fmla="*/ 185147882 h 4328"/>
              <a:gd name="T46" fmla="*/ 51074446 w 2361"/>
              <a:gd name="T47" fmla="*/ 105260939 h 4328"/>
              <a:gd name="T48" fmla="*/ 73985924 w 2361"/>
              <a:gd name="T49" fmla="*/ 60598509 h 4328"/>
              <a:gd name="T50" fmla="*/ 77641442 w 2361"/>
              <a:gd name="T51" fmla="*/ 62455198 h 4328"/>
              <a:gd name="T52" fmla="*/ 89174381 w 2361"/>
              <a:gd name="T53" fmla="*/ 68540761 h 4328"/>
              <a:gd name="T54" fmla="*/ 91697254 w 2361"/>
              <a:gd name="T55" fmla="*/ 65755853 h 4328"/>
              <a:gd name="T56" fmla="*/ 90719010 w 2361"/>
              <a:gd name="T57" fmla="*/ 66013726 h 4328"/>
              <a:gd name="T58" fmla="*/ 74449374 w 2361"/>
              <a:gd name="T59" fmla="*/ 57658877 h 4328"/>
              <a:gd name="T60" fmla="*/ 102663809 w 2361"/>
              <a:gd name="T61" fmla="*/ 3197506 h 4328"/>
              <a:gd name="T62" fmla="*/ 119036503 w 2361"/>
              <a:gd name="T63" fmla="*/ 12325976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w="9525">
            <a:noFill/>
            <a:round/>
            <a:headEnd/>
            <a:tailEnd/>
          </a:ln>
        </p:spPr>
        <p:txBody>
          <a:bodyPr lIns="91424" tIns="45713" rIns="91424" bIns="45713" anchor="ctr" anchorCtr="1"/>
          <a:lstStyle/>
          <a:p>
            <a:pPr>
              <a:defRPr/>
            </a:pPr>
            <a:endParaRPr lang="en-US"/>
          </a:p>
        </p:txBody>
      </p:sp>
    </p:spTree>
    <p:extLst>
      <p:ext uri="{BB962C8B-B14F-4D97-AF65-F5344CB8AC3E}">
        <p14:creationId xmlns:p14="http://schemas.microsoft.com/office/powerpoint/2010/main" val="4100697883"/>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41"/>
            <a:ext cx="10512862"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634" y="4589465"/>
            <a:ext cx="10512862" cy="1500187"/>
          </a:xfrm>
        </p:spPr>
        <p:txBody>
          <a:bodyPr/>
          <a:lstStyle>
            <a:lvl1pPr marL="0" indent="0">
              <a:buNone/>
              <a:defRPr sz="2399">
                <a:solidFill>
                  <a:schemeClr val="tx1">
                    <a:tint val="75000"/>
                  </a:schemeClr>
                </a:solidFill>
              </a:defRPr>
            </a:lvl1pPr>
            <a:lvl2pPr marL="457052" indent="0">
              <a:buNone/>
              <a:defRPr sz="1999">
                <a:solidFill>
                  <a:schemeClr val="tx1">
                    <a:tint val="75000"/>
                  </a:schemeClr>
                </a:solidFill>
              </a:defRPr>
            </a:lvl2pPr>
            <a:lvl3pPr marL="914103" indent="0">
              <a:buNone/>
              <a:defRPr sz="1799">
                <a:solidFill>
                  <a:schemeClr val="tx1">
                    <a:tint val="75000"/>
                  </a:schemeClr>
                </a:solidFill>
              </a:defRPr>
            </a:lvl3pPr>
            <a:lvl4pPr marL="1371155" indent="0">
              <a:buNone/>
              <a:defRPr sz="1600">
                <a:solidFill>
                  <a:schemeClr val="tx1">
                    <a:tint val="75000"/>
                  </a:schemeClr>
                </a:solidFill>
              </a:defRPr>
            </a:lvl4pPr>
            <a:lvl5pPr marL="1828205" indent="0">
              <a:buNone/>
              <a:defRPr sz="1600">
                <a:solidFill>
                  <a:schemeClr val="tx1">
                    <a:tint val="75000"/>
                  </a:schemeClr>
                </a:solidFill>
              </a:defRPr>
            </a:lvl5pPr>
            <a:lvl6pPr marL="2285257" indent="0">
              <a:buNone/>
              <a:defRPr sz="1600">
                <a:solidFill>
                  <a:schemeClr val="tx1">
                    <a:tint val="75000"/>
                  </a:schemeClr>
                </a:solidFill>
              </a:defRPr>
            </a:lvl6pPr>
            <a:lvl7pPr marL="2742308" indent="0">
              <a:buNone/>
              <a:defRPr sz="1600">
                <a:solidFill>
                  <a:schemeClr val="tx1">
                    <a:tint val="75000"/>
                  </a:schemeClr>
                </a:solidFill>
              </a:defRPr>
            </a:lvl7pPr>
            <a:lvl8pPr marL="3199360" indent="0">
              <a:buNone/>
              <a:defRPr sz="1600">
                <a:solidFill>
                  <a:schemeClr val="tx1">
                    <a:tint val="75000"/>
                  </a:schemeClr>
                </a:solidFill>
              </a:defRPr>
            </a:lvl8pPr>
            <a:lvl9pPr marL="3656412"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03">
              <a:defRPr/>
            </a:pPr>
            <a:fld id="{A8968130-D27F-4A67-BD70-884F8FB65F3A}" type="datetimeFigureOut">
              <a:rPr lang="en-US" smtClean="0">
                <a:solidFill>
                  <a:prstClr val="black">
                    <a:tint val="75000"/>
                  </a:prstClr>
                </a:solidFill>
                <a:cs typeface="Arial"/>
                <a:sym typeface="Arial"/>
              </a:rPr>
              <a:pPr defTabSz="914103">
                <a:defRPr/>
              </a:pPr>
              <a:t>11/26/2023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03">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03">
              <a:defRPr/>
            </a:pPr>
            <a:fld id="{48DD8E02-8DB5-485C-898A-DAC060F3B6EC}" type="slidenum">
              <a:rPr lang="en-US" smtClean="0">
                <a:solidFill>
                  <a:prstClr val="black">
                    <a:tint val="75000"/>
                  </a:prstClr>
                </a:solidFill>
                <a:cs typeface="Arial"/>
                <a:sym typeface="Arial"/>
              </a:rPr>
              <a:pPr defTabSz="914103">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57076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2" y="1825625"/>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03">
              <a:defRPr/>
            </a:pPr>
            <a:fld id="{A8968130-D27F-4A67-BD70-884F8FB65F3A}" type="datetimeFigureOut">
              <a:rPr lang="en-US" smtClean="0">
                <a:solidFill>
                  <a:prstClr val="black">
                    <a:tint val="75000"/>
                  </a:prstClr>
                </a:solidFill>
                <a:cs typeface="Arial"/>
                <a:sym typeface="Arial"/>
              </a:rPr>
              <a:pPr defTabSz="914103">
                <a:defRPr/>
              </a:pPr>
              <a:t>11/26/2023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03">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03">
              <a:defRPr/>
            </a:pPr>
            <a:fld id="{48DD8E02-8DB5-485C-898A-DAC060F3B6EC}" type="slidenum">
              <a:rPr lang="en-US" smtClean="0">
                <a:solidFill>
                  <a:prstClr val="black">
                    <a:tint val="75000"/>
                  </a:prstClr>
                </a:solidFill>
                <a:cs typeface="Arial"/>
                <a:sym typeface="Arial"/>
              </a:rPr>
              <a:pPr defTabSz="914103">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3182407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1" y="1681163"/>
            <a:ext cx="5156444" cy="823912"/>
          </a:xfrm>
        </p:spPr>
        <p:txBody>
          <a:bodyPr anchor="b"/>
          <a:lstStyle>
            <a:lvl1pPr marL="0" indent="0">
              <a:buNone/>
              <a:defRPr sz="2399" b="1"/>
            </a:lvl1pPr>
            <a:lvl2pPr marL="457052" indent="0">
              <a:buNone/>
              <a:defRPr sz="1999" b="1"/>
            </a:lvl2pPr>
            <a:lvl3pPr marL="914103" indent="0">
              <a:buNone/>
              <a:defRPr sz="1799" b="1"/>
            </a:lvl3pPr>
            <a:lvl4pPr marL="1371155" indent="0">
              <a:buNone/>
              <a:defRPr sz="1600" b="1"/>
            </a:lvl4pPr>
            <a:lvl5pPr marL="1828205" indent="0">
              <a:buNone/>
              <a:defRPr sz="1600" b="1"/>
            </a:lvl5pPr>
            <a:lvl6pPr marL="2285257" indent="0">
              <a:buNone/>
              <a:defRPr sz="1600" b="1"/>
            </a:lvl6pPr>
            <a:lvl7pPr marL="2742308" indent="0">
              <a:buNone/>
              <a:defRPr sz="1600" b="1"/>
            </a:lvl7pPr>
            <a:lvl8pPr marL="3199360" indent="0">
              <a:buNone/>
              <a:defRPr sz="1600" b="1"/>
            </a:lvl8pPr>
            <a:lvl9pPr marL="3656412" indent="0">
              <a:buNone/>
              <a:defRPr sz="1600" b="1"/>
            </a:lvl9pPr>
          </a:lstStyle>
          <a:p>
            <a:pPr lvl="0"/>
            <a:r>
              <a:rPr lang="en-US"/>
              <a:t>Edit Master text styles</a:t>
            </a:r>
          </a:p>
        </p:txBody>
      </p:sp>
      <p:sp>
        <p:nvSpPr>
          <p:cNvPr id="4" name="Content Placeholder 3"/>
          <p:cNvSpPr>
            <a:spLocks noGrp="1"/>
          </p:cNvSpPr>
          <p:nvPr>
            <p:ph sz="half" idx="2"/>
          </p:nvPr>
        </p:nvSpPr>
        <p:spPr>
          <a:xfrm>
            <a:off x="839571" y="2505075"/>
            <a:ext cx="515644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4" y="1681163"/>
            <a:ext cx="5181838" cy="823912"/>
          </a:xfrm>
        </p:spPr>
        <p:txBody>
          <a:bodyPr anchor="b"/>
          <a:lstStyle>
            <a:lvl1pPr marL="0" indent="0">
              <a:buNone/>
              <a:defRPr sz="2399" b="1"/>
            </a:lvl1pPr>
            <a:lvl2pPr marL="457052" indent="0">
              <a:buNone/>
              <a:defRPr sz="1999" b="1"/>
            </a:lvl2pPr>
            <a:lvl3pPr marL="914103" indent="0">
              <a:buNone/>
              <a:defRPr sz="1799" b="1"/>
            </a:lvl3pPr>
            <a:lvl4pPr marL="1371155" indent="0">
              <a:buNone/>
              <a:defRPr sz="1600" b="1"/>
            </a:lvl4pPr>
            <a:lvl5pPr marL="1828205" indent="0">
              <a:buNone/>
              <a:defRPr sz="1600" b="1"/>
            </a:lvl5pPr>
            <a:lvl6pPr marL="2285257" indent="0">
              <a:buNone/>
              <a:defRPr sz="1600" b="1"/>
            </a:lvl6pPr>
            <a:lvl7pPr marL="2742308" indent="0">
              <a:buNone/>
              <a:defRPr sz="1600" b="1"/>
            </a:lvl7pPr>
            <a:lvl8pPr marL="3199360" indent="0">
              <a:buNone/>
              <a:defRPr sz="1600" b="1"/>
            </a:lvl8pPr>
            <a:lvl9pPr marL="3656412" indent="0">
              <a:buNone/>
              <a:defRPr sz="1600" b="1"/>
            </a:lvl9pPr>
          </a:lstStyle>
          <a:p>
            <a:pPr lvl="0"/>
            <a:r>
              <a:rPr lang="en-US"/>
              <a:t>Edit Master text styles</a:t>
            </a:r>
          </a:p>
        </p:txBody>
      </p:sp>
      <p:sp>
        <p:nvSpPr>
          <p:cNvPr id="6" name="Content Placeholder 5"/>
          <p:cNvSpPr>
            <a:spLocks noGrp="1"/>
          </p:cNvSpPr>
          <p:nvPr>
            <p:ph sz="quarter" idx="4"/>
          </p:nvPr>
        </p:nvSpPr>
        <p:spPr>
          <a:xfrm>
            <a:off x="6170594"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03">
              <a:defRPr/>
            </a:pPr>
            <a:fld id="{A8968130-D27F-4A67-BD70-884F8FB65F3A}" type="datetimeFigureOut">
              <a:rPr lang="en-US" smtClean="0">
                <a:solidFill>
                  <a:prstClr val="black">
                    <a:tint val="75000"/>
                  </a:prstClr>
                </a:solidFill>
                <a:cs typeface="Arial"/>
                <a:sym typeface="Arial"/>
              </a:rPr>
              <a:pPr defTabSz="914103">
                <a:defRPr/>
              </a:pPr>
              <a:t>11/26/2023</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103">
              <a:defRPr/>
            </a:pPr>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103">
              <a:defRPr/>
            </a:pPr>
            <a:fld id="{48DD8E02-8DB5-485C-898A-DAC060F3B6EC}" type="slidenum">
              <a:rPr lang="en-US" smtClean="0">
                <a:solidFill>
                  <a:prstClr val="black">
                    <a:tint val="75000"/>
                  </a:prstClr>
                </a:solidFill>
                <a:cs typeface="Arial"/>
                <a:sym typeface="Arial"/>
              </a:rPr>
              <a:pPr defTabSz="914103">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81293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03">
              <a:defRPr/>
            </a:pPr>
            <a:fld id="{A8968130-D27F-4A67-BD70-884F8FB65F3A}" type="datetimeFigureOut">
              <a:rPr lang="en-US" smtClean="0">
                <a:solidFill>
                  <a:prstClr val="black">
                    <a:tint val="75000"/>
                  </a:prstClr>
                </a:solidFill>
                <a:cs typeface="Arial"/>
                <a:sym typeface="Arial"/>
              </a:rPr>
              <a:pPr defTabSz="914103">
                <a:defRPr/>
              </a:pPr>
              <a:t>11/26/2023</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103">
              <a:defRPr/>
            </a:pPr>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103">
              <a:defRPr/>
            </a:pPr>
            <a:fld id="{48DD8E02-8DB5-485C-898A-DAC060F3B6EC}" type="slidenum">
              <a:rPr lang="en-US" smtClean="0">
                <a:solidFill>
                  <a:prstClr val="black">
                    <a:tint val="75000"/>
                  </a:prstClr>
                </a:solidFill>
                <a:cs typeface="Arial"/>
                <a:sym typeface="Arial"/>
              </a:rPr>
              <a:pPr defTabSz="914103">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902332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03">
              <a:defRPr/>
            </a:pPr>
            <a:fld id="{A8968130-D27F-4A67-BD70-884F8FB65F3A}" type="datetimeFigureOut">
              <a:rPr lang="en-US" smtClean="0">
                <a:solidFill>
                  <a:prstClr val="black">
                    <a:tint val="75000"/>
                  </a:prstClr>
                </a:solidFill>
                <a:cs typeface="Arial"/>
                <a:sym typeface="Arial"/>
              </a:rPr>
              <a:pPr defTabSz="914103">
                <a:defRPr/>
              </a:pPr>
              <a:t>11/26/2023</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103">
              <a:defRPr/>
            </a:pPr>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103">
              <a:defRPr/>
            </a:pPr>
            <a:fld id="{48DD8E02-8DB5-485C-898A-DAC060F3B6EC}" type="slidenum">
              <a:rPr lang="en-US" smtClean="0">
                <a:solidFill>
                  <a:prstClr val="black">
                    <a:tint val="75000"/>
                  </a:prstClr>
                </a:solidFill>
                <a:cs typeface="Arial"/>
                <a:sym typeface="Arial"/>
              </a:rPr>
              <a:pPr defTabSz="914103">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0210479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1838" y="987427"/>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0" y="2057401"/>
            <a:ext cx="3931213" cy="3811588"/>
          </a:xfrm>
        </p:spPr>
        <p:txBody>
          <a:bodyPr/>
          <a:lstStyle>
            <a:lvl1pPr marL="0" indent="0">
              <a:buNone/>
              <a:defRPr sz="1600"/>
            </a:lvl1pPr>
            <a:lvl2pPr marL="457052" indent="0">
              <a:buNone/>
              <a:defRPr sz="1400"/>
            </a:lvl2pPr>
            <a:lvl3pPr marL="914103" indent="0">
              <a:buNone/>
              <a:defRPr sz="1200"/>
            </a:lvl3pPr>
            <a:lvl4pPr marL="1371155" indent="0">
              <a:buNone/>
              <a:defRPr sz="1000"/>
            </a:lvl4pPr>
            <a:lvl5pPr marL="1828205" indent="0">
              <a:buNone/>
              <a:defRPr sz="1000"/>
            </a:lvl5pPr>
            <a:lvl6pPr marL="2285257" indent="0">
              <a:buNone/>
              <a:defRPr sz="1000"/>
            </a:lvl6pPr>
            <a:lvl7pPr marL="2742308" indent="0">
              <a:buNone/>
              <a:defRPr sz="1000"/>
            </a:lvl7pPr>
            <a:lvl8pPr marL="3199360" indent="0">
              <a:buNone/>
              <a:defRPr sz="1000"/>
            </a:lvl8pPr>
            <a:lvl9pPr marL="3656412"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103">
              <a:defRPr/>
            </a:pPr>
            <a:fld id="{A8968130-D27F-4A67-BD70-884F8FB65F3A}" type="datetimeFigureOut">
              <a:rPr lang="en-US" smtClean="0">
                <a:solidFill>
                  <a:prstClr val="black">
                    <a:tint val="75000"/>
                  </a:prstClr>
                </a:solidFill>
                <a:cs typeface="Arial"/>
                <a:sym typeface="Arial"/>
              </a:rPr>
              <a:pPr defTabSz="914103">
                <a:defRPr/>
              </a:pPr>
              <a:t>11/26/2023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03">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03">
              <a:defRPr/>
            </a:pPr>
            <a:fld id="{48DD8E02-8DB5-485C-898A-DAC060F3B6EC}" type="slidenum">
              <a:rPr lang="en-US" smtClean="0">
                <a:solidFill>
                  <a:prstClr val="black">
                    <a:tint val="75000"/>
                  </a:prstClr>
                </a:solidFill>
                <a:cs typeface="Arial"/>
                <a:sym typeface="Arial"/>
              </a:rPr>
              <a:pPr defTabSz="914103">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74502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1838" y="987427"/>
            <a:ext cx="6170593" cy="4873625"/>
          </a:xfrm>
        </p:spPr>
        <p:txBody>
          <a:bodyPr/>
          <a:lstStyle>
            <a:lvl1pPr marL="0" indent="0">
              <a:buNone/>
              <a:defRPr sz="3199"/>
            </a:lvl1pPr>
            <a:lvl2pPr marL="457052" indent="0">
              <a:buNone/>
              <a:defRPr sz="2799"/>
            </a:lvl2pPr>
            <a:lvl3pPr marL="914103" indent="0">
              <a:buNone/>
              <a:defRPr sz="2399"/>
            </a:lvl3pPr>
            <a:lvl4pPr marL="1371155" indent="0">
              <a:buNone/>
              <a:defRPr sz="1999"/>
            </a:lvl4pPr>
            <a:lvl5pPr marL="1828205" indent="0">
              <a:buNone/>
              <a:defRPr sz="1999"/>
            </a:lvl5pPr>
            <a:lvl6pPr marL="2285257" indent="0">
              <a:buNone/>
              <a:defRPr sz="1999"/>
            </a:lvl6pPr>
            <a:lvl7pPr marL="2742308" indent="0">
              <a:buNone/>
              <a:defRPr sz="1999"/>
            </a:lvl7pPr>
            <a:lvl8pPr marL="3199360" indent="0">
              <a:buNone/>
              <a:defRPr sz="1999"/>
            </a:lvl8pPr>
            <a:lvl9pPr marL="3656412" indent="0">
              <a:buNone/>
              <a:defRPr sz="1999"/>
            </a:lvl9pPr>
          </a:lstStyle>
          <a:p>
            <a:endParaRPr lang="en-US"/>
          </a:p>
        </p:txBody>
      </p:sp>
      <p:sp>
        <p:nvSpPr>
          <p:cNvPr id="4" name="Text Placeholder 3"/>
          <p:cNvSpPr>
            <a:spLocks noGrp="1"/>
          </p:cNvSpPr>
          <p:nvPr>
            <p:ph type="body" sz="half" idx="2"/>
          </p:nvPr>
        </p:nvSpPr>
        <p:spPr>
          <a:xfrm>
            <a:off x="839570" y="2057401"/>
            <a:ext cx="3931213" cy="3811588"/>
          </a:xfrm>
        </p:spPr>
        <p:txBody>
          <a:bodyPr/>
          <a:lstStyle>
            <a:lvl1pPr marL="0" indent="0">
              <a:buNone/>
              <a:defRPr sz="1600"/>
            </a:lvl1pPr>
            <a:lvl2pPr marL="457052" indent="0">
              <a:buNone/>
              <a:defRPr sz="1400"/>
            </a:lvl2pPr>
            <a:lvl3pPr marL="914103" indent="0">
              <a:buNone/>
              <a:defRPr sz="1200"/>
            </a:lvl3pPr>
            <a:lvl4pPr marL="1371155" indent="0">
              <a:buNone/>
              <a:defRPr sz="1000"/>
            </a:lvl4pPr>
            <a:lvl5pPr marL="1828205" indent="0">
              <a:buNone/>
              <a:defRPr sz="1000"/>
            </a:lvl5pPr>
            <a:lvl6pPr marL="2285257" indent="0">
              <a:buNone/>
              <a:defRPr sz="1000"/>
            </a:lvl6pPr>
            <a:lvl7pPr marL="2742308" indent="0">
              <a:buNone/>
              <a:defRPr sz="1000"/>
            </a:lvl7pPr>
            <a:lvl8pPr marL="3199360" indent="0">
              <a:buNone/>
              <a:defRPr sz="1000"/>
            </a:lvl8pPr>
            <a:lvl9pPr marL="3656412"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103">
              <a:defRPr/>
            </a:pPr>
            <a:fld id="{A8968130-D27F-4A67-BD70-884F8FB65F3A}" type="datetimeFigureOut">
              <a:rPr lang="en-US" smtClean="0">
                <a:solidFill>
                  <a:prstClr val="black">
                    <a:tint val="75000"/>
                  </a:prstClr>
                </a:solidFill>
                <a:cs typeface="Arial"/>
                <a:sym typeface="Arial"/>
              </a:rPr>
              <a:pPr defTabSz="914103">
                <a:defRPr/>
              </a:pPr>
              <a:t>11/26/2023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03">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03">
              <a:defRPr/>
            </a:pPr>
            <a:fld id="{48DD8E02-8DB5-485C-898A-DAC060F3B6EC}" type="slidenum">
              <a:rPr lang="en-US" smtClean="0">
                <a:solidFill>
                  <a:prstClr val="black">
                    <a:tint val="75000"/>
                  </a:prstClr>
                </a:solidFill>
                <a:cs typeface="Arial"/>
                <a:sym typeface="Arial"/>
              </a:rPr>
              <a:pPr defTabSz="914103">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085178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03">
              <a:defRPr/>
            </a:pPr>
            <a:fld id="{A8968130-D27F-4A67-BD70-884F8FB65F3A}" type="datetimeFigureOut">
              <a:rPr lang="en-US" smtClean="0">
                <a:solidFill>
                  <a:prstClr val="black">
                    <a:tint val="75000"/>
                  </a:prstClr>
                </a:solidFill>
                <a:cs typeface="Arial"/>
                <a:sym typeface="Arial"/>
              </a:rPr>
              <a:pPr defTabSz="914103">
                <a:defRPr/>
              </a:pPr>
              <a:t>11/26/2023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03">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03">
              <a:defRPr/>
            </a:pPr>
            <a:fld id="{48DD8E02-8DB5-485C-898A-DAC060F3B6EC}" type="slidenum">
              <a:rPr lang="en-US" smtClean="0">
                <a:solidFill>
                  <a:prstClr val="black">
                    <a:tint val="75000"/>
                  </a:prstClr>
                </a:solidFill>
                <a:cs typeface="Arial"/>
                <a:sym typeface="Arial"/>
              </a:rPr>
              <a:pPr defTabSz="914103">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883300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9" y="365127"/>
            <a:ext cx="262821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3" y="365127"/>
            <a:ext cx="7732286"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03">
              <a:defRPr/>
            </a:pPr>
            <a:fld id="{A8968130-D27F-4A67-BD70-884F8FB65F3A}" type="datetimeFigureOut">
              <a:rPr lang="en-US" smtClean="0">
                <a:solidFill>
                  <a:prstClr val="black">
                    <a:tint val="75000"/>
                  </a:prstClr>
                </a:solidFill>
                <a:cs typeface="Arial"/>
                <a:sym typeface="Arial"/>
              </a:rPr>
              <a:pPr defTabSz="914103">
                <a:defRPr/>
              </a:pPr>
              <a:t>11/26/2023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03">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03">
              <a:defRPr/>
            </a:pPr>
            <a:fld id="{48DD8E02-8DB5-485C-898A-DAC060F3B6EC}" type="slidenum">
              <a:rPr lang="en-US" smtClean="0">
                <a:solidFill>
                  <a:prstClr val="black">
                    <a:tint val="75000"/>
                  </a:prstClr>
                </a:solidFill>
                <a:cs typeface="Arial"/>
                <a:sym typeface="Arial"/>
              </a:rPr>
              <a:pPr defTabSz="914103">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38513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189403-4106-99F2-D52F-E1E074B18CED}"/>
              </a:ext>
            </a:extLst>
          </p:cNvPr>
          <p:cNvSpPr txBox="1">
            <a:spLocks/>
          </p:cNvSpPr>
          <p:nvPr userDrawn="1"/>
        </p:nvSpPr>
        <p:spPr>
          <a:xfrm>
            <a:off x="928688" y="169863"/>
            <a:ext cx="9972675" cy="858837"/>
          </a:xfrm>
          <a:prstGeom prst="rect">
            <a:avLst/>
          </a:prstGeom>
        </p:spPr>
        <p:txBody>
          <a:bodyPr lIns="68569" tIns="34285" rIns="68569" bIns="34285"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685671" fontAlgn="auto">
              <a:spcAft>
                <a:spcPts val="0"/>
              </a:spcAft>
              <a:defRPr/>
            </a:pPr>
            <a:r>
              <a:rPr b="1">
                <a:solidFill>
                  <a:schemeClr val="accent1"/>
                </a:solidFill>
              </a:rPr>
              <a:t>教学成果展示</a:t>
            </a:r>
          </a:p>
        </p:txBody>
      </p:sp>
      <p:cxnSp>
        <p:nvCxnSpPr>
          <p:cNvPr id="3" name="直接连接符 2">
            <a:extLst>
              <a:ext uri="{FF2B5EF4-FFF2-40B4-BE49-F238E27FC236}">
                <a16:creationId xmlns:a16="http://schemas.microsoft.com/office/drawing/2014/main" id="{8253CA75-6919-B688-494C-4E3F3FFEA80C}"/>
              </a:ext>
            </a:extLst>
          </p:cNvPr>
          <p:cNvCxnSpPr/>
          <p:nvPr userDrawn="1"/>
        </p:nvCxnSpPr>
        <p:spPr>
          <a:xfrm>
            <a:off x="0" y="957263"/>
            <a:ext cx="10893425"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id="{D78170EF-F7D6-FFFC-98CF-2337B87EDDA6}"/>
              </a:ext>
            </a:extLst>
          </p:cNvPr>
          <p:cNvSpPr/>
          <p:nvPr userDrawn="1"/>
        </p:nvSpPr>
        <p:spPr>
          <a:xfrm>
            <a:off x="431800" y="504825"/>
            <a:ext cx="192088" cy="192088"/>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lstStyle/>
          <a:p>
            <a:pPr algn="ctr" defTabSz="914209" eaLnBrk="1" fontAlgn="auto" hangingPunct="1">
              <a:spcBef>
                <a:spcPts val="0"/>
              </a:spcBef>
              <a:spcAft>
                <a:spcPts val="0"/>
              </a:spcAft>
              <a:defRPr/>
            </a:pPr>
            <a:endParaRPr lang="zh-CN" altLang="en-US" dirty="0">
              <a:solidFill>
                <a:schemeClr val="accent1"/>
              </a:solidFill>
            </a:endParaRPr>
          </a:p>
        </p:txBody>
      </p:sp>
      <p:sp>
        <p:nvSpPr>
          <p:cNvPr id="5" name="KSO_Shape">
            <a:extLst>
              <a:ext uri="{FF2B5EF4-FFF2-40B4-BE49-F238E27FC236}">
                <a16:creationId xmlns:a16="http://schemas.microsoft.com/office/drawing/2014/main" id="{4EAAE083-B190-919E-34FE-719997109497}"/>
              </a:ext>
            </a:extLst>
          </p:cNvPr>
          <p:cNvSpPr>
            <a:spLocks/>
          </p:cNvSpPr>
          <p:nvPr userDrawn="1"/>
        </p:nvSpPr>
        <p:spPr bwMode="auto">
          <a:xfrm>
            <a:off x="10990263" y="420688"/>
            <a:ext cx="292100" cy="536575"/>
          </a:xfrm>
          <a:custGeom>
            <a:avLst/>
            <a:gdLst>
              <a:gd name="T0" fmla="*/ 121559376 w 2361"/>
              <a:gd name="T1" fmla="*/ 10314687 h 4328"/>
              <a:gd name="T2" fmla="*/ 113115570 w 2361"/>
              <a:gd name="T3" fmla="*/ 5157344 h 4328"/>
              <a:gd name="T4" fmla="*/ 84746611 w 2361"/>
              <a:gd name="T5" fmla="*/ 31769133 h 4328"/>
              <a:gd name="T6" fmla="*/ 76766255 w 2361"/>
              <a:gd name="T7" fmla="*/ 47498913 h 4328"/>
              <a:gd name="T8" fmla="*/ 71720509 w 2361"/>
              <a:gd name="T9" fmla="*/ 59412292 h 4328"/>
              <a:gd name="T10" fmla="*/ 7002111 w 2361"/>
              <a:gd name="T11" fmla="*/ 186127677 h 4328"/>
              <a:gd name="T12" fmla="*/ 4067378 w 2361"/>
              <a:gd name="T13" fmla="*/ 198556926 h 4328"/>
              <a:gd name="T14" fmla="*/ 2522873 w 2361"/>
              <a:gd name="T15" fmla="*/ 207788545 h 4328"/>
              <a:gd name="T16" fmla="*/ 0 w 2361"/>
              <a:gd name="T17" fmla="*/ 222228958 h 4328"/>
              <a:gd name="T18" fmla="*/ 978244 w 2361"/>
              <a:gd name="T19" fmla="*/ 223208877 h 4328"/>
              <a:gd name="T20" fmla="*/ 7208103 w 2361"/>
              <a:gd name="T21" fmla="*/ 210882901 h 4328"/>
              <a:gd name="T22" fmla="*/ 14930999 w 2361"/>
              <a:gd name="T23" fmla="*/ 205158236 h 4328"/>
              <a:gd name="T24" fmla="*/ 23735197 w 2361"/>
              <a:gd name="T25" fmla="*/ 194585800 h 4328"/>
              <a:gd name="T26" fmla="*/ 89946758 w 2361"/>
              <a:gd name="T27" fmla="*/ 72254014 h 4328"/>
              <a:gd name="T28" fmla="*/ 92469507 w 2361"/>
              <a:gd name="T29" fmla="*/ 69830128 h 4328"/>
              <a:gd name="T30" fmla="*/ 115844435 w 2361"/>
              <a:gd name="T31" fmla="*/ 24290929 h 4328"/>
              <a:gd name="T32" fmla="*/ 98956824 w 2361"/>
              <a:gd name="T33" fmla="*/ 58948244 h 4328"/>
              <a:gd name="T34" fmla="*/ 99265750 w 2361"/>
              <a:gd name="T35" fmla="*/ 62145750 h 4328"/>
              <a:gd name="T36" fmla="*/ 121250450 w 2361"/>
              <a:gd name="T37" fmla="*/ 19700907 h 4328"/>
              <a:gd name="T38" fmla="*/ 119242495 w 2361"/>
              <a:gd name="T39" fmla="*/ 17586469 h 4328"/>
              <a:gd name="T40" fmla="*/ 121559376 w 2361"/>
              <a:gd name="T41" fmla="*/ 12996447 h 4328"/>
              <a:gd name="T42" fmla="*/ 26000612 w 2361"/>
              <a:gd name="T43" fmla="*/ 192058640 h 4328"/>
              <a:gd name="T44" fmla="*/ 10503228 w 2361"/>
              <a:gd name="T45" fmla="*/ 185147882 h 4328"/>
              <a:gd name="T46" fmla="*/ 51074446 w 2361"/>
              <a:gd name="T47" fmla="*/ 105260939 h 4328"/>
              <a:gd name="T48" fmla="*/ 73985924 w 2361"/>
              <a:gd name="T49" fmla="*/ 60598509 h 4328"/>
              <a:gd name="T50" fmla="*/ 77641442 w 2361"/>
              <a:gd name="T51" fmla="*/ 62455198 h 4328"/>
              <a:gd name="T52" fmla="*/ 89174381 w 2361"/>
              <a:gd name="T53" fmla="*/ 68540761 h 4328"/>
              <a:gd name="T54" fmla="*/ 91697254 w 2361"/>
              <a:gd name="T55" fmla="*/ 65755853 h 4328"/>
              <a:gd name="T56" fmla="*/ 90719010 w 2361"/>
              <a:gd name="T57" fmla="*/ 66013726 h 4328"/>
              <a:gd name="T58" fmla="*/ 74449374 w 2361"/>
              <a:gd name="T59" fmla="*/ 57658877 h 4328"/>
              <a:gd name="T60" fmla="*/ 102663809 w 2361"/>
              <a:gd name="T61" fmla="*/ 3197506 h 4328"/>
              <a:gd name="T62" fmla="*/ 119036503 w 2361"/>
              <a:gd name="T63" fmla="*/ 12325976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w="9525">
            <a:noFill/>
            <a:round/>
            <a:headEnd/>
            <a:tailEnd/>
          </a:ln>
        </p:spPr>
        <p:txBody>
          <a:bodyPr lIns="91424" tIns="45713" rIns="91424" bIns="45713" anchor="ctr" anchorCtr="1"/>
          <a:lstStyle/>
          <a:p>
            <a:pPr>
              <a:defRPr/>
            </a:pPr>
            <a:endParaRPr lang="en-US"/>
          </a:p>
        </p:txBody>
      </p:sp>
    </p:spTree>
    <p:extLst>
      <p:ext uri="{BB962C8B-B14F-4D97-AF65-F5344CB8AC3E}">
        <p14:creationId xmlns:p14="http://schemas.microsoft.com/office/powerpoint/2010/main" val="2997250830"/>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2F86C5-1D3F-A894-0B29-DD447F15D2EB}"/>
              </a:ext>
            </a:extLst>
          </p:cNvPr>
          <p:cNvSpPr txBox="1">
            <a:spLocks/>
          </p:cNvSpPr>
          <p:nvPr userDrawn="1"/>
        </p:nvSpPr>
        <p:spPr>
          <a:xfrm>
            <a:off x="928688" y="169863"/>
            <a:ext cx="9972675" cy="858837"/>
          </a:xfrm>
          <a:prstGeom prst="rect">
            <a:avLst/>
          </a:prstGeom>
        </p:spPr>
        <p:txBody>
          <a:bodyPr lIns="68569" tIns="34285" rIns="68569" bIns="34285"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685671" fontAlgn="auto">
              <a:spcAft>
                <a:spcPts val="0"/>
              </a:spcAft>
              <a:defRPr/>
            </a:pPr>
            <a:r>
              <a:rPr b="1">
                <a:solidFill>
                  <a:schemeClr val="accent1"/>
                </a:solidFill>
              </a:rPr>
              <a:t>教学工作总结</a:t>
            </a:r>
          </a:p>
        </p:txBody>
      </p:sp>
      <p:cxnSp>
        <p:nvCxnSpPr>
          <p:cNvPr id="3" name="直接连接符 2">
            <a:extLst>
              <a:ext uri="{FF2B5EF4-FFF2-40B4-BE49-F238E27FC236}">
                <a16:creationId xmlns:a16="http://schemas.microsoft.com/office/drawing/2014/main" id="{7E0D3BD2-D1BA-1F4E-2143-BF5134070870}"/>
              </a:ext>
            </a:extLst>
          </p:cNvPr>
          <p:cNvCxnSpPr/>
          <p:nvPr userDrawn="1"/>
        </p:nvCxnSpPr>
        <p:spPr>
          <a:xfrm>
            <a:off x="0" y="957263"/>
            <a:ext cx="10893425"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id="{A60310BB-EDAD-272A-0F9E-18513BC8C11E}"/>
              </a:ext>
            </a:extLst>
          </p:cNvPr>
          <p:cNvSpPr/>
          <p:nvPr userDrawn="1"/>
        </p:nvSpPr>
        <p:spPr>
          <a:xfrm>
            <a:off x="431800" y="504825"/>
            <a:ext cx="192088" cy="192088"/>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lstStyle/>
          <a:p>
            <a:pPr algn="ctr" defTabSz="914209" eaLnBrk="1" fontAlgn="auto" hangingPunct="1">
              <a:spcBef>
                <a:spcPts val="0"/>
              </a:spcBef>
              <a:spcAft>
                <a:spcPts val="0"/>
              </a:spcAft>
              <a:defRPr/>
            </a:pPr>
            <a:endParaRPr lang="zh-CN" altLang="en-US" dirty="0">
              <a:solidFill>
                <a:schemeClr val="accent1"/>
              </a:solidFill>
            </a:endParaRPr>
          </a:p>
        </p:txBody>
      </p:sp>
      <p:sp>
        <p:nvSpPr>
          <p:cNvPr id="5" name="KSO_Shape">
            <a:extLst>
              <a:ext uri="{FF2B5EF4-FFF2-40B4-BE49-F238E27FC236}">
                <a16:creationId xmlns:a16="http://schemas.microsoft.com/office/drawing/2014/main" id="{44F91D56-31F7-FBD9-ABCF-DED2E16880CA}"/>
              </a:ext>
            </a:extLst>
          </p:cNvPr>
          <p:cNvSpPr>
            <a:spLocks/>
          </p:cNvSpPr>
          <p:nvPr userDrawn="1"/>
        </p:nvSpPr>
        <p:spPr bwMode="auto">
          <a:xfrm>
            <a:off x="10990263" y="420688"/>
            <a:ext cx="292100" cy="536575"/>
          </a:xfrm>
          <a:custGeom>
            <a:avLst/>
            <a:gdLst>
              <a:gd name="T0" fmla="*/ 121559376 w 2361"/>
              <a:gd name="T1" fmla="*/ 10314687 h 4328"/>
              <a:gd name="T2" fmla="*/ 113115570 w 2361"/>
              <a:gd name="T3" fmla="*/ 5157344 h 4328"/>
              <a:gd name="T4" fmla="*/ 84746611 w 2361"/>
              <a:gd name="T5" fmla="*/ 31769133 h 4328"/>
              <a:gd name="T6" fmla="*/ 76766255 w 2361"/>
              <a:gd name="T7" fmla="*/ 47498913 h 4328"/>
              <a:gd name="T8" fmla="*/ 71720509 w 2361"/>
              <a:gd name="T9" fmla="*/ 59412292 h 4328"/>
              <a:gd name="T10" fmla="*/ 7002111 w 2361"/>
              <a:gd name="T11" fmla="*/ 186127677 h 4328"/>
              <a:gd name="T12" fmla="*/ 4067378 w 2361"/>
              <a:gd name="T13" fmla="*/ 198556926 h 4328"/>
              <a:gd name="T14" fmla="*/ 2522873 w 2361"/>
              <a:gd name="T15" fmla="*/ 207788545 h 4328"/>
              <a:gd name="T16" fmla="*/ 0 w 2361"/>
              <a:gd name="T17" fmla="*/ 222228958 h 4328"/>
              <a:gd name="T18" fmla="*/ 978244 w 2361"/>
              <a:gd name="T19" fmla="*/ 223208877 h 4328"/>
              <a:gd name="T20" fmla="*/ 7208103 w 2361"/>
              <a:gd name="T21" fmla="*/ 210882901 h 4328"/>
              <a:gd name="T22" fmla="*/ 14930999 w 2361"/>
              <a:gd name="T23" fmla="*/ 205158236 h 4328"/>
              <a:gd name="T24" fmla="*/ 23735197 w 2361"/>
              <a:gd name="T25" fmla="*/ 194585800 h 4328"/>
              <a:gd name="T26" fmla="*/ 89946758 w 2361"/>
              <a:gd name="T27" fmla="*/ 72254014 h 4328"/>
              <a:gd name="T28" fmla="*/ 92469507 w 2361"/>
              <a:gd name="T29" fmla="*/ 69830128 h 4328"/>
              <a:gd name="T30" fmla="*/ 115844435 w 2361"/>
              <a:gd name="T31" fmla="*/ 24290929 h 4328"/>
              <a:gd name="T32" fmla="*/ 98956824 w 2361"/>
              <a:gd name="T33" fmla="*/ 58948244 h 4328"/>
              <a:gd name="T34" fmla="*/ 99265750 w 2361"/>
              <a:gd name="T35" fmla="*/ 62145750 h 4328"/>
              <a:gd name="T36" fmla="*/ 121250450 w 2361"/>
              <a:gd name="T37" fmla="*/ 19700907 h 4328"/>
              <a:gd name="T38" fmla="*/ 119242495 w 2361"/>
              <a:gd name="T39" fmla="*/ 17586469 h 4328"/>
              <a:gd name="T40" fmla="*/ 121559376 w 2361"/>
              <a:gd name="T41" fmla="*/ 12996447 h 4328"/>
              <a:gd name="T42" fmla="*/ 26000612 w 2361"/>
              <a:gd name="T43" fmla="*/ 192058640 h 4328"/>
              <a:gd name="T44" fmla="*/ 10503228 w 2361"/>
              <a:gd name="T45" fmla="*/ 185147882 h 4328"/>
              <a:gd name="T46" fmla="*/ 51074446 w 2361"/>
              <a:gd name="T47" fmla="*/ 105260939 h 4328"/>
              <a:gd name="T48" fmla="*/ 73985924 w 2361"/>
              <a:gd name="T49" fmla="*/ 60598509 h 4328"/>
              <a:gd name="T50" fmla="*/ 77641442 w 2361"/>
              <a:gd name="T51" fmla="*/ 62455198 h 4328"/>
              <a:gd name="T52" fmla="*/ 89174381 w 2361"/>
              <a:gd name="T53" fmla="*/ 68540761 h 4328"/>
              <a:gd name="T54" fmla="*/ 91697254 w 2361"/>
              <a:gd name="T55" fmla="*/ 65755853 h 4328"/>
              <a:gd name="T56" fmla="*/ 90719010 w 2361"/>
              <a:gd name="T57" fmla="*/ 66013726 h 4328"/>
              <a:gd name="T58" fmla="*/ 74449374 w 2361"/>
              <a:gd name="T59" fmla="*/ 57658877 h 4328"/>
              <a:gd name="T60" fmla="*/ 102663809 w 2361"/>
              <a:gd name="T61" fmla="*/ 3197506 h 4328"/>
              <a:gd name="T62" fmla="*/ 119036503 w 2361"/>
              <a:gd name="T63" fmla="*/ 12325976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w="9525">
            <a:noFill/>
            <a:round/>
            <a:headEnd/>
            <a:tailEnd/>
          </a:ln>
        </p:spPr>
        <p:txBody>
          <a:bodyPr lIns="91424" tIns="45713" rIns="91424" bIns="45713" anchor="ctr" anchorCtr="1"/>
          <a:lstStyle/>
          <a:p>
            <a:pPr>
              <a:defRPr/>
            </a:pPr>
            <a:endParaRPr lang="en-US"/>
          </a:p>
        </p:txBody>
      </p:sp>
    </p:spTree>
    <p:extLst>
      <p:ext uri="{BB962C8B-B14F-4D97-AF65-F5344CB8AC3E}">
        <p14:creationId xmlns:p14="http://schemas.microsoft.com/office/powerpoint/2010/main" val="4215437906"/>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079082"/>
      </p:ext>
    </p:extLst>
  </p:cSld>
  <p:clrMapOvr>
    <a:masterClrMapping/>
  </p:clrMapOvr>
  <p:transition spd="slow" advClick="0" advTm="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289874"/>
      </p:ext>
    </p:extLst>
  </p:cSld>
  <p:clrMapOvr>
    <a:masterClrMapping/>
  </p:clrMapOvr>
  <p:transition spd="slow" advClick="0" advTm="3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3.png"/><Relationship Id="rId12"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theme" Target="../theme/theme2.xml"/><Relationship Id="rId10" Type="http://schemas.openxmlformats.org/officeDocument/2006/relationships/image" Target="../media/image6.png"/><Relationship Id="rId4" Type="http://schemas.openxmlformats.org/officeDocument/2006/relationships/slideLayout" Target="../slideLayouts/slideLayout14.xml"/><Relationship Id="rId9" Type="http://schemas.openxmlformats.org/officeDocument/2006/relationships/image" Target="../media/image5.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jpeg"/><Relationship Id="rId5" Type="http://schemas.openxmlformats.org/officeDocument/2006/relationships/slideLayout" Target="../slideLayouts/slideLayout19.xml"/><Relationship Id="rId10"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7" name="9Slide.vn - 2019">
            <a:extLst>
              <a:ext uri="{FF2B5EF4-FFF2-40B4-BE49-F238E27FC236}">
                <a16:creationId xmlns:a16="http://schemas.microsoft.com/office/drawing/2014/main" id="{F7CECEDF-F70F-46C5-88B6-C64D458686E1}"/>
              </a:ext>
            </a:extLst>
          </p:cNvPr>
          <p:cNvSpPr txBox="1"/>
          <p:nvPr userDrawn="1"/>
        </p:nvSpPr>
        <p:spPr>
          <a:xfrm>
            <a:off x="0" y="-1604537"/>
            <a:ext cx="12188825" cy="461537"/>
          </a:xfrm>
          <a:prstGeom prst="rect">
            <a:avLst/>
          </a:prstGeom>
          <a:noFill/>
        </p:spPr>
        <p:txBody>
          <a:bodyPr vert="horz" wrap="square" rtlCol="0" anchor="ctr" anchorCtr="0">
            <a:spAutoFit/>
          </a:bodyPr>
          <a:lstStyle/>
          <a:p>
            <a:pPr algn="ctr"/>
            <a:r>
              <a:rPr lang="en-US" sz="2399">
                <a:solidFill>
                  <a:srgbClr val="CFCFCF"/>
                </a:solidFill>
              </a:rPr>
              <a:t>www.9slide.vn</a:t>
            </a:r>
            <a:endParaRPr lang="en-US" sz="2399" dirty="0">
              <a:solidFill>
                <a:srgbClr val="CFCFCF"/>
              </a:solidFill>
            </a:endParaRPr>
          </a:p>
        </p:txBody>
      </p:sp>
      <p:sp>
        <p:nvSpPr>
          <p:cNvPr id="2" name="矩形 1">
            <a:extLst>
              <a:ext uri="{FF2B5EF4-FFF2-40B4-BE49-F238E27FC236}">
                <a16:creationId xmlns:a16="http://schemas.microsoft.com/office/drawing/2014/main" id="{A5932F09-E0EC-C656-4C2F-04E38EA45A35}"/>
              </a:ext>
            </a:extLst>
          </p:cNvPr>
          <p:cNvSpPr/>
          <p:nvPr userDrawn="1"/>
        </p:nvSpPr>
        <p:spPr>
          <a:xfrm>
            <a:off x="0" y="0"/>
            <a:ext cx="12188825" cy="6858000"/>
          </a:xfrm>
          <a:prstGeom prst="rect">
            <a:avLst/>
          </a:prstGeom>
          <a:solidFill>
            <a:srgbClr val="F1FEF7"/>
          </a:solidFill>
          <a:ln w="0">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normAutofit/>
          </a:bodyPr>
          <a:lstStyle/>
          <a:p>
            <a:pPr algn="ctr" defTabSz="914209" eaLnBrk="1" fontAlgn="auto" hangingPunct="1">
              <a:spcBef>
                <a:spcPts val="0"/>
              </a:spcBef>
              <a:spcAft>
                <a:spcPts val="0"/>
              </a:spcAft>
              <a:defRPr/>
            </a:pPr>
            <a:endParaRPr lang="zh-CN" altLang="en-US" dirty="0"/>
          </a:p>
        </p:txBody>
      </p:sp>
      <p:pic>
        <p:nvPicPr>
          <p:cNvPr id="4" name="Picture 3">
            <a:extLst>
              <a:ext uri="{FF2B5EF4-FFF2-40B4-BE49-F238E27FC236}">
                <a16:creationId xmlns:a16="http://schemas.microsoft.com/office/drawing/2014/main" id="{7984D548-F091-4E0D-A7D7-4C0CC522BA4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58162262-4F99-4EFF-9444-13113F62627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E9BAC78B-192E-4A78-8E7E-D0FCDFEA4D7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3EFC4DFE-572E-4B03-A131-D6642FD020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6780" r:id="rId1"/>
    <p:sldLayoutId id="2147486781" r:id="rId2"/>
    <p:sldLayoutId id="2147486782" r:id="rId3"/>
    <p:sldLayoutId id="2147486982" r:id="rId4"/>
    <p:sldLayoutId id="2147486983" r:id="rId5"/>
    <p:sldLayoutId id="2147486984" r:id="rId6"/>
    <p:sldLayoutId id="2147486985" r:id="rId7"/>
    <p:sldLayoutId id="2147486783" r:id="rId8"/>
    <p:sldLayoutId id="2147486784" r:id="rId9"/>
    <p:sldLayoutId id="2147486785" r:id="rId10"/>
  </p:sldLayoutIdLst>
  <p:transition spd="slow" advClick="0" advTm="3000">
    <p:fade/>
  </p:transition>
  <p:txStyles>
    <p:titleStyle>
      <a:lvl1pPr algn="l" defTabSz="909638"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09638" rtl="0" eaLnBrk="0" fontAlgn="base" hangingPunct="0">
        <a:lnSpc>
          <a:spcPct val="90000"/>
        </a:lnSpc>
        <a:spcBef>
          <a:spcPct val="0"/>
        </a:spcBef>
        <a:spcAft>
          <a:spcPct val="0"/>
        </a:spcAft>
        <a:defRPr sz="4400">
          <a:solidFill>
            <a:schemeClr val="tx1"/>
          </a:solidFill>
          <a:latin typeface="Arial" pitchFamily="34" charset="0"/>
          <a:ea typeface="微软雅黑" pitchFamily="34" charset="-122"/>
        </a:defRPr>
      </a:lvl2pPr>
      <a:lvl3pPr algn="l" defTabSz="909638" rtl="0" eaLnBrk="0" fontAlgn="base" hangingPunct="0">
        <a:lnSpc>
          <a:spcPct val="90000"/>
        </a:lnSpc>
        <a:spcBef>
          <a:spcPct val="0"/>
        </a:spcBef>
        <a:spcAft>
          <a:spcPct val="0"/>
        </a:spcAft>
        <a:defRPr sz="4400">
          <a:solidFill>
            <a:schemeClr val="tx1"/>
          </a:solidFill>
          <a:latin typeface="Arial" pitchFamily="34" charset="0"/>
          <a:ea typeface="微软雅黑" pitchFamily="34" charset="-122"/>
        </a:defRPr>
      </a:lvl3pPr>
      <a:lvl4pPr algn="l" defTabSz="909638" rtl="0" eaLnBrk="0" fontAlgn="base" hangingPunct="0">
        <a:lnSpc>
          <a:spcPct val="90000"/>
        </a:lnSpc>
        <a:spcBef>
          <a:spcPct val="0"/>
        </a:spcBef>
        <a:spcAft>
          <a:spcPct val="0"/>
        </a:spcAft>
        <a:defRPr sz="4400">
          <a:solidFill>
            <a:schemeClr val="tx1"/>
          </a:solidFill>
          <a:latin typeface="Arial" pitchFamily="34" charset="0"/>
          <a:ea typeface="微软雅黑" pitchFamily="34" charset="-122"/>
        </a:defRPr>
      </a:lvl4pPr>
      <a:lvl5pPr algn="l" defTabSz="909638" rtl="0" eaLnBrk="0" fontAlgn="base" hangingPunct="0">
        <a:lnSpc>
          <a:spcPct val="90000"/>
        </a:lnSpc>
        <a:spcBef>
          <a:spcPct val="0"/>
        </a:spcBef>
        <a:spcAft>
          <a:spcPct val="0"/>
        </a:spcAft>
        <a:defRPr sz="4400">
          <a:solidFill>
            <a:schemeClr val="tx1"/>
          </a:solidFill>
          <a:latin typeface="Arial" pitchFamily="34" charset="0"/>
          <a:ea typeface="微软雅黑" pitchFamily="34" charset="-122"/>
        </a:defRPr>
      </a:lvl5pPr>
      <a:lvl6pPr marL="457161" algn="l" defTabSz="912738" rtl="0" fontAlgn="base">
        <a:lnSpc>
          <a:spcPct val="90000"/>
        </a:lnSpc>
        <a:spcBef>
          <a:spcPct val="0"/>
        </a:spcBef>
        <a:spcAft>
          <a:spcPct val="0"/>
        </a:spcAft>
        <a:defRPr sz="4400">
          <a:solidFill>
            <a:schemeClr val="tx1"/>
          </a:solidFill>
          <a:latin typeface="Arial" pitchFamily="34" charset="0"/>
          <a:ea typeface="微软雅黑" pitchFamily="34" charset="-122"/>
        </a:defRPr>
      </a:lvl6pPr>
      <a:lvl7pPr marL="914323" algn="l" defTabSz="912738" rtl="0" fontAlgn="base">
        <a:lnSpc>
          <a:spcPct val="90000"/>
        </a:lnSpc>
        <a:spcBef>
          <a:spcPct val="0"/>
        </a:spcBef>
        <a:spcAft>
          <a:spcPct val="0"/>
        </a:spcAft>
        <a:defRPr sz="4400">
          <a:solidFill>
            <a:schemeClr val="tx1"/>
          </a:solidFill>
          <a:latin typeface="Arial" pitchFamily="34" charset="0"/>
          <a:ea typeface="微软雅黑" pitchFamily="34" charset="-122"/>
        </a:defRPr>
      </a:lvl7pPr>
      <a:lvl8pPr marL="1371485" algn="l" defTabSz="912738" rtl="0" fontAlgn="base">
        <a:lnSpc>
          <a:spcPct val="90000"/>
        </a:lnSpc>
        <a:spcBef>
          <a:spcPct val="0"/>
        </a:spcBef>
        <a:spcAft>
          <a:spcPct val="0"/>
        </a:spcAft>
        <a:defRPr sz="4400">
          <a:solidFill>
            <a:schemeClr val="tx1"/>
          </a:solidFill>
          <a:latin typeface="Arial" pitchFamily="34" charset="0"/>
          <a:ea typeface="微软雅黑" pitchFamily="34" charset="-122"/>
        </a:defRPr>
      </a:lvl8pPr>
      <a:lvl9pPr marL="1828648" algn="l" defTabSz="912738" rtl="0" fontAlgn="base">
        <a:lnSpc>
          <a:spcPct val="90000"/>
        </a:lnSpc>
        <a:spcBef>
          <a:spcPct val="0"/>
        </a:spcBef>
        <a:spcAft>
          <a:spcPct val="0"/>
        </a:spcAft>
        <a:defRPr sz="4400">
          <a:solidFill>
            <a:schemeClr val="tx1"/>
          </a:solidFill>
          <a:latin typeface="Arial" pitchFamily="34" charset="0"/>
          <a:ea typeface="微软雅黑" pitchFamily="34" charset="-122"/>
        </a:defRPr>
      </a:lvl9pPr>
    </p:titleStyle>
    <p:bodyStyle>
      <a:lvl1pPr marL="223838" indent="-223838" algn="l" defTabSz="909638"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1038" indent="-223838" algn="l" defTabSz="909638"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38238" indent="-223838" algn="l" defTabSz="909638"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5438" indent="-223838" algn="l" defTabSz="909638"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4pPr>
      <a:lvl5pPr marL="2052638" indent="-223838" algn="l" defTabSz="909638"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5pPr>
      <a:lvl6pPr marL="2514183" indent="-228563" algn="l" defTabSz="91424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04" indent="-228563" algn="l" defTabSz="91424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29" indent="-228563" algn="l" defTabSz="91424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53" indent="-228563" algn="l" defTabSz="91424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47" rtl="0" eaLnBrk="1" latinLnBrk="0" hangingPunct="1">
        <a:defRPr sz="1900" kern="1200">
          <a:solidFill>
            <a:schemeClr val="tx1"/>
          </a:solidFill>
          <a:latin typeface="+mn-lt"/>
          <a:ea typeface="+mn-ea"/>
          <a:cs typeface="+mn-cs"/>
        </a:defRPr>
      </a:lvl1pPr>
      <a:lvl2pPr marL="457121" algn="l" defTabSz="914247" rtl="0" eaLnBrk="1" latinLnBrk="0" hangingPunct="1">
        <a:defRPr sz="1900" kern="1200">
          <a:solidFill>
            <a:schemeClr val="tx1"/>
          </a:solidFill>
          <a:latin typeface="+mn-lt"/>
          <a:ea typeface="+mn-ea"/>
          <a:cs typeface="+mn-cs"/>
        </a:defRPr>
      </a:lvl2pPr>
      <a:lvl3pPr marL="914247" algn="l" defTabSz="914247" rtl="0" eaLnBrk="1" latinLnBrk="0" hangingPunct="1">
        <a:defRPr sz="1900" kern="1200">
          <a:solidFill>
            <a:schemeClr val="tx1"/>
          </a:solidFill>
          <a:latin typeface="+mn-lt"/>
          <a:ea typeface="+mn-ea"/>
          <a:cs typeface="+mn-cs"/>
        </a:defRPr>
      </a:lvl3pPr>
      <a:lvl4pPr marL="1371371" algn="l" defTabSz="914247" rtl="0" eaLnBrk="1" latinLnBrk="0" hangingPunct="1">
        <a:defRPr sz="1900" kern="1200">
          <a:solidFill>
            <a:schemeClr val="tx1"/>
          </a:solidFill>
          <a:latin typeface="+mn-lt"/>
          <a:ea typeface="+mn-ea"/>
          <a:cs typeface="+mn-cs"/>
        </a:defRPr>
      </a:lvl4pPr>
      <a:lvl5pPr marL="1828496" algn="l" defTabSz="914247" rtl="0" eaLnBrk="1" latinLnBrk="0" hangingPunct="1">
        <a:defRPr sz="1900" kern="1200">
          <a:solidFill>
            <a:schemeClr val="tx1"/>
          </a:solidFill>
          <a:latin typeface="+mn-lt"/>
          <a:ea typeface="+mn-ea"/>
          <a:cs typeface="+mn-cs"/>
        </a:defRPr>
      </a:lvl5pPr>
      <a:lvl6pPr marL="2285617" algn="l" defTabSz="914247" rtl="0" eaLnBrk="1" latinLnBrk="0" hangingPunct="1">
        <a:defRPr sz="1900" kern="1200">
          <a:solidFill>
            <a:schemeClr val="tx1"/>
          </a:solidFill>
          <a:latin typeface="+mn-lt"/>
          <a:ea typeface="+mn-ea"/>
          <a:cs typeface="+mn-cs"/>
        </a:defRPr>
      </a:lvl6pPr>
      <a:lvl7pPr marL="2742743" algn="l" defTabSz="914247" rtl="0" eaLnBrk="1" latinLnBrk="0" hangingPunct="1">
        <a:defRPr sz="1900" kern="1200">
          <a:solidFill>
            <a:schemeClr val="tx1"/>
          </a:solidFill>
          <a:latin typeface="+mn-lt"/>
          <a:ea typeface="+mn-ea"/>
          <a:cs typeface="+mn-cs"/>
        </a:defRPr>
      </a:lvl7pPr>
      <a:lvl8pPr marL="3199867" algn="l" defTabSz="914247" rtl="0" eaLnBrk="1" latinLnBrk="0" hangingPunct="1">
        <a:defRPr sz="1900" kern="1200">
          <a:solidFill>
            <a:schemeClr val="tx1"/>
          </a:solidFill>
          <a:latin typeface="+mn-lt"/>
          <a:ea typeface="+mn-ea"/>
          <a:cs typeface="+mn-cs"/>
        </a:defRPr>
      </a:lvl8pPr>
      <a:lvl9pPr marL="3656992" algn="l" defTabSz="91424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 name="9Slide.vn - 2019">
            <a:extLst>
              <a:ext uri="{FF2B5EF4-FFF2-40B4-BE49-F238E27FC236}">
                <a16:creationId xmlns:a16="http://schemas.microsoft.com/office/drawing/2014/main" id="{137D115E-6DF6-453D-88AA-04BDF7A7EB88}"/>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pic>
        <p:nvPicPr>
          <p:cNvPr id="37" name="图片 36">
            <a:extLst>
              <a:ext uri="{FF2B5EF4-FFF2-40B4-BE49-F238E27FC236}">
                <a16:creationId xmlns:a16="http://schemas.microsoft.com/office/drawing/2014/main" id="{D29B592E-675D-2BE3-B758-CEAB4E25D587}"/>
              </a:ext>
            </a:extLst>
          </p:cNvPr>
          <p:cNvPicPr>
            <a:picLocks noChangeAspect="1"/>
          </p:cNvPicPr>
          <p:nvPr userDrawn="1"/>
        </p:nvPicPr>
        <p:blipFill>
          <a:blip r:embed="rId6" cstate="print"/>
          <a:stretch>
            <a:fillRect/>
          </a:stretch>
        </p:blipFill>
        <p:spPr>
          <a:xfrm>
            <a:off x="-16099" y="-38498"/>
            <a:ext cx="12204925" cy="6891580"/>
          </a:xfrm>
          <a:prstGeom prst="rect">
            <a:avLst/>
          </a:prstGeom>
          <a:scene3d>
            <a:camera prst="orthographicFront"/>
            <a:lightRig rig="threePt" dir="t"/>
          </a:scene3d>
          <a:sp3d>
            <a:bevelT w="165100" prst="coolSlant"/>
          </a:sp3d>
        </p:spPr>
      </p:pic>
      <p:pic>
        <p:nvPicPr>
          <p:cNvPr id="3075" name="图片 44">
            <a:extLst>
              <a:ext uri="{FF2B5EF4-FFF2-40B4-BE49-F238E27FC236}">
                <a16:creationId xmlns:a16="http://schemas.microsoft.com/office/drawing/2014/main" id="{2032D02B-C498-1426-009F-AA71C7A28FC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763" y="5357813"/>
            <a:ext cx="12188825"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图片 46">
            <a:extLst>
              <a:ext uri="{FF2B5EF4-FFF2-40B4-BE49-F238E27FC236}">
                <a16:creationId xmlns:a16="http://schemas.microsoft.com/office/drawing/2014/main" id="{1C9C1C93-AC41-6704-AD00-BDC5525E0F4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938" y="5276850"/>
            <a:ext cx="12188826"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图片 54">
            <a:extLst>
              <a:ext uri="{FF2B5EF4-FFF2-40B4-BE49-F238E27FC236}">
                <a16:creationId xmlns:a16="http://schemas.microsoft.com/office/drawing/2014/main" id="{F5A4EF8E-25ED-4F31-05B0-7318110715F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rot="2776435" flipH="1">
            <a:off x="608013" y="231775"/>
            <a:ext cx="715962"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图片 55">
            <a:extLst>
              <a:ext uri="{FF2B5EF4-FFF2-40B4-BE49-F238E27FC236}">
                <a16:creationId xmlns:a16="http://schemas.microsoft.com/office/drawing/2014/main" id="{3E85F24C-CAFC-9999-410B-EAA007AA4369}"/>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969375" y="-11113"/>
            <a:ext cx="3221038"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6">
            <a:extLst>
              <a:ext uri="{FF2B5EF4-FFF2-40B4-BE49-F238E27FC236}">
                <a16:creationId xmlns:a16="http://schemas.microsoft.com/office/drawing/2014/main" id="{6468C516-AA2A-90C8-FB6C-0E40A9854A5B}"/>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5875" y="488950"/>
            <a:ext cx="12160250"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3DBBDA5-25B9-4841-84DF-2B15DE67E6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FC189547-EFE5-4333-9E68-24273DD0251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72ECD426-2709-4A7E-A1F4-CA23BB7A171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C3998614-FA48-4DB2-A3CD-A582B9EF6E7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6986" r:id="rId1"/>
    <p:sldLayoutId id="2147486786" r:id="rId2"/>
    <p:sldLayoutId id="2147486787" r:id="rId3"/>
    <p:sldLayoutId id="2147486788" r:id="rId4"/>
  </p:sldLayoutIdLst>
  <p:transition spd="slow" advClick="0" advTm="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nodeType="afterGroup">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09638"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09638" rtl="0" eaLnBrk="0" fontAlgn="base" hangingPunct="0">
        <a:lnSpc>
          <a:spcPct val="90000"/>
        </a:lnSpc>
        <a:spcBef>
          <a:spcPct val="0"/>
        </a:spcBef>
        <a:spcAft>
          <a:spcPct val="0"/>
        </a:spcAft>
        <a:defRPr sz="4400">
          <a:solidFill>
            <a:schemeClr val="tx1"/>
          </a:solidFill>
          <a:latin typeface="Calibri Light" pitchFamily="34" charset="0"/>
        </a:defRPr>
      </a:lvl2pPr>
      <a:lvl3pPr algn="l" defTabSz="909638" rtl="0" eaLnBrk="0" fontAlgn="base" hangingPunct="0">
        <a:lnSpc>
          <a:spcPct val="90000"/>
        </a:lnSpc>
        <a:spcBef>
          <a:spcPct val="0"/>
        </a:spcBef>
        <a:spcAft>
          <a:spcPct val="0"/>
        </a:spcAft>
        <a:defRPr sz="4400">
          <a:solidFill>
            <a:schemeClr val="tx1"/>
          </a:solidFill>
          <a:latin typeface="Calibri Light" pitchFamily="34" charset="0"/>
        </a:defRPr>
      </a:lvl3pPr>
      <a:lvl4pPr algn="l" defTabSz="909638" rtl="0" eaLnBrk="0" fontAlgn="base" hangingPunct="0">
        <a:lnSpc>
          <a:spcPct val="90000"/>
        </a:lnSpc>
        <a:spcBef>
          <a:spcPct val="0"/>
        </a:spcBef>
        <a:spcAft>
          <a:spcPct val="0"/>
        </a:spcAft>
        <a:defRPr sz="4400">
          <a:solidFill>
            <a:schemeClr val="tx1"/>
          </a:solidFill>
          <a:latin typeface="Calibri Light" pitchFamily="34" charset="0"/>
        </a:defRPr>
      </a:lvl4pPr>
      <a:lvl5pPr algn="l" defTabSz="909638" rtl="0" eaLnBrk="0" fontAlgn="base" hangingPunct="0">
        <a:lnSpc>
          <a:spcPct val="90000"/>
        </a:lnSpc>
        <a:spcBef>
          <a:spcPct val="0"/>
        </a:spcBef>
        <a:spcAft>
          <a:spcPct val="0"/>
        </a:spcAft>
        <a:defRPr sz="4400">
          <a:solidFill>
            <a:schemeClr val="tx1"/>
          </a:solidFill>
          <a:latin typeface="Calibri Light" pitchFamily="34" charset="0"/>
        </a:defRPr>
      </a:lvl5pPr>
      <a:lvl6pPr marL="457161" algn="l" defTabSz="912738" rtl="0" fontAlgn="base">
        <a:lnSpc>
          <a:spcPct val="90000"/>
        </a:lnSpc>
        <a:spcBef>
          <a:spcPct val="0"/>
        </a:spcBef>
        <a:spcAft>
          <a:spcPct val="0"/>
        </a:spcAft>
        <a:defRPr sz="4400">
          <a:solidFill>
            <a:schemeClr val="tx1"/>
          </a:solidFill>
          <a:latin typeface="Calibri Light" pitchFamily="34" charset="0"/>
        </a:defRPr>
      </a:lvl6pPr>
      <a:lvl7pPr marL="914323" algn="l" defTabSz="912738" rtl="0" fontAlgn="base">
        <a:lnSpc>
          <a:spcPct val="90000"/>
        </a:lnSpc>
        <a:spcBef>
          <a:spcPct val="0"/>
        </a:spcBef>
        <a:spcAft>
          <a:spcPct val="0"/>
        </a:spcAft>
        <a:defRPr sz="4400">
          <a:solidFill>
            <a:schemeClr val="tx1"/>
          </a:solidFill>
          <a:latin typeface="Calibri Light" pitchFamily="34" charset="0"/>
        </a:defRPr>
      </a:lvl7pPr>
      <a:lvl8pPr marL="1371485" algn="l" defTabSz="912738" rtl="0" fontAlgn="base">
        <a:lnSpc>
          <a:spcPct val="90000"/>
        </a:lnSpc>
        <a:spcBef>
          <a:spcPct val="0"/>
        </a:spcBef>
        <a:spcAft>
          <a:spcPct val="0"/>
        </a:spcAft>
        <a:defRPr sz="4400">
          <a:solidFill>
            <a:schemeClr val="tx1"/>
          </a:solidFill>
          <a:latin typeface="Calibri Light" pitchFamily="34" charset="0"/>
        </a:defRPr>
      </a:lvl8pPr>
      <a:lvl9pPr marL="1828648" algn="l" defTabSz="912738" rtl="0" fontAlgn="base">
        <a:lnSpc>
          <a:spcPct val="90000"/>
        </a:lnSpc>
        <a:spcBef>
          <a:spcPct val="0"/>
        </a:spcBef>
        <a:spcAft>
          <a:spcPct val="0"/>
        </a:spcAft>
        <a:defRPr sz="4400">
          <a:solidFill>
            <a:schemeClr val="tx1"/>
          </a:solidFill>
          <a:latin typeface="Calibri Light" pitchFamily="34" charset="0"/>
        </a:defRPr>
      </a:lvl9pPr>
    </p:titleStyle>
    <p:bodyStyle>
      <a:lvl1pPr marL="223838" indent="-223838" algn="l" defTabSz="909638"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1038" indent="-223838" algn="l" defTabSz="909638"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38238" indent="-223838" algn="l" defTabSz="909638"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5438" indent="-223838" algn="l" defTabSz="909638"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4pPr>
      <a:lvl5pPr marL="2052638" indent="-223838" algn="l" defTabSz="909638"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5pPr>
      <a:lvl6pPr marL="2514183" indent="-228563" algn="l" defTabSz="91424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04" indent="-228563" algn="l" defTabSz="91424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29" indent="-228563" algn="l" defTabSz="91424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53" indent="-228563" algn="l" defTabSz="91424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47" rtl="0" eaLnBrk="1" latinLnBrk="0" hangingPunct="1">
        <a:defRPr sz="1900" kern="1200">
          <a:solidFill>
            <a:schemeClr val="tx1"/>
          </a:solidFill>
          <a:latin typeface="+mn-lt"/>
          <a:ea typeface="+mn-ea"/>
          <a:cs typeface="+mn-cs"/>
        </a:defRPr>
      </a:lvl1pPr>
      <a:lvl2pPr marL="457121" algn="l" defTabSz="914247" rtl="0" eaLnBrk="1" latinLnBrk="0" hangingPunct="1">
        <a:defRPr sz="1900" kern="1200">
          <a:solidFill>
            <a:schemeClr val="tx1"/>
          </a:solidFill>
          <a:latin typeface="+mn-lt"/>
          <a:ea typeface="+mn-ea"/>
          <a:cs typeface="+mn-cs"/>
        </a:defRPr>
      </a:lvl2pPr>
      <a:lvl3pPr marL="914247" algn="l" defTabSz="914247" rtl="0" eaLnBrk="1" latinLnBrk="0" hangingPunct="1">
        <a:defRPr sz="1900" kern="1200">
          <a:solidFill>
            <a:schemeClr val="tx1"/>
          </a:solidFill>
          <a:latin typeface="+mn-lt"/>
          <a:ea typeface="+mn-ea"/>
          <a:cs typeface="+mn-cs"/>
        </a:defRPr>
      </a:lvl3pPr>
      <a:lvl4pPr marL="1371371" algn="l" defTabSz="914247" rtl="0" eaLnBrk="1" latinLnBrk="0" hangingPunct="1">
        <a:defRPr sz="1900" kern="1200">
          <a:solidFill>
            <a:schemeClr val="tx1"/>
          </a:solidFill>
          <a:latin typeface="+mn-lt"/>
          <a:ea typeface="+mn-ea"/>
          <a:cs typeface="+mn-cs"/>
        </a:defRPr>
      </a:lvl4pPr>
      <a:lvl5pPr marL="1828496" algn="l" defTabSz="914247" rtl="0" eaLnBrk="1" latinLnBrk="0" hangingPunct="1">
        <a:defRPr sz="1900" kern="1200">
          <a:solidFill>
            <a:schemeClr val="tx1"/>
          </a:solidFill>
          <a:latin typeface="+mn-lt"/>
          <a:ea typeface="+mn-ea"/>
          <a:cs typeface="+mn-cs"/>
        </a:defRPr>
      </a:lvl5pPr>
      <a:lvl6pPr marL="2285617" algn="l" defTabSz="914247" rtl="0" eaLnBrk="1" latinLnBrk="0" hangingPunct="1">
        <a:defRPr sz="1900" kern="1200">
          <a:solidFill>
            <a:schemeClr val="tx1"/>
          </a:solidFill>
          <a:latin typeface="+mn-lt"/>
          <a:ea typeface="+mn-ea"/>
          <a:cs typeface="+mn-cs"/>
        </a:defRPr>
      </a:lvl6pPr>
      <a:lvl7pPr marL="2742743" algn="l" defTabSz="914247" rtl="0" eaLnBrk="1" latinLnBrk="0" hangingPunct="1">
        <a:defRPr sz="1900" kern="1200">
          <a:solidFill>
            <a:schemeClr val="tx1"/>
          </a:solidFill>
          <a:latin typeface="+mn-lt"/>
          <a:ea typeface="+mn-ea"/>
          <a:cs typeface="+mn-cs"/>
        </a:defRPr>
      </a:lvl7pPr>
      <a:lvl8pPr marL="3199867" algn="l" defTabSz="914247" rtl="0" eaLnBrk="1" latinLnBrk="0" hangingPunct="1">
        <a:defRPr sz="1900" kern="1200">
          <a:solidFill>
            <a:schemeClr val="tx1"/>
          </a:solidFill>
          <a:latin typeface="+mn-lt"/>
          <a:ea typeface="+mn-ea"/>
          <a:cs typeface="+mn-cs"/>
        </a:defRPr>
      </a:lvl8pPr>
      <a:lvl9pPr marL="3656992" algn="l" defTabSz="91424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36" name="9Slide.vn - 2019">
            <a:extLst>
              <a:ext uri="{FF2B5EF4-FFF2-40B4-BE49-F238E27FC236}">
                <a16:creationId xmlns:a16="http://schemas.microsoft.com/office/drawing/2014/main" id="{DC9EB2CF-0369-43D8-B6B7-1EAA3F69D09E}"/>
              </a:ext>
            </a:extLst>
          </p:cNvPr>
          <p:cNvSpPr txBox="1"/>
          <p:nvPr userDrawn="1"/>
        </p:nvSpPr>
        <p:spPr>
          <a:xfrm>
            <a:off x="0" y="-1637687"/>
            <a:ext cx="12188825" cy="494687"/>
          </a:xfrm>
          <a:prstGeom prst="rect">
            <a:avLst/>
          </a:prstGeom>
          <a:noFill/>
        </p:spPr>
        <p:txBody>
          <a:bodyPr vert="horz" wrap="none" rtlCol="0" anchor="ctr">
            <a:spAutoFit/>
          </a:bodyPr>
          <a:lstStyle/>
          <a:p>
            <a:pPr algn="ctr">
              <a:lnSpc>
                <a:spcPct val="120000"/>
              </a:lnSpc>
            </a:pPr>
            <a:r>
              <a:rPr lang="en-US" sz="2399">
                <a:solidFill>
                  <a:srgbClr val="CFCFCF"/>
                </a:solidFill>
              </a:rPr>
              <a:t>www.9slide.vn</a:t>
            </a:r>
            <a:endParaRPr lang="en-US" sz="2399" dirty="0">
              <a:solidFill>
                <a:srgbClr val="CFCFCF"/>
              </a:solidFill>
            </a:endParaRPr>
          </a:p>
        </p:txBody>
      </p:sp>
      <p:pic>
        <p:nvPicPr>
          <p:cNvPr id="3" name="Picture 2">
            <a:extLst>
              <a:ext uri="{FF2B5EF4-FFF2-40B4-BE49-F238E27FC236}">
                <a16:creationId xmlns:a16="http://schemas.microsoft.com/office/drawing/2014/main" id="{1F0DE1FF-1C52-4C77-BA2D-85F4AC04777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901B5C3F-035E-483E-A260-F76C93FD9A5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F994E710-2ADD-44F9-B09C-3C4C90512F5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C3CCAC9E-ED97-44A4-AB04-B843122BDD3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6995" r:id="rId1"/>
    <p:sldLayoutId id="2147486896" r:id="rId2"/>
    <p:sldLayoutId id="2147486996" r:id="rId3"/>
    <p:sldLayoutId id="2147486997" r:id="rId4"/>
    <p:sldLayoutId id="2147486998" r:id="rId5"/>
    <p:sldLayoutId id="2147486999" r:id="rId6"/>
    <p:sldLayoutId id="2147487000" r:id="rId7"/>
    <p:sldLayoutId id="2147486897" r:id="rId8"/>
    <p:sldLayoutId id="2147486898" r:id="rId9"/>
  </p:sldLayoutIdLst>
  <p:transition spd="slow" advClick="0" advTm="3000">
    <p:fade/>
  </p:transition>
  <p:txStyles>
    <p:titleStyle>
      <a:lvl1pPr algn="l" defTabSz="911225" rtl="0" eaLnBrk="0" fontAlgn="base" hangingPunct="0">
        <a:lnSpc>
          <a:spcPct val="90000"/>
        </a:lnSpc>
        <a:spcBef>
          <a:spcPct val="0"/>
        </a:spcBef>
        <a:spcAft>
          <a:spcPct val="0"/>
        </a:spcAft>
        <a:defRPr sz="4400" kern="1200">
          <a:solidFill>
            <a:schemeClr val="tx1"/>
          </a:solidFill>
          <a:latin typeface="DengXian Light" panose="02010600030101010101" pitchFamily="2" charset="-122"/>
          <a:ea typeface="+mj-ea"/>
          <a:cs typeface="方正有猫在_GBK"/>
        </a:defRPr>
      </a:lvl1pPr>
      <a:lvl2pPr algn="l" defTabSz="911225" rtl="0" eaLnBrk="0" fontAlgn="base" hangingPunct="0">
        <a:lnSpc>
          <a:spcPct val="90000"/>
        </a:lnSpc>
        <a:spcBef>
          <a:spcPct val="0"/>
        </a:spcBef>
        <a:spcAft>
          <a:spcPct val="0"/>
        </a:spcAft>
        <a:defRPr sz="4400">
          <a:solidFill>
            <a:schemeClr val="tx1"/>
          </a:solidFill>
          <a:latin typeface="DengXian Light" panose="02010600030101010101" pitchFamily="2" charset="-122"/>
          <a:ea typeface="方正有猫在_GBK"/>
          <a:cs typeface="方正有猫在_GBK"/>
        </a:defRPr>
      </a:lvl2pPr>
      <a:lvl3pPr algn="l" defTabSz="911225" rtl="0" eaLnBrk="0" fontAlgn="base" hangingPunct="0">
        <a:lnSpc>
          <a:spcPct val="90000"/>
        </a:lnSpc>
        <a:spcBef>
          <a:spcPct val="0"/>
        </a:spcBef>
        <a:spcAft>
          <a:spcPct val="0"/>
        </a:spcAft>
        <a:defRPr sz="4400">
          <a:solidFill>
            <a:schemeClr val="tx1"/>
          </a:solidFill>
          <a:latin typeface="DengXian Light" panose="02010600030101010101" pitchFamily="2" charset="-122"/>
          <a:ea typeface="方正有猫在_GBK"/>
          <a:cs typeface="方正有猫在_GBK"/>
        </a:defRPr>
      </a:lvl3pPr>
      <a:lvl4pPr algn="l" defTabSz="911225" rtl="0" eaLnBrk="0" fontAlgn="base" hangingPunct="0">
        <a:lnSpc>
          <a:spcPct val="90000"/>
        </a:lnSpc>
        <a:spcBef>
          <a:spcPct val="0"/>
        </a:spcBef>
        <a:spcAft>
          <a:spcPct val="0"/>
        </a:spcAft>
        <a:defRPr sz="4400">
          <a:solidFill>
            <a:schemeClr val="tx1"/>
          </a:solidFill>
          <a:latin typeface="DengXian Light" panose="02010600030101010101" pitchFamily="2" charset="-122"/>
          <a:ea typeface="方正有猫在_GBK"/>
          <a:cs typeface="方正有猫在_GBK"/>
        </a:defRPr>
      </a:lvl4pPr>
      <a:lvl5pPr algn="l" defTabSz="911225" rtl="0" eaLnBrk="0" fontAlgn="base" hangingPunct="0">
        <a:lnSpc>
          <a:spcPct val="90000"/>
        </a:lnSpc>
        <a:spcBef>
          <a:spcPct val="0"/>
        </a:spcBef>
        <a:spcAft>
          <a:spcPct val="0"/>
        </a:spcAft>
        <a:defRPr sz="4400">
          <a:solidFill>
            <a:schemeClr val="tx1"/>
          </a:solidFill>
          <a:latin typeface="DengXian Light" panose="02010600030101010101" pitchFamily="2" charset="-122"/>
          <a:ea typeface="方正有猫在_GBK"/>
          <a:cs typeface="方正有猫在_GBK"/>
        </a:defRPr>
      </a:lvl5pPr>
      <a:lvl6pPr marL="457181" algn="l" defTabSz="912775" rtl="0" fontAlgn="base">
        <a:lnSpc>
          <a:spcPct val="90000"/>
        </a:lnSpc>
        <a:spcBef>
          <a:spcPct val="0"/>
        </a:spcBef>
        <a:spcAft>
          <a:spcPct val="0"/>
        </a:spcAft>
        <a:defRPr sz="4400">
          <a:solidFill>
            <a:schemeClr val="tx1"/>
          </a:solidFill>
          <a:latin typeface="等线 Light"/>
          <a:ea typeface="方正有猫在_GBK"/>
          <a:cs typeface="方正有猫在_GBK"/>
        </a:defRPr>
      </a:lvl6pPr>
      <a:lvl7pPr marL="914361" algn="l" defTabSz="912775" rtl="0" fontAlgn="base">
        <a:lnSpc>
          <a:spcPct val="90000"/>
        </a:lnSpc>
        <a:spcBef>
          <a:spcPct val="0"/>
        </a:spcBef>
        <a:spcAft>
          <a:spcPct val="0"/>
        </a:spcAft>
        <a:defRPr sz="4400">
          <a:solidFill>
            <a:schemeClr val="tx1"/>
          </a:solidFill>
          <a:latin typeface="等线 Light"/>
          <a:ea typeface="方正有猫在_GBK"/>
          <a:cs typeface="方正有猫在_GBK"/>
        </a:defRPr>
      </a:lvl7pPr>
      <a:lvl8pPr marL="1371543" algn="l" defTabSz="912775" rtl="0" fontAlgn="base">
        <a:lnSpc>
          <a:spcPct val="90000"/>
        </a:lnSpc>
        <a:spcBef>
          <a:spcPct val="0"/>
        </a:spcBef>
        <a:spcAft>
          <a:spcPct val="0"/>
        </a:spcAft>
        <a:defRPr sz="4400">
          <a:solidFill>
            <a:schemeClr val="tx1"/>
          </a:solidFill>
          <a:latin typeface="等线 Light"/>
          <a:ea typeface="方正有猫在_GBK"/>
          <a:cs typeface="方正有猫在_GBK"/>
        </a:defRPr>
      </a:lvl8pPr>
      <a:lvl9pPr marL="1828724" algn="l" defTabSz="912775" rtl="0" fontAlgn="base">
        <a:lnSpc>
          <a:spcPct val="90000"/>
        </a:lnSpc>
        <a:spcBef>
          <a:spcPct val="0"/>
        </a:spcBef>
        <a:spcAft>
          <a:spcPct val="0"/>
        </a:spcAft>
        <a:defRPr sz="4400">
          <a:solidFill>
            <a:schemeClr val="tx1"/>
          </a:solidFill>
          <a:latin typeface="等线 Light"/>
          <a:ea typeface="方正有猫在_GBK"/>
          <a:cs typeface="方正有猫在_GBK"/>
        </a:defRPr>
      </a:lvl9pPr>
    </p:titleStyle>
    <p:bodyStyle>
      <a:lvl1pPr marL="225425" indent="-225425" algn="l" defTabSz="911225"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DengXian" panose="02010600030101010101" pitchFamily="2" charset="-122"/>
          <a:ea typeface="+mn-ea"/>
          <a:cs typeface="汉仪全唐诗简"/>
        </a:defRPr>
      </a:lvl1pPr>
      <a:lvl2pPr marL="682625" indent="-225425" algn="l" defTabSz="911225"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DengXian" panose="02010600030101010101" pitchFamily="2" charset="-122"/>
          <a:ea typeface="+mn-ea"/>
          <a:cs typeface="汉仪全唐诗简"/>
        </a:defRPr>
      </a:lvl2pPr>
      <a:lvl3pPr marL="1139825" indent="-225425" algn="l" defTabSz="911225"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DengXian" panose="02010600030101010101" pitchFamily="2" charset="-122"/>
          <a:ea typeface="+mn-ea"/>
          <a:cs typeface="汉仪全唐诗简"/>
        </a:defRPr>
      </a:lvl3pPr>
      <a:lvl4pPr marL="1597025" indent="-225425" algn="l" defTabSz="911225"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DengXian" panose="02010600030101010101" pitchFamily="2" charset="-122"/>
          <a:ea typeface="+mn-ea"/>
          <a:cs typeface="汉仪全唐诗简"/>
        </a:defRPr>
      </a:lvl4pPr>
      <a:lvl5pPr marL="2054225" indent="-225425" algn="l" defTabSz="911225"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DengXian" panose="02010600030101010101" pitchFamily="2" charset="-122"/>
          <a:ea typeface="+mn-ea"/>
          <a:cs typeface="汉仪全唐诗简"/>
        </a:defRPr>
      </a:lvl5pPr>
      <a:lvl6pPr marL="2513951" indent="-228541" algn="l" defTabSz="91416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032" indent="-228541" algn="l" defTabSz="91416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115" indent="-228541" algn="l" defTabSz="91416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197" indent="-228541" algn="l" defTabSz="91416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63" rtl="0" eaLnBrk="1" latinLnBrk="0" hangingPunct="1">
        <a:defRPr sz="1900" kern="1200">
          <a:solidFill>
            <a:schemeClr val="tx1"/>
          </a:solidFill>
          <a:latin typeface="+mn-lt"/>
          <a:ea typeface="+mn-ea"/>
          <a:cs typeface="+mn-cs"/>
        </a:defRPr>
      </a:lvl1pPr>
      <a:lvl2pPr marL="457081" algn="l" defTabSz="914163" rtl="0" eaLnBrk="1" latinLnBrk="0" hangingPunct="1">
        <a:defRPr sz="1900" kern="1200">
          <a:solidFill>
            <a:schemeClr val="tx1"/>
          </a:solidFill>
          <a:latin typeface="+mn-lt"/>
          <a:ea typeface="+mn-ea"/>
          <a:cs typeface="+mn-cs"/>
        </a:defRPr>
      </a:lvl2pPr>
      <a:lvl3pPr marL="914163" algn="l" defTabSz="914163" rtl="0" eaLnBrk="1" latinLnBrk="0" hangingPunct="1">
        <a:defRPr sz="1900" kern="1200">
          <a:solidFill>
            <a:schemeClr val="tx1"/>
          </a:solidFill>
          <a:latin typeface="+mn-lt"/>
          <a:ea typeface="+mn-ea"/>
          <a:cs typeface="+mn-cs"/>
        </a:defRPr>
      </a:lvl3pPr>
      <a:lvl4pPr marL="1371245" algn="l" defTabSz="914163" rtl="0" eaLnBrk="1" latinLnBrk="0" hangingPunct="1">
        <a:defRPr sz="1900" kern="1200">
          <a:solidFill>
            <a:schemeClr val="tx1"/>
          </a:solidFill>
          <a:latin typeface="+mn-lt"/>
          <a:ea typeface="+mn-ea"/>
          <a:cs typeface="+mn-cs"/>
        </a:defRPr>
      </a:lvl4pPr>
      <a:lvl5pPr marL="1828328" algn="l" defTabSz="914163" rtl="0" eaLnBrk="1" latinLnBrk="0" hangingPunct="1">
        <a:defRPr sz="1900" kern="1200">
          <a:solidFill>
            <a:schemeClr val="tx1"/>
          </a:solidFill>
          <a:latin typeface="+mn-lt"/>
          <a:ea typeface="+mn-ea"/>
          <a:cs typeface="+mn-cs"/>
        </a:defRPr>
      </a:lvl5pPr>
      <a:lvl6pPr marL="2285409" algn="l" defTabSz="914163" rtl="0" eaLnBrk="1" latinLnBrk="0" hangingPunct="1">
        <a:defRPr sz="1900" kern="1200">
          <a:solidFill>
            <a:schemeClr val="tx1"/>
          </a:solidFill>
          <a:latin typeface="+mn-lt"/>
          <a:ea typeface="+mn-ea"/>
          <a:cs typeface="+mn-cs"/>
        </a:defRPr>
      </a:lvl6pPr>
      <a:lvl7pPr marL="2742491" algn="l" defTabSz="914163" rtl="0" eaLnBrk="1" latinLnBrk="0" hangingPunct="1">
        <a:defRPr sz="1900" kern="1200">
          <a:solidFill>
            <a:schemeClr val="tx1"/>
          </a:solidFill>
          <a:latin typeface="+mn-lt"/>
          <a:ea typeface="+mn-ea"/>
          <a:cs typeface="+mn-cs"/>
        </a:defRPr>
      </a:lvl7pPr>
      <a:lvl8pPr marL="3199573" algn="l" defTabSz="914163" rtl="0" eaLnBrk="1" latinLnBrk="0" hangingPunct="1">
        <a:defRPr sz="1900" kern="1200">
          <a:solidFill>
            <a:schemeClr val="tx1"/>
          </a:solidFill>
          <a:latin typeface="+mn-lt"/>
          <a:ea typeface="+mn-ea"/>
          <a:cs typeface="+mn-cs"/>
        </a:defRPr>
      </a:lvl8pPr>
      <a:lvl9pPr marL="3656656" algn="l" defTabSz="914163"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45" name="9Slide.vn - 2019">
            <a:extLst>
              <a:ext uri="{FF2B5EF4-FFF2-40B4-BE49-F238E27FC236}">
                <a16:creationId xmlns:a16="http://schemas.microsoft.com/office/drawing/2014/main" id="{87CA6D49-8111-4555-9DD6-2001761AEA39}"/>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14338" name="Title Placeholder 1">
            <a:extLst>
              <a:ext uri="{FF2B5EF4-FFF2-40B4-BE49-F238E27FC236}">
                <a16:creationId xmlns:a16="http://schemas.microsoft.com/office/drawing/2014/main" id="{0B1F9386-F3C1-24C9-B63C-BCA86638E6D9}"/>
              </a:ext>
            </a:extLst>
          </p:cNvPr>
          <p:cNvSpPr>
            <a:spLocks noGrp="1"/>
          </p:cNvSpPr>
          <p:nvPr>
            <p:ph type="title"/>
          </p:nvPr>
        </p:nvSpPr>
        <p:spPr bwMode="auto">
          <a:xfrm>
            <a:off x="838200" y="365125"/>
            <a:ext cx="105124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ctr" anchorCtr="0" compatLnSpc="1">
            <a:prstTxWarp prst="textNoShape">
              <a:avLst/>
            </a:prstTxWarp>
          </a:bodyPr>
          <a:lstStyle/>
          <a:p>
            <a:pPr lvl="0"/>
            <a:r>
              <a:rPr lang="zh-CN" altLang="en-US"/>
              <a:t>单击此处编辑母版标题样式</a:t>
            </a:r>
            <a:endParaRPr lang="en-US" altLang="en-US"/>
          </a:p>
        </p:txBody>
      </p:sp>
      <p:sp>
        <p:nvSpPr>
          <p:cNvPr id="14339" name="Text Placeholder 2">
            <a:extLst>
              <a:ext uri="{FF2B5EF4-FFF2-40B4-BE49-F238E27FC236}">
                <a16:creationId xmlns:a16="http://schemas.microsoft.com/office/drawing/2014/main" id="{E6834D21-AE93-F4DF-11FB-E4DA8673B206}"/>
              </a:ext>
            </a:extLst>
          </p:cNvPr>
          <p:cNvSpPr>
            <a:spLocks noGrp="1"/>
          </p:cNvSpPr>
          <p:nvPr>
            <p:ph type="body" idx="1"/>
          </p:nvPr>
        </p:nvSpPr>
        <p:spPr bwMode="auto">
          <a:xfrm>
            <a:off x="838200" y="1825625"/>
            <a:ext cx="1051242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en-US"/>
          </a:p>
        </p:txBody>
      </p:sp>
      <p:sp>
        <p:nvSpPr>
          <p:cNvPr id="4" name="Date Placeholder 3">
            <a:extLst>
              <a:ext uri="{FF2B5EF4-FFF2-40B4-BE49-F238E27FC236}">
                <a16:creationId xmlns:a16="http://schemas.microsoft.com/office/drawing/2014/main" id="{7F47B198-0A3D-8601-F43B-2388FF020B2D}"/>
              </a:ext>
            </a:extLst>
          </p:cNvPr>
          <p:cNvSpPr>
            <a:spLocks noGrp="1"/>
          </p:cNvSpPr>
          <p:nvPr>
            <p:ph type="dt" sz="half" idx="2"/>
          </p:nvPr>
        </p:nvSpPr>
        <p:spPr>
          <a:xfrm>
            <a:off x="838200" y="6356350"/>
            <a:ext cx="2741613" cy="365125"/>
          </a:xfrm>
          <a:prstGeom prst="rect">
            <a:avLst/>
          </a:prstGeom>
        </p:spPr>
        <p:txBody>
          <a:bodyPr vert="horz" wrap="square" lIns="121888" tIns="60944" rIns="121888" bIns="60944" numCol="1" anchor="ctr" anchorCtr="0" compatLnSpc="1">
            <a:prstTxWarp prst="textNoShape">
              <a:avLst/>
            </a:prstTxWarp>
          </a:bodyPr>
          <a:lstStyle>
            <a:lvl1pPr eaLnBrk="1" hangingPunct="1">
              <a:defRPr sz="1200">
                <a:solidFill>
                  <a:srgbClr val="898989"/>
                </a:solidFill>
              </a:defRPr>
            </a:lvl1pPr>
          </a:lstStyle>
          <a:p>
            <a:pPr>
              <a:defRPr/>
            </a:pPr>
            <a:fld id="{52E7A1B0-1103-488D-B560-A230B7C51760}" type="datetimeFigureOut">
              <a:rPr lang="en-US" altLang="en-US"/>
              <a:pPr>
                <a:defRPr/>
              </a:pPr>
              <a:t>11/26/2023</a:t>
            </a:fld>
            <a:endParaRPr lang="en-US" altLang="en-US"/>
          </a:p>
        </p:txBody>
      </p:sp>
      <p:sp>
        <p:nvSpPr>
          <p:cNvPr id="5" name="Footer Placeholder 4">
            <a:extLst>
              <a:ext uri="{FF2B5EF4-FFF2-40B4-BE49-F238E27FC236}">
                <a16:creationId xmlns:a16="http://schemas.microsoft.com/office/drawing/2014/main" id="{4BDE6AD4-95F6-9189-B471-6149E13CBBA2}"/>
              </a:ext>
            </a:extLst>
          </p:cNvPr>
          <p:cNvSpPr>
            <a:spLocks noGrp="1"/>
          </p:cNvSpPr>
          <p:nvPr>
            <p:ph type="ftr" sz="quarter" idx="3"/>
          </p:nvPr>
        </p:nvSpPr>
        <p:spPr>
          <a:xfrm>
            <a:off x="4037013" y="6356350"/>
            <a:ext cx="4114800" cy="365125"/>
          </a:xfrm>
          <a:prstGeom prst="rect">
            <a:avLst/>
          </a:prstGeom>
        </p:spPr>
        <p:txBody>
          <a:bodyPr vert="horz" wrap="square" lIns="121888" tIns="60944" rIns="121888" bIns="60944" numCol="1" anchor="ctr" anchorCtr="0" compatLnSpc="1">
            <a:prstTxWarp prst="textNoShape">
              <a:avLst/>
            </a:prstTxWarp>
          </a:bodyPr>
          <a:lstStyle>
            <a:lvl1pPr algn="ctr" eaLnBrk="1" hangingPunct="1">
              <a:defRPr sz="1200">
                <a:solidFill>
                  <a:srgbClr val="898989"/>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A41DD2C9-3B76-AF3B-1225-040C745B1F52}"/>
              </a:ext>
            </a:extLst>
          </p:cNvPr>
          <p:cNvSpPr>
            <a:spLocks noGrp="1"/>
          </p:cNvSpPr>
          <p:nvPr>
            <p:ph type="sldNum" sz="quarter" idx="4"/>
          </p:nvPr>
        </p:nvSpPr>
        <p:spPr>
          <a:xfrm>
            <a:off x="8609013" y="6356350"/>
            <a:ext cx="2741612" cy="365125"/>
          </a:xfrm>
          <a:prstGeom prst="rect">
            <a:avLst/>
          </a:prstGeom>
        </p:spPr>
        <p:txBody>
          <a:bodyPr vert="horz" wrap="square" lIns="121888" tIns="60944" rIns="121888" bIns="60944" numCol="1" anchor="ctr" anchorCtr="0" compatLnSpc="1">
            <a:prstTxWarp prst="textNoShape">
              <a:avLst/>
            </a:prstTxWarp>
          </a:bodyPr>
          <a:lstStyle>
            <a:lvl1pPr algn="r" eaLnBrk="1" hangingPunct="1">
              <a:defRPr sz="1200">
                <a:solidFill>
                  <a:srgbClr val="898989"/>
                </a:solidFill>
              </a:defRPr>
            </a:lvl1pPr>
          </a:lstStyle>
          <a:p>
            <a:fld id="{39CA2838-423B-4CFB-960A-0A4FD9AA8F56}" type="slidenum">
              <a:rPr lang="en-US" altLang="en-US"/>
              <a:pPr/>
              <a:t>‹#›</a:t>
            </a:fld>
            <a:endParaRPr lang="en-US" altLang="en-US"/>
          </a:p>
        </p:txBody>
      </p:sp>
      <p:pic>
        <p:nvPicPr>
          <p:cNvPr id="8" name="Picture 7">
            <a:extLst>
              <a:ext uri="{FF2B5EF4-FFF2-40B4-BE49-F238E27FC236}">
                <a16:creationId xmlns:a16="http://schemas.microsoft.com/office/drawing/2014/main" id="{611589D9-ABBC-46D8-AE24-85E0B0267B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A57DE32-BF56-4F67-9C82-3BAB12BC585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036B54AD-F4AA-4F4A-8768-FE120C152A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4023C170-4332-4E7E-A722-785CD3CF7B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7001" r:id="rId1"/>
    <p:sldLayoutId id="2147487002" r:id="rId2"/>
    <p:sldLayoutId id="2147487003" r:id="rId3"/>
    <p:sldLayoutId id="2147487004" r:id="rId4"/>
    <p:sldLayoutId id="2147487005" r:id="rId5"/>
    <p:sldLayoutId id="2147487006" r:id="rId6"/>
    <p:sldLayoutId id="2147487007" r:id="rId7"/>
    <p:sldLayoutId id="2147487008" r:id="rId8"/>
    <p:sldLayoutId id="2147487009" r:id="rId9"/>
    <p:sldLayoutId id="2147487010" r:id="rId10"/>
    <p:sldLayoutId id="2147487011" r:id="rId11"/>
  </p:sldLayoutIdLst>
  <p:transition spd="slow" advTm="2000">
    <p:push dir="u"/>
  </p:transition>
  <p:txStyles>
    <p:titleStyle>
      <a:lvl1pPr algn="l" defTabSz="911225"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1225" rtl="0" eaLnBrk="0" fontAlgn="base" hangingPunct="0">
        <a:lnSpc>
          <a:spcPct val="90000"/>
        </a:lnSpc>
        <a:spcBef>
          <a:spcPct val="0"/>
        </a:spcBef>
        <a:spcAft>
          <a:spcPct val="0"/>
        </a:spcAft>
        <a:defRPr sz="4400">
          <a:solidFill>
            <a:schemeClr val="tx1"/>
          </a:solidFill>
          <a:latin typeface="Calibri Light" pitchFamily="34" charset="0"/>
        </a:defRPr>
      </a:lvl2pPr>
      <a:lvl3pPr algn="l" defTabSz="911225" rtl="0" eaLnBrk="0" fontAlgn="base" hangingPunct="0">
        <a:lnSpc>
          <a:spcPct val="90000"/>
        </a:lnSpc>
        <a:spcBef>
          <a:spcPct val="0"/>
        </a:spcBef>
        <a:spcAft>
          <a:spcPct val="0"/>
        </a:spcAft>
        <a:defRPr sz="4400">
          <a:solidFill>
            <a:schemeClr val="tx1"/>
          </a:solidFill>
          <a:latin typeface="Calibri Light" pitchFamily="34" charset="0"/>
        </a:defRPr>
      </a:lvl3pPr>
      <a:lvl4pPr algn="l" defTabSz="911225" rtl="0" eaLnBrk="0" fontAlgn="base" hangingPunct="0">
        <a:lnSpc>
          <a:spcPct val="90000"/>
        </a:lnSpc>
        <a:spcBef>
          <a:spcPct val="0"/>
        </a:spcBef>
        <a:spcAft>
          <a:spcPct val="0"/>
        </a:spcAft>
        <a:defRPr sz="4400">
          <a:solidFill>
            <a:schemeClr val="tx1"/>
          </a:solidFill>
          <a:latin typeface="Calibri Light" pitchFamily="34" charset="0"/>
        </a:defRPr>
      </a:lvl4pPr>
      <a:lvl5pPr algn="l" defTabSz="911225" rtl="0" eaLnBrk="0" fontAlgn="base" hangingPunct="0">
        <a:lnSpc>
          <a:spcPct val="90000"/>
        </a:lnSpc>
        <a:spcBef>
          <a:spcPct val="0"/>
        </a:spcBef>
        <a:spcAft>
          <a:spcPct val="0"/>
        </a:spcAft>
        <a:defRPr sz="4400">
          <a:solidFill>
            <a:schemeClr val="tx1"/>
          </a:solidFill>
          <a:latin typeface="Calibri Light" pitchFamily="34" charset="0"/>
        </a:defRPr>
      </a:lvl5pPr>
      <a:lvl6pPr marL="457181" algn="l" defTabSz="912775" rtl="0" fontAlgn="base">
        <a:lnSpc>
          <a:spcPct val="90000"/>
        </a:lnSpc>
        <a:spcBef>
          <a:spcPct val="0"/>
        </a:spcBef>
        <a:spcAft>
          <a:spcPct val="0"/>
        </a:spcAft>
        <a:defRPr sz="4400">
          <a:solidFill>
            <a:schemeClr val="tx1"/>
          </a:solidFill>
          <a:latin typeface="Calibri Light" pitchFamily="34" charset="0"/>
        </a:defRPr>
      </a:lvl6pPr>
      <a:lvl7pPr marL="914361" algn="l" defTabSz="912775" rtl="0" fontAlgn="base">
        <a:lnSpc>
          <a:spcPct val="90000"/>
        </a:lnSpc>
        <a:spcBef>
          <a:spcPct val="0"/>
        </a:spcBef>
        <a:spcAft>
          <a:spcPct val="0"/>
        </a:spcAft>
        <a:defRPr sz="4400">
          <a:solidFill>
            <a:schemeClr val="tx1"/>
          </a:solidFill>
          <a:latin typeface="Calibri Light" pitchFamily="34" charset="0"/>
        </a:defRPr>
      </a:lvl7pPr>
      <a:lvl8pPr marL="1371543" algn="l" defTabSz="912775" rtl="0" fontAlgn="base">
        <a:lnSpc>
          <a:spcPct val="90000"/>
        </a:lnSpc>
        <a:spcBef>
          <a:spcPct val="0"/>
        </a:spcBef>
        <a:spcAft>
          <a:spcPct val="0"/>
        </a:spcAft>
        <a:defRPr sz="4400">
          <a:solidFill>
            <a:schemeClr val="tx1"/>
          </a:solidFill>
          <a:latin typeface="Calibri Light" pitchFamily="34" charset="0"/>
        </a:defRPr>
      </a:lvl8pPr>
      <a:lvl9pPr marL="1828724" algn="l" defTabSz="912775" rtl="0" fontAlgn="base">
        <a:lnSpc>
          <a:spcPct val="90000"/>
        </a:lnSpc>
        <a:spcBef>
          <a:spcPct val="0"/>
        </a:spcBef>
        <a:spcAft>
          <a:spcPct val="0"/>
        </a:spcAft>
        <a:defRPr sz="4400">
          <a:solidFill>
            <a:schemeClr val="tx1"/>
          </a:solidFill>
          <a:latin typeface="Calibri Light" pitchFamily="34" charset="0"/>
        </a:defRPr>
      </a:lvl9pPr>
    </p:titleStyle>
    <p:bodyStyle>
      <a:lvl1pPr marL="227013" indent="-227013" algn="l" defTabSz="911225"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2625" indent="-227013" algn="l" defTabSz="911225"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39825" indent="-227013" algn="l" defTabSz="911225"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7025" indent="-227013" algn="l" defTabSz="911225"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4pPr>
      <a:lvl5pPr marL="2054225" indent="-227013" algn="l" defTabSz="911225"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5pPr>
      <a:lvl6pPr marL="2513907" indent="-228643" algn="l" defTabSz="91399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71187" indent="-228643" algn="l" defTabSz="91399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7896" indent="-228643" algn="l" defTabSz="91399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85179" indent="-228643" algn="l" defTabSz="91399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91" rtl="0" eaLnBrk="1" latinLnBrk="0" hangingPunct="1">
        <a:defRPr sz="1900" kern="1200">
          <a:solidFill>
            <a:schemeClr val="tx1"/>
          </a:solidFill>
          <a:latin typeface="+mn-lt"/>
          <a:ea typeface="+mn-ea"/>
          <a:cs typeface="+mn-cs"/>
        </a:defRPr>
      </a:lvl1pPr>
      <a:lvl2pPr marL="457281" algn="l" defTabSz="913991" rtl="0" eaLnBrk="1" latinLnBrk="0" hangingPunct="1">
        <a:defRPr sz="1900" kern="1200">
          <a:solidFill>
            <a:schemeClr val="tx1"/>
          </a:solidFill>
          <a:latin typeface="+mn-lt"/>
          <a:ea typeface="+mn-ea"/>
          <a:cs typeface="+mn-cs"/>
        </a:defRPr>
      </a:lvl2pPr>
      <a:lvl3pPr marL="913991" algn="l" defTabSz="913991" rtl="0" eaLnBrk="1" latinLnBrk="0" hangingPunct="1">
        <a:defRPr sz="1900" kern="1200">
          <a:solidFill>
            <a:schemeClr val="tx1"/>
          </a:solidFill>
          <a:latin typeface="+mn-lt"/>
          <a:ea typeface="+mn-ea"/>
          <a:cs typeface="+mn-cs"/>
        </a:defRPr>
      </a:lvl3pPr>
      <a:lvl4pPr marL="1371272" algn="l" defTabSz="913991" rtl="0" eaLnBrk="1" latinLnBrk="0" hangingPunct="1">
        <a:defRPr sz="1900" kern="1200">
          <a:solidFill>
            <a:schemeClr val="tx1"/>
          </a:solidFill>
          <a:latin typeface="+mn-lt"/>
          <a:ea typeface="+mn-ea"/>
          <a:cs typeface="+mn-cs"/>
        </a:defRPr>
      </a:lvl4pPr>
      <a:lvl5pPr marL="1828557" algn="l" defTabSz="913991" rtl="0" eaLnBrk="1" latinLnBrk="0" hangingPunct="1">
        <a:defRPr sz="1900" kern="1200">
          <a:solidFill>
            <a:schemeClr val="tx1"/>
          </a:solidFill>
          <a:latin typeface="+mn-lt"/>
          <a:ea typeface="+mn-ea"/>
          <a:cs typeface="+mn-cs"/>
        </a:defRPr>
      </a:lvl5pPr>
      <a:lvl6pPr marL="2285265" algn="l" defTabSz="913991" rtl="0" eaLnBrk="1" latinLnBrk="0" hangingPunct="1">
        <a:defRPr sz="1900" kern="1200">
          <a:solidFill>
            <a:schemeClr val="tx1"/>
          </a:solidFill>
          <a:latin typeface="+mn-lt"/>
          <a:ea typeface="+mn-ea"/>
          <a:cs typeface="+mn-cs"/>
        </a:defRPr>
      </a:lvl6pPr>
      <a:lvl7pPr marL="2742547" algn="l" defTabSz="913991" rtl="0" eaLnBrk="1" latinLnBrk="0" hangingPunct="1">
        <a:defRPr sz="1900" kern="1200">
          <a:solidFill>
            <a:schemeClr val="tx1"/>
          </a:solidFill>
          <a:latin typeface="+mn-lt"/>
          <a:ea typeface="+mn-ea"/>
          <a:cs typeface="+mn-cs"/>
        </a:defRPr>
      </a:lvl7pPr>
      <a:lvl8pPr marL="3199829" algn="l" defTabSz="913991" rtl="0" eaLnBrk="1" latinLnBrk="0" hangingPunct="1">
        <a:defRPr sz="1900" kern="1200">
          <a:solidFill>
            <a:schemeClr val="tx1"/>
          </a:solidFill>
          <a:latin typeface="+mn-lt"/>
          <a:ea typeface="+mn-ea"/>
          <a:cs typeface="+mn-cs"/>
        </a:defRPr>
      </a:lvl8pPr>
      <a:lvl9pPr marL="3656536" algn="l" defTabSz="913991"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9Slide.vn - 2019">
            <a:extLst>
              <a:ext uri="{FF2B5EF4-FFF2-40B4-BE49-F238E27FC236}">
                <a16:creationId xmlns:a16="http://schemas.microsoft.com/office/drawing/2014/main" id="{4241019C-19B7-46D8-A73A-F9CA75CCC53A}"/>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Tree>
    <p:extLst>
      <p:ext uri="{BB962C8B-B14F-4D97-AF65-F5344CB8AC3E}">
        <p14:creationId xmlns:p14="http://schemas.microsoft.com/office/powerpoint/2010/main" val="3898818315"/>
      </p:ext>
    </p:extLst>
  </p:cSld>
  <p:clrMap bg1="lt1" tx1="dk1" bg2="lt2" tx2="dk2" accent1="accent1" accent2="accent2" accent3="accent3" accent4="accent4" accent5="accent5" accent6="accent6" hlink="hlink" folHlink="folHlink"/>
  <p:sldLayoutIdLst>
    <p:sldLayoutId id="2147487378" r:id="rId1"/>
    <p:sldLayoutId id="2147487379" r:id="rId2"/>
    <p:sldLayoutId id="2147487380" r:id="rId3"/>
    <p:sldLayoutId id="2147487381" r:id="rId4"/>
    <p:sldLayoutId id="2147487382" r:id="rId5"/>
    <p:sldLayoutId id="2147487383" r:id="rId6"/>
    <p:sldLayoutId id="2147487384" r:id="rId7"/>
    <p:sldLayoutId id="2147487385" r:id="rId8"/>
    <p:sldLayoutId id="2147487386" r:id="rId9"/>
    <p:sldLayoutId id="2147487387" r:id="rId10"/>
    <p:sldLayoutId id="2147487388" r:id="rId11"/>
    <p:sldLayoutId id="2147487389" r:id="rId12"/>
    <p:sldLayoutId id="2147487390"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C22E7AA7-A4CE-4A64-B3D0-B1A4EE0E910A}"/>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352"/>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03">
              <a:defRPr/>
            </a:pPr>
            <a:fld id="{A8968130-D27F-4A67-BD70-884F8FB65F3A}" type="datetimeFigureOut">
              <a:rPr lang="en-US" smtClean="0">
                <a:solidFill>
                  <a:prstClr val="black">
                    <a:tint val="75000"/>
                  </a:prstClr>
                </a:solidFill>
                <a:cs typeface="Arial"/>
                <a:sym typeface="Arial"/>
              </a:rPr>
              <a:pPr defTabSz="914103">
                <a:defRPr/>
              </a:pPr>
              <a:t>11/26/2023</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7549" y="6356352"/>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03">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08357" y="6356352"/>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03">
              <a:defRPr/>
            </a:pPr>
            <a:fld id="{48DD8E02-8DB5-485C-898A-DAC060F3B6EC}" type="slidenum">
              <a:rPr lang="en-US" smtClean="0">
                <a:solidFill>
                  <a:prstClr val="black">
                    <a:tint val="75000"/>
                  </a:prstClr>
                </a:solidFill>
                <a:cs typeface="Arial"/>
                <a:sym typeface="Arial"/>
              </a:rPr>
              <a:pPr defTabSz="914103">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27309667"/>
      </p:ext>
    </p:extLst>
  </p:cSld>
  <p:clrMap bg1="lt1" tx1="dk1" bg2="lt2" tx2="dk2" accent1="accent1" accent2="accent2" accent3="accent3" accent4="accent4" accent5="accent5" accent6="accent6" hlink="hlink" folHlink="folHlink"/>
  <p:sldLayoutIdLst>
    <p:sldLayoutId id="2147487392" r:id="rId1"/>
    <p:sldLayoutId id="2147487393" r:id="rId2"/>
    <p:sldLayoutId id="2147487394" r:id="rId3"/>
    <p:sldLayoutId id="2147487395" r:id="rId4"/>
    <p:sldLayoutId id="2147487396" r:id="rId5"/>
    <p:sldLayoutId id="2147487397" r:id="rId6"/>
    <p:sldLayoutId id="2147487398" r:id="rId7"/>
    <p:sldLayoutId id="2147487399" r:id="rId8"/>
    <p:sldLayoutId id="2147487400" r:id="rId9"/>
    <p:sldLayoutId id="2147487401" r:id="rId10"/>
    <p:sldLayoutId id="2147487402" r:id="rId11"/>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5"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8" indent="-228525"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2" indent="-228525"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5"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5"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2"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5" algn="l" defTabSz="914103" rtl="0" eaLnBrk="1" latinLnBrk="0" hangingPunct="1">
        <a:defRPr sz="1799" kern="1200">
          <a:solidFill>
            <a:schemeClr val="tx1"/>
          </a:solidFill>
          <a:latin typeface="+mn-lt"/>
          <a:ea typeface="+mn-ea"/>
          <a:cs typeface="+mn-cs"/>
        </a:defRPr>
      </a:lvl4pPr>
      <a:lvl5pPr marL="1828205"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2"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3.xml"/><Relationship Id="rId7" Type="http://schemas.openxmlformats.org/officeDocument/2006/relationships/image" Target="../media/image4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46.xml"/><Relationship Id="rId5" Type="http://schemas.openxmlformats.org/officeDocument/2006/relationships/tags" Target="../tags/tag5.xml"/><Relationship Id="rId4" Type="http://schemas.openxmlformats.org/officeDocument/2006/relationships/tags" Target="../tags/tag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5.png"/><Relationship Id="rId1" Type="http://schemas.openxmlformats.org/officeDocument/2006/relationships/slideLayout" Target="../slideLayouts/slideLayout37.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3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37.xml"/><Relationship Id="rId5" Type="http://schemas.openxmlformats.org/officeDocument/2006/relationships/image" Target="../media/image37.pn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5.png"/><Relationship Id="rId1" Type="http://schemas.openxmlformats.org/officeDocument/2006/relationships/slideLayout" Target="../slideLayouts/slideLayout37.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7.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6.pn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3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6.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6.pn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3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74.png"/></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41.xml"/><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5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5.png"/><Relationship Id="rId1" Type="http://schemas.openxmlformats.org/officeDocument/2006/relationships/slideLayout" Target="../slideLayouts/slideLayout37.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671BD0-D6F0-AAA8-77A9-909B6A60F737}"/>
              </a:ext>
            </a:extLst>
          </p:cNvPr>
          <p:cNvPicPr>
            <a:picLocks noChangeAspect="1"/>
          </p:cNvPicPr>
          <p:nvPr/>
        </p:nvPicPr>
        <p:blipFill>
          <a:blip r:embed="rId2"/>
          <a:stretch>
            <a:fillRect/>
          </a:stretch>
        </p:blipFill>
        <p:spPr>
          <a:xfrm>
            <a:off x="670029" y="476107"/>
            <a:ext cx="8197696" cy="2626920"/>
          </a:xfrm>
          <a:prstGeom prst="rect">
            <a:avLst/>
          </a:prstGeom>
        </p:spPr>
      </p:pic>
      <p:pic>
        <p:nvPicPr>
          <p:cNvPr id="13" name="Picture 12">
            <a:extLst>
              <a:ext uri="{FF2B5EF4-FFF2-40B4-BE49-F238E27FC236}">
                <a16:creationId xmlns:a16="http://schemas.microsoft.com/office/drawing/2014/main" id="{9BF1A134-B473-53E5-93D7-E4BD04ADBDAE}"/>
              </a:ext>
            </a:extLst>
          </p:cNvPr>
          <p:cNvPicPr>
            <a:picLocks noChangeAspect="1"/>
          </p:cNvPicPr>
          <p:nvPr/>
        </p:nvPicPr>
        <p:blipFill rotWithShape="1">
          <a:blip r:embed="rId3"/>
          <a:srcRect r="3076" b="12378"/>
          <a:stretch/>
        </p:blipFill>
        <p:spPr>
          <a:xfrm>
            <a:off x="1096429" y="1789567"/>
            <a:ext cx="5470301" cy="2275067"/>
          </a:xfrm>
          <a:prstGeom prst="rect">
            <a:avLst/>
          </a:prstGeom>
        </p:spPr>
      </p:pic>
      <p:pic>
        <p:nvPicPr>
          <p:cNvPr id="15" name="Picture 14">
            <a:extLst>
              <a:ext uri="{FF2B5EF4-FFF2-40B4-BE49-F238E27FC236}">
                <a16:creationId xmlns:a16="http://schemas.microsoft.com/office/drawing/2014/main" id="{6271CA70-E0FC-104E-C511-2F303B8B54AE}"/>
              </a:ext>
            </a:extLst>
          </p:cNvPr>
          <p:cNvPicPr>
            <a:picLocks noChangeAspect="1"/>
          </p:cNvPicPr>
          <p:nvPr/>
        </p:nvPicPr>
        <p:blipFill>
          <a:blip r:embed="rId4"/>
          <a:stretch>
            <a:fillRect/>
          </a:stretch>
        </p:blipFill>
        <p:spPr>
          <a:xfrm>
            <a:off x="2675767" y="2417132"/>
            <a:ext cx="5345263" cy="2736628"/>
          </a:xfrm>
          <a:prstGeom prst="rect">
            <a:avLst/>
          </a:prstGeom>
        </p:spPr>
      </p:pic>
      <p:pic>
        <p:nvPicPr>
          <p:cNvPr id="17" name="Picture 16">
            <a:extLst>
              <a:ext uri="{FF2B5EF4-FFF2-40B4-BE49-F238E27FC236}">
                <a16:creationId xmlns:a16="http://schemas.microsoft.com/office/drawing/2014/main" id="{BE3C0DB4-D728-BC1A-6DCE-CE391EAD5897}"/>
              </a:ext>
            </a:extLst>
          </p:cNvPr>
          <p:cNvPicPr>
            <a:picLocks noChangeAspect="1"/>
          </p:cNvPicPr>
          <p:nvPr/>
        </p:nvPicPr>
        <p:blipFill>
          <a:blip r:embed="rId5"/>
          <a:stretch>
            <a:fillRect/>
          </a:stretch>
        </p:blipFill>
        <p:spPr>
          <a:xfrm>
            <a:off x="6403952" y="3686536"/>
            <a:ext cx="3059660" cy="975191"/>
          </a:xfrm>
          <a:prstGeom prst="rect">
            <a:avLst/>
          </a:prstGeom>
        </p:spPr>
      </p:pic>
      <p:pic>
        <p:nvPicPr>
          <p:cNvPr id="7" name="图片 6">
            <a:extLst>
              <a:ext uri="{FF2B5EF4-FFF2-40B4-BE49-F238E27FC236}">
                <a16:creationId xmlns:a16="http://schemas.microsoft.com/office/drawing/2014/main" id="{0D4DC0B5-A24A-4811-8BF8-3F137F25E7AB}"/>
              </a:ext>
            </a:extLst>
          </p:cNvPr>
          <p:cNvPicPr>
            <a:picLocks noChangeAspect="1"/>
          </p:cNvPicPr>
          <p:nvPr/>
        </p:nvPicPr>
        <p:blipFill rotWithShape="1">
          <a:blip r:embed="rId6">
            <a:extLst>
              <a:ext uri="{28A0092B-C50C-407E-A947-70E740481C1C}">
                <a14:useLocalDpi xmlns:a14="http://schemas.microsoft.com/office/drawing/2010/main" val="0"/>
              </a:ext>
            </a:extLst>
          </a:blip>
          <a:srcRect l="48480" t="19252"/>
          <a:stretch/>
        </p:blipFill>
        <p:spPr>
          <a:xfrm>
            <a:off x="7722031" y="3103027"/>
            <a:ext cx="4417760" cy="3844700"/>
          </a:xfrm>
          <a:prstGeom prst="rect">
            <a:avLst/>
          </a:prstGeom>
        </p:spPr>
      </p:pic>
    </p:spTree>
    <p:extLst>
      <p:ext uri="{BB962C8B-B14F-4D97-AF65-F5344CB8AC3E}">
        <p14:creationId xmlns:p14="http://schemas.microsoft.com/office/powerpoint/2010/main" val="3003848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D9460A-1075-199C-B5C9-6531C625091E}"/>
              </a:ext>
            </a:extLst>
          </p:cNvPr>
          <p:cNvSpPr txBox="1"/>
          <p:nvPr/>
        </p:nvSpPr>
        <p:spPr>
          <a:xfrm>
            <a:off x="1874662" y="1237476"/>
            <a:ext cx="3403217" cy="3938258"/>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Một tờ giấy trắng</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Cô gấp cong cong</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Thoắt cái đã xong</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Chiếc thuyền xinh quá!</a:t>
            </a:r>
            <a:endParaRPr kumimoji="0" lang="en-US" sz="2499" b="0" i="0" u="none" strike="noStrike" kern="1200" cap="none" spc="0" normalizeH="0" baseline="0" noProof="0" dirty="0">
              <a:ln>
                <a:noFill/>
              </a:ln>
              <a:solidFill>
                <a:prstClr val="black"/>
              </a:solidFill>
              <a:effectLst/>
              <a:uLnTx/>
              <a:uFillTx/>
              <a:latin typeface="等线" panose="020F0502020204030204"/>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Một tờ giấy đỏ</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Mềm mại tay cô</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Mặt trời đã phô</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Nhiều tia nắng toả.</a:t>
            </a:r>
          </a:p>
        </p:txBody>
      </p:sp>
      <p:sp>
        <p:nvSpPr>
          <p:cNvPr id="14" name="TextBox 13">
            <a:extLst>
              <a:ext uri="{FF2B5EF4-FFF2-40B4-BE49-F238E27FC236}">
                <a16:creationId xmlns:a16="http://schemas.microsoft.com/office/drawing/2014/main" id="{8EBEB147-B37C-EAFC-DE75-80DC95EA1594}"/>
              </a:ext>
            </a:extLst>
          </p:cNvPr>
          <p:cNvSpPr txBox="1"/>
          <p:nvPr/>
        </p:nvSpPr>
        <p:spPr>
          <a:xfrm>
            <a:off x="5839071" y="1237476"/>
            <a:ext cx="4983602" cy="4707755"/>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Thêm tờ xanh nữa</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Cô cắt rất nhanh</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Mặt nước dập dềnh</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Quanh thuyền sóng lượn.</a:t>
            </a:r>
            <a:endParaRPr kumimoji="0" lang="en-US" sz="2499" b="0" i="0" u="none" strike="noStrike" kern="1200" cap="none" spc="0" normalizeH="0" baseline="0" noProof="0" dirty="0">
              <a:ln>
                <a:noFill/>
              </a:ln>
              <a:solidFill>
                <a:prstClr val="black"/>
              </a:solidFill>
              <a:effectLst/>
              <a:uLnTx/>
              <a:uFillTx/>
              <a:latin typeface="等线" panose="020F0502020204030204"/>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Như phép mầu nhiệm</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Hiện trước mắt em:</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Biển biếc bình minh</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Rì rào sóng vỗ...</a:t>
            </a:r>
            <a:endParaRPr kumimoji="0" lang="en-US" sz="2499" b="0" i="0" u="none" strike="noStrike" kern="1200" cap="none" spc="0" normalizeH="0" baseline="0" noProof="0" dirty="0">
              <a:ln>
                <a:noFill/>
              </a:ln>
              <a:solidFill>
                <a:prstClr val="black"/>
              </a:solidFill>
              <a:effectLst/>
              <a:uLnTx/>
              <a:uFillTx/>
              <a:latin typeface="等线" panose="020F0502020204030204"/>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Biết bao điều lạ</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sz="24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Từ bàn tay cô.</a:t>
            </a:r>
          </a:p>
        </p:txBody>
      </p:sp>
      <p:sp>
        <p:nvSpPr>
          <p:cNvPr id="16" name="TextBox 15">
            <a:extLst>
              <a:ext uri="{FF2B5EF4-FFF2-40B4-BE49-F238E27FC236}">
                <a16:creationId xmlns:a16="http://schemas.microsoft.com/office/drawing/2014/main" id="{17C03CF6-DC36-F556-A271-4AC4EF6D803E}"/>
              </a:ext>
            </a:extLst>
          </p:cNvPr>
          <p:cNvSpPr txBox="1"/>
          <p:nvPr/>
        </p:nvSpPr>
        <p:spPr>
          <a:xfrm>
            <a:off x="8013128" y="5745228"/>
            <a:ext cx="3365520" cy="400006"/>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999" b="1" i="0" u="none" strike="noStrike" kern="1200" cap="none" spc="0" normalizeH="0" baseline="0" noProof="0">
                <a:ln>
                  <a:noFill/>
                </a:ln>
                <a:solidFill>
                  <a:prstClr val="black"/>
                </a:solidFill>
                <a:effectLst/>
                <a:uLnTx/>
                <a:uFillTx/>
                <a:latin typeface="等线" panose="020F0502020204030204"/>
                <a:ea typeface="+mn-ea"/>
                <a:cs typeface="Arial" panose="020B0604020202020204" pitchFamily="34" charset="0"/>
              </a:rPr>
              <a:t>( Nguyễn </a:t>
            </a:r>
            <a:r>
              <a:rPr kumimoji="0" lang="en-US" sz="1999" b="1" i="0" u="none" strike="noStrike" kern="1200" cap="none" spc="0" normalizeH="0" baseline="0" noProof="0" dirty="0" err="1">
                <a:ln>
                  <a:noFill/>
                </a:ln>
                <a:solidFill>
                  <a:prstClr val="black"/>
                </a:solidFill>
                <a:effectLst/>
                <a:uLnTx/>
                <a:uFillTx/>
                <a:latin typeface="等线" panose="020F0502020204030204"/>
                <a:ea typeface="+mn-ea"/>
                <a:cs typeface="Arial" panose="020B0604020202020204" pitchFamily="34" charset="0"/>
              </a:rPr>
              <a:t>Trọng</a:t>
            </a:r>
            <a:r>
              <a:rPr kumimoji="0" lang="en-US" sz="1999" b="1" i="0" u="none" strike="noStrike" kern="1200" cap="none" spc="0" normalizeH="0" baseline="0" noProof="0" dirty="0">
                <a:ln>
                  <a:noFill/>
                </a:ln>
                <a:solidFill>
                  <a:prstClr val="black"/>
                </a:solidFill>
                <a:effectLst/>
                <a:uLnTx/>
                <a:uFillTx/>
                <a:latin typeface="等线" panose="020F0502020204030204"/>
                <a:ea typeface="+mn-ea"/>
                <a:cs typeface="Arial" panose="020B0604020202020204" pitchFamily="34" charset="0"/>
              </a:rPr>
              <a:t> </a:t>
            </a:r>
            <a:r>
              <a:rPr kumimoji="0" lang="en-US" sz="1999" b="1" i="0" u="none" strike="noStrike" kern="1200" cap="none" spc="0" normalizeH="0" baseline="0" noProof="0" dirty="0" err="1">
                <a:ln>
                  <a:noFill/>
                </a:ln>
                <a:solidFill>
                  <a:prstClr val="black"/>
                </a:solidFill>
                <a:effectLst/>
                <a:uLnTx/>
                <a:uFillTx/>
                <a:latin typeface="等线" panose="020F0502020204030204"/>
                <a:ea typeface="+mn-ea"/>
                <a:cs typeface="Arial" panose="020B0604020202020204" pitchFamily="34" charset="0"/>
              </a:rPr>
              <a:t>Hoàn</a:t>
            </a:r>
            <a:r>
              <a:rPr kumimoji="0" lang="en-US" sz="1999" b="1" i="1" u="none" strike="noStrike" kern="1200" cap="none" spc="0" normalizeH="0" baseline="0" noProof="0" dirty="0">
                <a:ln>
                  <a:noFill/>
                </a:ln>
                <a:solidFill>
                  <a:prstClr val="black"/>
                </a:solidFill>
                <a:effectLst/>
                <a:uLnTx/>
                <a:uFillTx/>
                <a:latin typeface="等线" panose="020F0502020204030204"/>
                <a:ea typeface="+mn-ea"/>
                <a:cs typeface="Arial" panose="020B0604020202020204" pitchFamily="34" charset="0"/>
              </a:rPr>
              <a:t>)</a:t>
            </a:r>
          </a:p>
        </p:txBody>
      </p:sp>
      <p:pic>
        <p:nvPicPr>
          <p:cNvPr id="7" name="Picture 6">
            <a:extLst>
              <a:ext uri="{FF2B5EF4-FFF2-40B4-BE49-F238E27FC236}">
                <a16:creationId xmlns:a16="http://schemas.microsoft.com/office/drawing/2014/main" id="{B39732B4-FD1A-4C90-345D-5D05B9535323}"/>
              </a:ext>
            </a:extLst>
          </p:cNvPr>
          <p:cNvPicPr>
            <a:picLocks noChangeAspect="1"/>
          </p:cNvPicPr>
          <p:nvPr/>
        </p:nvPicPr>
        <p:blipFill rotWithShape="1">
          <a:blip r:embed="rId2"/>
          <a:srcRect l="21291" t="4547" r="18539" b="15282"/>
          <a:stretch/>
        </p:blipFill>
        <p:spPr>
          <a:xfrm>
            <a:off x="3877460" y="483335"/>
            <a:ext cx="3923222" cy="858868"/>
          </a:xfrm>
          <a:prstGeom prst="rect">
            <a:avLst/>
          </a:prstGeom>
        </p:spPr>
      </p:pic>
    </p:spTree>
    <p:extLst>
      <p:ext uri="{BB962C8B-B14F-4D97-AF65-F5344CB8AC3E}">
        <p14:creationId xmlns:p14="http://schemas.microsoft.com/office/powerpoint/2010/main" val="2055999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C6F62E-1027-8F53-5E4C-0ACE5D039D2B}"/>
              </a:ext>
            </a:extLst>
          </p:cNvPr>
          <p:cNvSpPr txBox="1"/>
          <p:nvPr/>
        </p:nvSpPr>
        <p:spPr>
          <a:xfrm>
            <a:off x="1106040" y="1613699"/>
            <a:ext cx="6906729" cy="646163"/>
          </a:xfrm>
          <a:prstGeom prst="rect">
            <a:avLst/>
          </a:prstGeom>
          <a:solidFill>
            <a:schemeClr val="bg1"/>
          </a:solidFill>
          <a:ln w="28575">
            <a:solidFill>
              <a:srgbClr val="DB3A76"/>
            </a:solidFill>
          </a:ln>
        </p:spPr>
        <p:txBody>
          <a:bodyPr wrap="square" rtlCol="0">
            <a:spAutoFit/>
          </a:bodyPr>
          <a:lstStyle/>
          <a:p>
            <a:pPr defTabSz="914126" eaLnBrk="1" fontAlgn="auto" hangingPunct="1">
              <a:spcBef>
                <a:spcPts val="0"/>
              </a:spcBef>
              <a:spcAft>
                <a:spcPts val="0"/>
              </a:spcAft>
            </a:pPr>
            <a:r>
              <a:rPr lang="en-US" sz="3599" b="1" dirty="0" err="1">
                <a:solidFill>
                  <a:srgbClr val="DB3A76"/>
                </a:solidFill>
                <a:latin typeface="Cambria" panose="02040503050406030204" pitchFamily="18" charset="0"/>
                <a:ea typeface="Cambria" panose="02040503050406030204" pitchFamily="18" charset="0"/>
                <a:cs typeface="+mn-cs"/>
              </a:rPr>
              <a:t>Khổ</a:t>
            </a:r>
            <a:r>
              <a:rPr lang="en-US" sz="3599" b="1" dirty="0">
                <a:solidFill>
                  <a:srgbClr val="DB3A76"/>
                </a:solidFill>
                <a:latin typeface="Cambria" panose="02040503050406030204" pitchFamily="18" charset="0"/>
                <a:ea typeface="Cambria" panose="02040503050406030204" pitchFamily="18" charset="0"/>
                <a:cs typeface="+mn-cs"/>
              </a:rPr>
              <a:t> 1: </a:t>
            </a:r>
            <a:r>
              <a:rPr lang="en-US" sz="3599" i="1" dirty="0" err="1">
                <a:solidFill>
                  <a:srgbClr val="E7E6E6">
                    <a:lumMod val="10000"/>
                  </a:srgbClr>
                </a:solidFill>
                <a:latin typeface="Cambria" panose="02040503050406030204" pitchFamily="18" charset="0"/>
                <a:ea typeface="Cambria" panose="02040503050406030204" pitchFamily="18" charset="0"/>
                <a:cs typeface="+mn-cs"/>
              </a:rPr>
              <a:t>Từ</a:t>
            </a:r>
            <a:r>
              <a:rPr lang="en-US" sz="3599" i="1" dirty="0">
                <a:solidFill>
                  <a:srgbClr val="E7E6E6">
                    <a:lumMod val="10000"/>
                  </a:srgbClr>
                </a:solidFill>
                <a:latin typeface="Cambria" panose="02040503050406030204" pitchFamily="18" charset="0"/>
                <a:ea typeface="Cambria" panose="02040503050406030204" pitchFamily="18" charset="0"/>
                <a:cs typeface="+mn-cs"/>
              </a:rPr>
              <a:t> </a:t>
            </a:r>
            <a:r>
              <a:rPr lang="en-US" sz="3599" i="1" dirty="0" err="1">
                <a:solidFill>
                  <a:srgbClr val="E7E6E6">
                    <a:lumMod val="10000"/>
                  </a:srgbClr>
                </a:solidFill>
                <a:latin typeface="Cambria" panose="02040503050406030204" pitchFamily="18" charset="0"/>
                <a:ea typeface="Cambria" panose="02040503050406030204" pitchFamily="18" charset="0"/>
                <a:cs typeface="+mn-cs"/>
              </a:rPr>
              <a:t>đầu</a:t>
            </a:r>
            <a:r>
              <a:rPr lang="en-US" sz="3599" i="1" dirty="0">
                <a:solidFill>
                  <a:srgbClr val="E7E6E6">
                    <a:lumMod val="10000"/>
                  </a:srgbClr>
                </a:solidFill>
                <a:latin typeface="Cambria" panose="02040503050406030204" pitchFamily="18" charset="0"/>
                <a:ea typeface="Cambria" panose="02040503050406030204" pitchFamily="18" charset="0"/>
                <a:cs typeface="+mn-cs"/>
              </a:rPr>
              <a:t> </a:t>
            </a:r>
            <a:r>
              <a:rPr lang="en-US" sz="3599" dirty="0" err="1">
                <a:solidFill>
                  <a:srgbClr val="E7E6E6">
                    <a:lumMod val="10000"/>
                  </a:srgbClr>
                </a:solidFill>
                <a:latin typeface="Cambria" panose="02040503050406030204" pitchFamily="18" charset="0"/>
                <a:ea typeface="Cambria" panose="02040503050406030204" pitchFamily="18" charset="0"/>
                <a:cs typeface="+mn-cs"/>
              </a:rPr>
              <a:t>đến</a:t>
            </a:r>
            <a:r>
              <a:rPr lang="en-US" sz="3599" dirty="0">
                <a:solidFill>
                  <a:srgbClr val="E7E6E6">
                    <a:lumMod val="10000"/>
                  </a:srgbClr>
                </a:solidFill>
                <a:latin typeface="Cambria" panose="02040503050406030204" pitchFamily="18" charset="0"/>
                <a:ea typeface="Cambria" panose="02040503050406030204" pitchFamily="18" charset="0"/>
                <a:cs typeface="+mn-cs"/>
              </a:rPr>
              <a:t> </a:t>
            </a:r>
            <a:r>
              <a:rPr lang="en-US" sz="3599" i="1" dirty="0" err="1">
                <a:solidFill>
                  <a:srgbClr val="E7E6E6">
                    <a:lumMod val="10000"/>
                  </a:srgbClr>
                </a:solidFill>
                <a:latin typeface="Cambria" panose="02040503050406030204" pitchFamily="18" charset="0"/>
                <a:ea typeface="Cambria" panose="02040503050406030204" pitchFamily="18" charset="0"/>
                <a:cs typeface="+mn-cs"/>
              </a:rPr>
              <a:t>xinh</a:t>
            </a:r>
            <a:r>
              <a:rPr lang="en-US" sz="3599" i="1" dirty="0">
                <a:solidFill>
                  <a:srgbClr val="E7E6E6">
                    <a:lumMod val="10000"/>
                  </a:srgbClr>
                </a:solidFill>
                <a:latin typeface="Cambria" panose="02040503050406030204" pitchFamily="18" charset="0"/>
                <a:ea typeface="Cambria" panose="02040503050406030204" pitchFamily="18" charset="0"/>
                <a:cs typeface="+mn-cs"/>
              </a:rPr>
              <a:t> </a:t>
            </a:r>
            <a:r>
              <a:rPr lang="en-US" sz="3599" i="1" dirty="0" err="1">
                <a:solidFill>
                  <a:srgbClr val="E7E6E6">
                    <a:lumMod val="10000"/>
                  </a:srgbClr>
                </a:solidFill>
                <a:latin typeface="Cambria" panose="02040503050406030204" pitchFamily="18" charset="0"/>
                <a:ea typeface="Cambria" panose="02040503050406030204" pitchFamily="18" charset="0"/>
                <a:cs typeface="+mn-cs"/>
              </a:rPr>
              <a:t>quá</a:t>
            </a:r>
            <a:endParaRPr lang="en-US" sz="3599" dirty="0">
              <a:solidFill>
                <a:srgbClr val="E7E6E6">
                  <a:lumMod val="10000"/>
                </a:srgbClr>
              </a:solidFill>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531E6CE7-5981-AB1A-4B04-E5534C79E31D}"/>
              </a:ext>
            </a:extLst>
          </p:cNvPr>
          <p:cNvSpPr txBox="1"/>
          <p:nvPr/>
        </p:nvSpPr>
        <p:spPr>
          <a:xfrm>
            <a:off x="1897652" y="2514452"/>
            <a:ext cx="8393521" cy="646163"/>
          </a:xfrm>
          <a:prstGeom prst="rect">
            <a:avLst/>
          </a:prstGeom>
          <a:solidFill>
            <a:schemeClr val="bg1"/>
          </a:solidFill>
          <a:ln w="28575">
            <a:solidFill>
              <a:srgbClr val="DB3A76"/>
            </a:solidFill>
          </a:ln>
        </p:spPr>
        <p:txBody>
          <a:bodyPr wrap="square" rtlCol="0">
            <a:spAutoFit/>
          </a:bodyPr>
          <a:lstStyle/>
          <a:p>
            <a:pPr defTabSz="914126" eaLnBrk="1" fontAlgn="auto" hangingPunct="1">
              <a:spcBef>
                <a:spcPts val="0"/>
              </a:spcBef>
              <a:spcAft>
                <a:spcPts val="0"/>
              </a:spcAft>
            </a:pPr>
            <a:r>
              <a:rPr lang="en-US" sz="3599" b="1" dirty="0" err="1">
                <a:solidFill>
                  <a:srgbClr val="DB3A76"/>
                </a:solidFill>
                <a:latin typeface="Cambria" panose="02040503050406030204" pitchFamily="18" charset="0"/>
                <a:ea typeface="Cambria" panose="02040503050406030204" pitchFamily="18" charset="0"/>
                <a:cs typeface="+mn-cs"/>
              </a:rPr>
              <a:t>Khổ</a:t>
            </a:r>
            <a:r>
              <a:rPr lang="en-US" sz="3599" b="1" dirty="0">
                <a:solidFill>
                  <a:srgbClr val="DB3A76"/>
                </a:solidFill>
                <a:latin typeface="Cambria" panose="02040503050406030204" pitchFamily="18" charset="0"/>
                <a:ea typeface="Cambria" panose="02040503050406030204" pitchFamily="18" charset="0"/>
                <a:cs typeface="+mn-cs"/>
              </a:rPr>
              <a:t> 2: </a:t>
            </a:r>
            <a:r>
              <a:rPr lang="en-US" sz="3599" i="1" dirty="0" err="1">
                <a:solidFill>
                  <a:srgbClr val="E7E6E6">
                    <a:lumMod val="10000"/>
                  </a:srgbClr>
                </a:solidFill>
                <a:latin typeface="Cambria" panose="02040503050406030204" pitchFamily="18" charset="0"/>
                <a:ea typeface="Cambria" panose="02040503050406030204" pitchFamily="18" charset="0"/>
                <a:cs typeface="+mn-cs"/>
              </a:rPr>
              <a:t>Tiếp</a:t>
            </a:r>
            <a:r>
              <a:rPr lang="en-US" sz="3599" i="1" dirty="0">
                <a:solidFill>
                  <a:srgbClr val="E7E6E6">
                    <a:lumMod val="10000"/>
                  </a:srgbClr>
                </a:solidFill>
                <a:latin typeface="Cambria" panose="02040503050406030204" pitchFamily="18" charset="0"/>
                <a:ea typeface="Cambria" panose="02040503050406030204" pitchFamily="18" charset="0"/>
                <a:cs typeface="+mn-cs"/>
              </a:rPr>
              <a:t> </a:t>
            </a:r>
            <a:r>
              <a:rPr lang="en-US" sz="3599" i="1" dirty="0" err="1">
                <a:solidFill>
                  <a:srgbClr val="E7E6E6">
                    <a:lumMod val="10000"/>
                  </a:srgbClr>
                </a:solidFill>
                <a:latin typeface="Cambria" panose="02040503050406030204" pitchFamily="18" charset="0"/>
                <a:ea typeface="Cambria" panose="02040503050406030204" pitchFamily="18" charset="0"/>
                <a:cs typeface="+mn-cs"/>
              </a:rPr>
              <a:t>theo</a:t>
            </a:r>
            <a:r>
              <a:rPr lang="en-US" sz="3599" i="1" dirty="0">
                <a:solidFill>
                  <a:srgbClr val="E7E6E6">
                    <a:lumMod val="10000"/>
                  </a:srgbClr>
                </a:solidFill>
                <a:latin typeface="Cambria" panose="02040503050406030204" pitchFamily="18" charset="0"/>
                <a:ea typeface="Cambria" panose="02040503050406030204" pitchFamily="18" charset="0"/>
                <a:cs typeface="+mn-cs"/>
              </a:rPr>
              <a:t> </a:t>
            </a:r>
            <a:r>
              <a:rPr lang="en-US" sz="3599" dirty="0" err="1">
                <a:solidFill>
                  <a:srgbClr val="E7E6E6">
                    <a:lumMod val="10000"/>
                  </a:srgbClr>
                </a:solidFill>
                <a:latin typeface="Cambria" panose="02040503050406030204" pitchFamily="18" charset="0"/>
                <a:ea typeface="Cambria" panose="02040503050406030204" pitchFamily="18" charset="0"/>
                <a:cs typeface="+mn-cs"/>
              </a:rPr>
              <a:t>cho</a:t>
            </a:r>
            <a:r>
              <a:rPr lang="en-US" sz="3599" dirty="0">
                <a:solidFill>
                  <a:srgbClr val="E7E6E6">
                    <a:lumMod val="10000"/>
                  </a:srgbClr>
                </a:solidFill>
                <a:latin typeface="Cambria" panose="02040503050406030204" pitchFamily="18" charset="0"/>
                <a:ea typeface="Cambria" panose="02040503050406030204" pitchFamily="18" charset="0"/>
                <a:cs typeface="+mn-cs"/>
              </a:rPr>
              <a:t> </a:t>
            </a:r>
            <a:r>
              <a:rPr lang="en-US" sz="3599" dirty="0" err="1">
                <a:solidFill>
                  <a:srgbClr val="E7E6E6">
                    <a:lumMod val="10000"/>
                  </a:srgbClr>
                </a:solidFill>
                <a:latin typeface="Cambria" panose="02040503050406030204" pitchFamily="18" charset="0"/>
                <a:ea typeface="Cambria" panose="02040503050406030204" pitchFamily="18" charset="0"/>
                <a:cs typeface="+mn-cs"/>
              </a:rPr>
              <a:t>đến</a:t>
            </a:r>
            <a:r>
              <a:rPr lang="en-US" sz="3599" dirty="0">
                <a:solidFill>
                  <a:srgbClr val="E7E6E6">
                    <a:lumMod val="10000"/>
                  </a:srgbClr>
                </a:solidFill>
                <a:latin typeface="Cambria" panose="02040503050406030204" pitchFamily="18" charset="0"/>
                <a:ea typeface="Cambria" panose="02040503050406030204" pitchFamily="18" charset="0"/>
                <a:cs typeface="+mn-cs"/>
              </a:rPr>
              <a:t> </a:t>
            </a:r>
            <a:r>
              <a:rPr lang="en-US" sz="3599" i="1" dirty="0" err="1">
                <a:solidFill>
                  <a:srgbClr val="E7E6E6">
                    <a:lumMod val="10000"/>
                  </a:srgbClr>
                </a:solidFill>
                <a:latin typeface="Cambria" panose="02040503050406030204" pitchFamily="18" charset="0"/>
                <a:ea typeface="Cambria" panose="02040503050406030204" pitchFamily="18" charset="0"/>
                <a:cs typeface="+mn-cs"/>
              </a:rPr>
              <a:t>nắng</a:t>
            </a:r>
            <a:r>
              <a:rPr lang="en-US" sz="3599" i="1" dirty="0">
                <a:solidFill>
                  <a:srgbClr val="E7E6E6">
                    <a:lumMod val="10000"/>
                  </a:srgbClr>
                </a:solidFill>
                <a:latin typeface="Cambria" panose="02040503050406030204" pitchFamily="18" charset="0"/>
                <a:ea typeface="Cambria" panose="02040503050406030204" pitchFamily="18" charset="0"/>
                <a:cs typeface="+mn-cs"/>
              </a:rPr>
              <a:t> </a:t>
            </a:r>
            <a:r>
              <a:rPr lang="en-US" sz="3599" i="1" dirty="0" err="1">
                <a:solidFill>
                  <a:srgbClr val="E7E6E6">
                    <a:lumMod val="10000"/>
                  </a:srgbClr>
                </a:solidFill>
                <a:latin typeface="Cambria" panose="02040503050406030204" pitchFamily="18" charset="0"/>
                <a:ea typeface="Cambria" panose="02040503050406030204" pitchFamily="18" charset="0"/>
                <a:cs typeface="+mn-cs"/>
              </a:rPr>
              <a:t>tỏa</a:t>
            </a:r>
            <a:r>
              <a:rPr lang="en-US" sz="3599" i="1" dirty="0">
                <a:solidFill>
                  <a:srgbClr val="E7E6E6">
                    <a:lumMod val="10000"/>
                  </a:srgbClr>
                </a:solidFill>
                <a:latin typeface="Cambria" panose="02040503050406030204" pitchFamily="18" charset="0"/>
                <a:ea typeface="Cambria" panose="02040503050406030204" pitchFamily="18" charset="0"/>
                <a:cs typeface="+mn-cs"/>
              </a:rPr>
              <a:t>.</a:t>
            </a:r>
            <a:endParaRPr lang="en-US" sz="3599" dirty="0">
              <a:solidFill>
                <a:srgbClr val="E7E6E6">
                  <a:lumMod val="10000"/>
                </a:srgbClr>
              </a:solidFill>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B0BC3BED-DFAD-01F6-99E5-AB25B872DF7E}"/>
              </a:ext>
            </a:extLst>
          </p:cNvPr>
          <p:cNvSpPr txBox="1"/>
          <p:nvPr/>
        </p:nvSpPr>
        <p:spPr>
          <a:xfrm>
            <a:off x="2827527" y="3469404"/>
            <a:ext cx="7935186" cy="646163"/>
          </a:xfrm>
          <a:prstGeom prst="rect">
            <a:avLst/>
          </a:prstGeom>
          <a:solidFill>
            <a:schemeClr val="bg1"/>
          </a:solidFill>
          <a:ln w="28575">
            <a:solidFill>
              <a:srgbClr val="DB3A76"/>
            </a:solidFill>
          </a:ln>
        </p:spPr>
        <p:txBody>
          <a:bodyPr wrap="square" rtlCol="0">
            <a:spAutoFit/>
          </a:bodyPr>
          <a:lstStyle/>
          <a:p>
            <a:pPr defTabSz="914126" eaLnBrk="1" fontAlgn="auto" hangingPunct="1">
              <a:spcBef>
                <a:spcPts val="0"/>
              </a:spcBef>
              <a:spcAft>
                <a:spcPts val="0"/>
              </a:spcAft>
            </a:pPr>
            <a:r>
              <a:rPr lang="en-US" sz="3599" b="1" dirty="0" err="1">
                <a:solidFill>
                  <a:srgbClr val="DB3A76"/>
                </a:solidFill>
                <a:latin typeface="Cambria" panose="02040503050406030204" pitchFamily="18" charset="0"/>
                <a:ea typeface="Cambria" panose="02040503050406030204" pitchFamily="18" charset="0"/>
                <a:cs typeface="+mn-cs"/>
              </a:rPr>
              <a:t>Khổ</a:t>
            </a:r>
            <a:r>
              <a:rPr lang="en-US" sz="3599" b="1" dirty="0">
                <a:solidFill>
                  <a:srgbClr val="DB3A76"/>
                </a:solidFill>
                <a:latin typeface="Cambria" panose="02040503050406030204" pitchFamily="18" charset="0"/>
                <a:ea typeface="Cambria" panose="02040503050406030204" pitchFamily="18" charset="0"/>
                <a:cs typeface="+mn-cs"/>
              </a:rPr>
              <a:t> 3: </a:t>
            </a:r>
            <a:r>
              <a:rPr lang="en-US" sz="3599" i="1" dirty="0" err="1">
                <a:solidFill>
                  <a:srgbClr val="E7E6E6">
                    <a:lumMod val="10000"/>
                  </a:srgbClr>
                </a:solidFill>
                <a:latin typeface="Cambria" panose="02040503050406030204" pitchFamily="18" charset="0"/>
                <a:ea typeface="Cambria" panose="02040503050406030204" pitchFamily="18" charset="0"/>
                <a:cs typeface="+mn-cs"/>
              </a:rPr>
              <a:t>Tiếp</a:t>
            </a:r>
            <a:r>
              <a:rPr lang="en-US" sz="3599" i="1" dirty="0">
                <a:solidFill>
                  <a:srgbClr val="E7E6E6">
                    <a:lumMod val="10000"/>
                  </a:srgbClr>
                </a:solidFill>
                <a:latin typeface="Cambria" panose="02040503050406030204" pitchFamily="18" charset="0"/>
                <a:ea typeface="Cambria" panose="02040503050406030204" pitchFamily="18" charset="0"/>
                <a:cs typeface="+mn-cs"/>
              </a:rPr>
              <a:t> </a:t>
            </a:r>
            <a:r>
              <a:rPr lang="en-US" sz="3599" i="1" dirty="0" err="1">
                <a:solidFill>
                  <a:srgbClr val="E7E6E6">
                    <a:lumMod val="10000"/>
                  </a:srgbClr>
                </a:solidFill>
                <a:latin typeface="Cambria" panose="02040503050406030204" pitchFamily="18" charset="0"/>
                <a:ea typeface="Cambria" panose="02040503050406030204" pitchFamily="18" charset="0"/>
                <a:cs typeface="+mn-cs"/>
              </a:rPr>
              <a:t>theo</a:t>
            </a:r>
            <a:r>
              <a:rPr lang="en-US" sz="3599" i="1" dirty="0">
                <a:solidFill>
                  <a:srgbClr val="E7E6E6">
                    <a:lumMod val="10000"/>
                  </a:srgbClr>
                </a:solidFill>
                <a:latin typeface="Cambria" panose="02040503050406030204" pitchFamily="18" charset="0"/>
                <a:ea typeface="Cambria" panose="02040503050406030204" pitchFamily="18" charset="0"/>
                <a:cs typeface="+mn-cs"/>
              </a:rPr>
              <a:t> </a:t>
            </a:r>
            <a:r>
              <a:rPr lang="en-US" sz="3599" dirty="0" err="1">
                <a:solidFill>
                  <a:srgbClr val="E7E6E6">
                    <a:lumMod val="10000"/>
                  </a:srgbClr>
                </a:solidFill>
                <a:latin typeface="Cambria" panose="02040503050406030204" pitchFamily="18" charset="0"/>
                <a:ea typeface="Cambria" panose="02040503050406030204" pitchFamily="18" charset="0"/>
                <a:cs typeface="+mn-cs"/>
              </a:rPr>
              <a:t>cho</a:t>
            </a:r>
            <a:r>
              <a:rPr lang="en-US" sz="3599" dirty="0">
                <a:solidFill>
                  <a:srgbClr val="E7E6E6">
                    <a:lumMod val="10000"/>
                  </a:srgbClr>
                </a:solidFill>
                <a:latin typeface="Cambria" panose="02040503050406030204" pitchFamily="18" charset="0"/>
                <a:ea typeface="Cambria" panose="02040503050406030204" pitchFamily="18" charset="0"/>
                <a:cs typeface="+mn-cs"/>
              </a:rPr>
              <a:t> </a:t>
            </a:r>
            <a:r>
              <a:rPr lang="en-US" sz="3599" dirty="0" err="1">
                <a:solidFill>
                  <a:srgbClr val="E7E6E6">
                    <a:lumMod val="10000"/>
                  </a:srgbClr>
                </a:solidFill>
                <a:latin typeface="Cambria" panose="02040503050406030204" pitchFamily="18" charset="0"/>
                <a:ea typeface="Cambria" panose="02040503050406030204" pitchFamily="18" charset="0"/>
                <a:cs typeface="+mn-cs"/>
              </a:rPr>
              <a:t>đến</a:t>
            </a:r>
            <a:r>
              <a:rPr lang="en-US" sz="3599" dirty="0">
                <a:solidFill>
                  <a:srgbClr val="E7E6E6">
                    <a:lumMod val="10000"/>
                  </a:srgbClr>
                </a:solidFill>
                <a:latin typeface="Cambria" panose="02040503050406030204" pitchFamily="18" charset="0"/>
                <a:ea typeface="Cambria" panose="02040503050406030204" pitchFamily="18" charset="0"/>
                <a:cs typeface="+mn-cs"/>
              </a:rPr>
              <a:t> </a:t>
            </a:r>
            <a:r>
              <a:rPr lang="en-US" sz="3599" i="1" dirty="0" err="1">
                <a:solidFill>
                  <a:srgbClr val="E7E6E6">
                    <a:lumMod val="10000"/>
                  </a:srgbClr>
                </a:solidFill>
                <a:latin typeface="Cambria" panose="02040503050406030204" pitchFamily="18" charset="0"/>
                <a:ea typeface="Cambria" panose="02040503050406030204" pitchFamily="18" charset="0"/>
                <a:cs typeface="+mn-cs"/>
              </a:rPr>
              <a:t>sóng</a:t>
            </a:r>
            <a:r>
              <a:rPr lang="en-US" sz="3599" i="1" dirty="0">
                <a:solidFill>
                  <a:srgbClr val="E7E6E6">
                    <a:lumMod val="10000"/>
                  </a:srgbClr>
                </a:solidFill>
                <a:latin typeface="Cambria" panose="02040503050406030204" pitchFamily="18" charset="0"/>
                <a:ea typeface="Cambria" panose="02040503050406030204" pitchFamily="18" charset="0"/>
                <a:cs typeface="+mn-cs"/>
              </a:rPr>
              <a:t> </a:t>
            </a:r>
            <a:r>
              <a:rPr lang="en-US" sz="3599" i="1" dirty="0" err="1">
                <a:solidFill>
                  <a:srgbClr val="E7E6E6">
                    <a:lumMod val="10000"/>
                  </a:srgbClr>
                </a:solidFill>
                <a:latin typeface="Cambria" panose="02040503050406030204" pitchFamily="18" charset="0"/>
                <a:ea typeface="Cambria" panose="02040503050406030204" pitchFamily="18" charset="0"/>
                <a:cs typeface="+mn-cs"/>
              </a:rPr>
              <a:t>lượn</a:t>
            </a:r>
            <a:r>
              <a:rPr lang="en-US" sz="3599" i="1" dirty="0">
                <a:solidFill>
                  <a:srgbClr val="E7E6E6">
                    <a:lumMod val="10000"/>
                  </a:srgbClr>
                </a:solidFill>
                <a:latin typeface="Cambria" panose="02040503050406030204" pitchFamily="18" charset="0"/>
                <a:ea typeface="Cambria" panose="02040503050406030204" pitchFamily="18" charset="0"/>
                <a:cs typeface="+mn-cs"/>
              </a:rPr>
              <a:t>.</a:t>
            </a:r>
          </a:p>
        </p:txBody>
      </p:sp>
      <p:sp>
        <p:nvSpPr>
          <p:cNvPr id="2" name="TextBox 1">
            <a:extLst>
              <a:ext uri="{FF2B5EF4-FFF2-40B4-BE49-F238E27FC236}">
                <a16:creationId xmlns:a16="http://schemas.microsoft.com/office/drawing/2014/main" id="{EBB9ADE9-B72D-4A47-1436-A741D481CE89}"/>
              </a:ext>
            </a:extLst>
          </p:cNvPr>
          <p:cNvSpPr txBox="1"/>
          <p:nvPr/>
        </p:nvSpPr>
        <p:spPr>
          <a:xfrm>
            <a:off x="4379941" y="5346423"/>
            <a:ext cx="3632829" cy="646163"/>
          </a:xfrm>
          <a:prstGeom prst="rect">
            <a:avLst/>
          </a:prstGeom>
          <a:solidFill>
            <a:schemeClr val="bg1"/>
          </a:solidFill>
          <a:ln w="28575">
            <a:solidFill>
              <a:srgbClr val="DB3A76"/>
            </a:solidFill>
          </a:ln>
        </p:spPr>
        <p:txBody>
          <a:bodyPr wrap="square" rtlCol="0">
            <a:spAutoFit/>
          </a:bodyPr>
          <a:lstStyle/>
          <a:p>
            <a:pPr defTabSz="914126" eaLnBrk="1" fontAlgn="auto" hangingPunct="1">
              <a:spcBef>
                <a:spcPts val="0"/>
              </a:spcBef>
              <a:spcAft>
                <a:spcPts val="0"/>
              </a:spcAft>
            </a:pPr>
            <a:r>
              <a:rPr lang="en-US" sz="3599" b="1" dirty="0" err="1">
                <a:solidFill>
                  <a:srgbClr val="DB3A76"/>
                </a:solidFill>
                <a:latin typeface="Cambria" panose="02040503050406030204" pitchFamily="18" charset="0"/>
                <a:ea typeface="Cambria" panose="02040503050406030204" pitchFamily="18" charset="0"/>
                <a:cs typeface="+mn-cs"/>
              </a:rPr>
              <a:t>Khổ</a:t>
            </a:r>
            <a:r>
              <a:rPr lang="en-US" sz="3599" b="1" dirty="0">
                <a:solidFill>
                  <a:srgbClr val="DB3A76"/>
                </a:solidFill>
                <a:latin typeface="Cambria" panose="02040503050406030204" pitchFamily="18" charset="0"/>
                <a:ea typeface="Cambria" panose="02040503050406030204" pitchFamily="18" charset="0"/>
                <a:cs typeface="+mn-cs"/>
              </a:rPr>
              <a:t> 5: </a:t>
            </a:r>
            <a:r>
              <a:rPr lang="en-US" sz="3599" i="1" dirty="0" err="1">
                <a:solidFill>
                  <a:srgbClr val="E7E6E6">
                    <a:lumMod val="10000"/>
                  </a:srgbClr>
                </a:solidFill>
                <a:latin typeface="Cambria" panose="02040503050406030204" pitchFamily="18" charset="0"/>
                <a:ea typeface="Cambria" panose="02040503050406030204" pitchFamily="18" charset="0"/>
                <a:cs typeface="+mn-cs"/>
              </a:rPr>
              <a:t>Còn</a:t>
            </a:r>
            <a:r>
              <a:rPr lang="en-US" sz="3599" i="1" dirty="0">
                <a:solidFill>
                  <a:srgbClr val="E7E6E6">
                    <a:lumMod val="10000"/>
                  </a:srgbClr>
                </a:solidFill>
                <a:latin typeface="Cambria" panose="02040503050406030204" pitchFamily="18" charset="0"/>
                <a:ea typeface="Cambria" panose="02040503050406030204" pitchFamily="18" charset="0"/>
                <a:cs typeface="+mn-cs"/>
              </a:rPr>
              <a:t> </a:t>
            </a:r>
            <a:r>
              <a:rPr lang="en-US" sz="3599" i="1" dirty="0" err="1">
                <a:solidFill>
                  <a:srgbClr val="E7E6E6">
                    <a:lumMod val="10000"/>
                  </a:srgbClr>
                </a:solidFill>
                <a:latin typeface="Cambria" panose="02040503050406030204" pitchFamily="18" charset="0"/>
                <a:ea typeface="Cambria" panose="02040503050406030204" pitchFamily="18" charset="0"/>
                <a:cs typeface="+mn-cs"/>
              </a:rPr>
              <a:t>lại</a:t>
            </a:r>
            <a:r>
              <a:rPr lang="en-US" sz="3599" i="1" dirty="0">
                <a:solidFill>
                  <a:srgbClr val="E7E6E6">
                    <a:lumMod val="10000"/>
                  </a:srgbClr>
                </a:solidFill>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A5B9DBE7-F7A5-A52E-900C-DF287B10EE86}"/>
              </a:ext>
            </a:extLst>
          </p:cNvPr>
          <p:cNvSpPr txBox="1"/>
          <p:nvPr/>
        </p:nvSpPr>
        <p:spPr>
          <a:xfrm>
            <a:off x="3573119" y="4407913"/>
            <a:ext cx="7581600" cy="646163"/>
          </a:xfrm>
          <a:prstGeom prst="rect">
            <a:avLst/>
          </a:prstGeom>
          <a:solidFill>
            <a:schemeClr val="bg1"/>
          </a:solidFill>
          <a:ln w="28575">
            <a:solidFill>
              <a:srgbClr val="DB3A76"/>
            </a:solidFill>
          </a:ln>
        </p:spPr>
        <p:txBody>
          <a:bodyPr wrap="square" rtlCol="0">
            <a:spAutoFit/>
          </a:bodyPr>
          <a:lstStyle/>
          <a:p>
            <a:pPr defTabSz="914126" eaLnBrk="1" fontAlgn="auto" hangingPunct="1">
              <a:spcBef>
                <a:spcPts val="0"/>
              </a:spcBef>
              <a:spcAft>
                <a:spcPts val="0"/>
              </a:spcAft>
            </a:pPr>
            <a:r>
              <a:rPr lang="en-US" sz="3599" b="1" dirty="0" err="1">
                <a:solidFill>
                  <a:srgbClr val="DB3A76"/>
                </a:solidFill>
                <a:latin typeface="Cambria" panose="02040503050406030204" pitchFamily="18" charset="0"/>
                <a:ea typeface="Cambria" panose="02040503050406030204" pitchFamily="18" charset="0"/>
                <a:cs typeface="+mn-cs"/>
              </a:rPr>
              <a:t>Khổ</a:t>
            </a:r>
            <a:r>
              <a:rPr lang="en-US" sz="3599" b="1" dirty="0">
                <a:solidFill>
                  <a:srgbClr val="DB3A76"/>
                </a:solidFill>
                <a:latin typeface="Cambria" panose="02040503050406030204" pitchFamily="18" charset="0"/>
                <a:ea typeface="Cambria" panose="02040503050406030204" pitchFamily="18" charset="0"/>
                <a:cs typeface="+mn-cs"/>
              </a:rPr>
              <a:t> 4: </a:t>
            </a:r>
            <a:r>
              <a:rPr lang="en-US" sz="3599" i="1" dirty="0" err="1">
                <a:solidFill>
                  <a:srgbClr val="E7E6E6">
                    <a:lumMod val="10000"/>
                  </a:srgbClr>
                </a:solidFill>
                <a:latin typeface="Cambria" panose="02040503050406030204" pitchFamily="18" charset="0"/>
                <a:ea typeface="Cambria" panose="02040503050406030204" pitchFamily="18" charset="0"/>
                <a:cs typeface="+mn-cs"/>
              </a:rPr>
              <a:t>Tiếp</a:t>
            </a:r>
            <a:r>
              <a:rPr lang="en-US" sz="3599" i="1" dirty="0">
                <a:solidFill>
                  <a:srgbClr val="E7E6E6">
                    <a:lumMod val="10000"/>
                  </a:srgbClr>
                </a:solidFill>
                <a:latin typeface="Cambria" panose="02040503050406030204" pitchFamily="18" charset="0"/>
                <a:ea typeface="Cambria" panose="02040503050406030204" pitchFamily="18" charset="0"/>
                <a:cs typeface="+mn-cs"/>
              </a:rPr>
              <a:t> </a:t>
            </a:r>
            <a:r>
              <a:rPr lang="en-US" sz="3599" i="1" dirty="0" err="1">
                <a:solidFill>
                  <a:srgbClr val="E7E6E6">
                    <a:lumMod val="10000"/>
                  </a:srgbClr>
                </a:solidFill>
                <a:latin typeface="Cambria" panose="02040503050406030204" pitchFamily="18" charset="0"/>
                <a:ea typeface="Cambria" panose="02040503050406030204" pitchFamily="18" charset="0"/>
                <a:cs typeface="+mn-cs"/>
              </a:rPr>
              <a:t>theo</a:t>
            </a:r>
            <a:r>
              <a:rPr lang="en-US" sz="3599" i="1" dirty="0">
                <a:solidFill>
                  <a:srgbClr val="E7E6E6">
                    <a:lumMod val="10000"/>
                  </a:srgbClr>
                </a:solidFill>
                <a:latin typeface="Cambria" panose="02040503050406030204" pitchFamily="18" charset="0"/>
                <a:ea typeface="Cambria" panose="02040503050406030204" pitchFamily="18" charset="0"/>
                <a:cs typeface="+mn-cs"/>
              </a:rPr>
              <a:t> </a:t>
            </a:r>
            <a:r>
              <a:rPr lang="en-US" sz="3599" dirty="0" err="1">
                <a:solidFill>
                  <a:srgbClr val="E7E6E6">
                    <a:lumMod val="10000"/>
                  </a:srgbClr>
                </a:solidFill>
                <a:latin typeface="Cambria" panose="02040503050406030204" pitchFamily="18" charset="0"/>
                <a:ea typeface="Cambria" panose="02040503050406030204" pitchFamily="18" charset="0"/>
                <a:cs typeface="+mn-cs"/>
              </a:rPr>
              <a:t>cho</a:t>
            </a:r>
            <a:r>
              <a:rPr lang="en-US" sz="3599" dirty="0">
                <a:solidFill>
                  <a:srgbClr val="E7E6E6">
                    <a:lumMod val="10000"/>
                  </a:srgbClr>
                </a:solidFill>
                <a:latin typeface="Cambria" panose="02040503050406030204" pitchFamily="18" charset="0"/>
                <a:ea typeface="Cambria" panose="02040503050406030204" pitchFamily="18" charset="0"/>
                <a:cs typeface="+mn-cs"/>
              </a:rPr>
              <a:t> </a:t>
            </a:r>
            <a:r>
              <a:rPr lang="en-US" sz="3599" dirty="0" err="1">
                <a:solidFill>
                  <a:srgbClr val="E7E6E6">
                    <a:lumMod val="10000"/>
                  </a:srgbClr>
                </a:solidFill>
                <a:latin typeface="Cambria" panose="02040503050406030204" pitchFamily="18" charset="0"/>
                <a:ea typeface="Cambria" panose="02040503050406030204" pitchFamily="18" charset="0"/>
                <a:cs typeface="+mn-cs"/>
              </a:rPr>
              <a:t>đến</a:t>
            </a:r>
            <a:r>
              <a:rPr lang="en-US" sz="3599" dirty="0">
                <a:solidFill>
                  <a:srgbClr val="E7E6E6">
                    <a:lumMod val="10000"/>
                  </a:srgbClr>
                </a:solidFill>
                <a:latin typeface="Cambria" panose="02040503050406030204" pitchFamily="18" charset="0"/>
                <a:ea typeface="Cambria" panose="02040503050406030204" pitchFamily="18" charset="0"/>
                <a:cs typeface="+mn-cs"/>
              </a:rPr>
              <a:t> </a:t>
            </a:r>
            <a:r>
              <a:rPr lang="en-US" sz="3599" i="1" dirty="0" err="1">
                <a:solidFill>
                  <a:srgbClr val="E7E6E6">
                    <a:lumMod val="10000"/>
                  </a:srgbClr>
                </a:solidFill>
                <a:latin typeface="Cambria" panose="02040503050406030204" pitchFamily="18" charset="0"/>
                <a:ea typeface="Cambria" panose="02040503050406030204" pitchFamily="18" charset="0"/>
                <a:cs typeface="+mn-cs"/>
              </a:rPr>
              <a:t>sóng</a:t>
            </a:r>
            <a:r>
              <a:rPr lang="en-US" sz="3599" i="1" dirty="0">
                <a:solidFill>
                  <a:srgbClr val="E7E6E6">
                    <a:lumMod val="10000"/>
                  </a:srgbClr>
                </a:solidFill>
                <a:latin typeface="Cambria" panose="02040503050406030204" pitchFamily="18" charset="0"/>
                <a:ea typeface="Cambria" panose="02040503050406030204" pitchFamily="18" charset="0"/>
                <a:cs typeface="+mn-cs"/>
              </a:rPr>
              <a:t> </a:t>
            </a:r>
            <a:r>
              <a:rPr lang="en-US" sz="3599" i="1" dirty="0" err="1">
                <a:solidFill>
                  <a:srgbClr val="E7E6E6">
                    <a:lumMod val="10000"/>
                  </a:srgbClr>
                </a:solidFill>
                <a:latin typeface="Cambria" panose="02040503050406030204" pitchFamily="18" charset="0"/>
                <a:ea typeface="Cambria" panose="02040503050406030204" pitchFamily="18" charset="0"/>
                <a:cs typeface="+mn-cs"/>
              </a:rPr>
              <a:t>vỗ</a:t>
            </a:r>
            <a:r>
              <a:rPr lang="en-US" sz="3599" i="1" dirty="0">
                <a:solidFill>
                  <a:srgbClr val="E7E6E6">
                    <a:lumMod val="10000"/>
                  </a:srgbClr>
                </a:solidFill>
                <a:latin typeface="Cambria" panose="02040503050406030204" pitchFamily="18" charset="0"/>
                <a:ea typeface="Cambria" panose="02040503050406030204" pitchFamily="18" charset="0"/>
                <a:cs typeface="+mn-cs"/>
              </a:rPr>
              <a:t>.</a:t>
            </a:r>
          </a:p>
        </p:txBody>
      </p:sp>
      <p:pic>
        <p:nvPicPr>
          <p:cNvPr id="20" name="Picture 19">
            <a:extLst>
              <a:ext uri="{FF2B5EF4-FFF2-40B4-BE49-F238E27FC236}">
                <a16:creationId xmlns:a16="http://schemas.microsoft.com/office/drawing/2014/main" id="{D946EB35-AE2F-3D9B-C26B-D5B6E334FB78}"/>
              </a:ext>
            </a:extLst>
          </p:cNvPr>
          <p:cNvPicPr>
            <a:picLocks noChangeAspect="1"/>
          </p:cNvPicPr>
          <p:nvPr/>
        </p:nvPicPr>
        <p:blipFill>
          <a:blip r:embed="rId2"/>
          <a:stretch>
            <a:fillRect/>
          </a:stretch>
        </p:blipFill>
        <p:spPr>
          <a:xfrm>
            <a:off x="2376820" y="471557"/>
            <a:ext cx="7758539" cy="1393750"/>
          </a:xfrm>
          <a:prstGeom prst="rect">
            <a:avLst/>
          </a:prstGeom>
        </p:spPr>
      </p:pic>
    </p:spTree>
    <p:extLst>
      <p:ext uri="{BB962C8B-B14F-4D97-AF65-F5344CB8AC3E}">
        <p14:creationId xmlns:p14="http://schemas.microsoft.com/office/powerpoint/2010/main" val="2534070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D9460A-1075-199C-B5C9-6531C625091E}"/>
              </a:ext>
            </a:extLst>
          </p:cNvPr>
          <p:cNvSpPr txBox="1"/>
          <p:nvPr/>
        </p:nvSpPr>
        <p:spPr>
          <a:xfrm>
            <a:off x="1596121" y="1237476"/>
            <a:ext cx="3403217" cy="3553893"/>
          </a:xfrm>
          <a:prstGeom prst="rect">
            <a:avLst/>
          </a:prstGeom>
          <a:noFill/>
        </p:spPr>
        <p:txBody>
          <a:bodyPr wrap="square">
            <a:spAutoFit/>
          </a:bodyPr>
          <a:lstStyle/>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Một tờ giấy trắng</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Cô gấp cong cong</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Thoắt cái đã xong</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Chiếc thuyền xinh quá!</a:t>
            </a:r>
            <a:endParaRPr lang="en-US" sz="2499" dirty="0">
              <a:solidFill>
                <a:prstClr val="black"/>
              </a:solidFill>
              <a:latin typeface="Cambria" panose="02040503050406030204" pitchFamily="18" charset="0"/>
              <a:cs typeface="+mn-cs"/>
            </a:endParaRPr>
          </a:p>
          <a:p>
            <a:pPr defTabSz="914126" eaLnBrk="1" fontAlgn="auto" hangingPunct="1">
              <a:spcBef>
                <a:spcPts val="0"/>
              </a:spcBef>
              <a:spcAft>
                <a:spcPts val="0"/>
              </a:spcAft>
              <a:defRPr/>
            </a:pPr>
            <a:endParaRPr lang="vi-VN" sz="2499" dirty="0">
              <a:solidFill>
                <a:prstClr val="black"/>
              </a:solidFill>
              <a:latin typeface="Cambria" panose="02040503050406030204" pitchFamily="18" charset="0"/>
              <a:cs typeface="+mn-cs"/>
            </a:endParaRP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Một tờ giấy đỏ</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Mềm mại tay cô</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Mặt trời đã phô</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Nhiều tia nắng toả.</a:t>
            </a:r>
          </a:p>
        </p:txBody>
      </p:sp>
      <p:sp>
        <p:nvSpPr>
          <p:cNvPr id="14" name="TextBox 13">
            <a:extLst>
              <a:ext uri="{FF2B5EF4-FFF2-40B4-BE49-F238E27FC236}">
                <a16:creationId xmlns:a16="http://schemas.microsoft.com/office/drawing/2014/main" id="{8EBEB147-B37C-EAFC-DE75-80DC95EA1594}"/>
              </a:ext>
            </a:extLst>
          </p:cNvPr>
          <p:cNvSpPr txBox="1"/>
          <p:nvPr/>
        </p:nvSpPr>
        <p:spPr>
          <a:xfrm>
            <a:off x="5839071" y="1237476"/>
            <a:ext cx="4983602" cy="4707755"/>
          </a:xfrm>
          <a:prstGeom prst="rect">
            <a:avLst/>
          </a:prstGeom>
          <a:noFill/>
        </p:spPr>
        <p:txBody>
          <a:bodyPr wrap="square">
            <a:spAutoFit/>
          </a:bodyPr>
          <a:lstStyle/>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Thêm tờ xanh nữa</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Cô cắt rất nhanh</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Mặt nước dập dềnh</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Quanh thuyền sóng lượn.</a:t>
            </a:r>
            <a:endParaRPr lang="en-US" sz="2499" dirty="0">
              <a:solidFill>
                <a:prstClr val="black"/>
              </a:solidFill>
              <a:latin typeface="Cambria" panose="02040503050406030204" pitchFamily="18" charset="0"/>
              <a:cs typeface="+mn-cs"/>
            </a:endParaRPr>
          </a:p>
          <a:p>
            <a:pPr defTabSz="914126" eaLnBrk="1" fontAlgn="auto" hangingPunct="1">
              <a:spcBef>
                <a:spcPts val="0"/>
              </a:spcBef>
              <a:spcAft>
                <a:spcPts val="0"/>
              </a:spcAft>
              <a:defRPr/>
            </a:pPr>
            <a:endParaRPr lang="vi-VN" sz="2499" dirty="0">
              <a:solidFill>
                <a:prstClr val="black"/>
              </a:solidFill>
              <a:latin typeface="Cambria" panose="02040503050406030204" pitchFamily="18" charset="0"/>
              <a:cs typeface="+mn-cs"/>
            </a:endParaRP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Như phép mầu nhiệm</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Hiện trước mắt em:</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Biển biếc bình minh</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Rì rào sóng vỗ...</a:t>
            </a:r>
            <a:endParaRPr lang="en-US" sz="2499" dirty="0">
              <a:solidFill>
                <a:prstClr val="black"/>
              </a:solidFill>
              <a:latin typeface="Cambria" panose="02040503050406030204" pitchFamily="18" charset="0"/>
              <a:cs typeface="+mn-cs"/>
            </a:endParaRPr>
          </a:p>
          <a:p>
            <a:pPr defTabSz="914126" eaLnBrk="1" fontAlgn="auto" hangingPunct="1">
              <a:spcBef>
                <a:spcPts val="0"/>
              </a:spcBef>
              <a:spcAft>
                <a:spcPts val="0"/>
              </a:spcAft>
              <a:defRPr/>
            </a:pPr>
            <a:endParaRPr lang="vi-VN" sz="2499" dirty="0">
              <a:solidFill>
                <a:prstClr val="black"/>
              </a:solidFill>
              <a:latin typeface="Cambria" panose="02040503050406030204" pitchFamily="18" charset="0"/>
              <a:cs typeface="+mn-cs"/>
            </a:endParaRP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Biết bao điều lạ</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Từ bàn tay cô.</a:t>
            </a:r>
          </a:p>
        </p:txBody>
      </p:sp>
      <p:sp>
        <p:nvSpPr>
          <p:cNvPr id="16" name="TextBox 15">
            <a:extLst>
              <a:ext uri="{FF2B5EF4-FFF2-40B4-BE49-F238E27FC236}">
                <a16:creationId xmlns:a16="http://schemas.microsoft.com/office/drawing/2014/main" id="{17C03CF6-DC36-F556-A271-4AC4EF6D803E}"/>
              </a:ext>
            </a:extLst>
          </p:cNvPr>
          <p:cNvSpPr txBox="1"/>
          <p:nvPr/>
        </p:nvSpPr>
        <p:spPr>
          <a:xfrm>
            <a:off x="7743990" y="5838254"/>
            <a:ext cx="3365520" cy="400006"/>
          </a:xfrm>
          <a:prstGeom prst="rect">
            <a:avLst/>
          </a:prstGeom>
          <a:noFill/>
        </p:spPr>
        <p:txBody>
          <a:bodyPr wrap="square">
            <a:spAutoFit/>
          </a:bodyPr>
          <a:lstStyle/>
          <a:p>
            <a:pPr defTabSz="914126" eaLnBrk="1" fontAlgn="auto" hangingPunct="1">
              <a:spcBef>
                <a:spcPts val="0"/>
              </a:spcBef>
              <a:spcAft>
                <a:spcPts val="0"/>
              </a:spcAft>
              <a:defRPr/>
            </a:pPr>
            <a:r>
              <a:rPr lang="en-US" sz="1999" b="1" i="1" dirty="0">
                <a:solidFill>
                  <a:prstClr val="black"/>
                </a:solidFill>
                <a:latin typeface="Cambria" panose="02040503050406030204" pitchFamily="18" charset="0"/>
                <a:cs typeface="+mn-cs"/>
              </a:rPr>
              <a:t>(</a:t>
            </a:r>
            <a:r>
              <a:rPr lang="en-US" sz="1999" b="1" dirty="0" err="1">
                <a:solidFill>
                  <a:prstClr val="black"/>
                </a:solidFill>
                <a:latin typeface="Cambria" panose="02040503050406030204" pitchFamily="18" charset="0"/>
                <a:cs typeface="+mn-cs"/>
              </a:rPr>
              <a:t>Nguyễn</a:t>
            </a:r>
            <a:r>
              <a:rPr lang="en-US" sz="1999" b="1" dirty="0">
                <a:solidFill>
                  <a:prstClr val="black"/>
                </a:solidFill>
                <a:latin typeface="Cambria" panose="02040503050406030204" pitchFamily="18" charset="0"/>
                <a:cs typeface="+mn-cs"/>
              </a:rPr>
              <a:t> </a:t>
            </a:r>
            <a:r>
              <a:rPr lang="en-US" sz="1999" b="1" dirty="0" err="1">
                <a:solidFill>
                  <a:prstClr val="black"/>
                </a:solidFill>
                <a:latin typeface="Cambria" panose="02040503050406030204" pitchFamily="18" charset="0"/>
                <a:cs typeface="+mn-cs"/>
              </a:rPr>
              <a:t>Trọng</a:t>
            </a:r>
            <a:r>
              <a:rPr lang="en-US" sz="1999" b="1" dirty="0">
                <a:solidFill>
                  <a:prstClr val="black"/>
                </a:solidFill>
                <a:latin typeface="Cambria" panose="02040503050406030204" pitchFamily="18" charset="0"/>
                <a:cs typeface="+mn-cs"/>
              </a:rPr>
              <a:t> </a:t>
            </a:r>
            <a:r>
              <a:rPr lang="en-US" sz="1999" b="1" dirty="0" err="1">
                <a:solidFill>
                  <a:prstClr val="black"/>
                </a:solidFill>
                <a:latin typeface="Cambria" panose="02040503050406030204" pitchFamily="18" charset="0"/>
                <a:cs typeface="+mn-cs"/>
              </a:rPr>
              <a:t>Hoàn</a:t>
            </a:r>
            <a:r>
              <a:rPr lang="en-US" sz="1999" b="1" i="1" dirty="0">
                <a:solidFill>
                  <a:prstClr val="black"/>
                </a:solidFill>
                <a:latin typeface="Cambria" panose="02040503050406030204" pitchFamily="18" charset="0"/>
                <a:cs typeface="+mn-cs"/>
              </a:rPr>
              <a:t>)</a:t>
            </a:r>
          </a:p>
        </p:txBody>
      </p:sp>
      <p:pic>
        <p:nvPicPr>
          <p:cNvPr id="7" name="Picture 6">
            <a:extLst>
              <a:ext uri="{FF2B5EF4-FFF2-40B4-BE49-F238E27FC236}">
                <a16:creationId xmlns:a16="http://schemas.microsoft.com/office/drawing/2014/main" id="{B39732B4-FD1A-4C90-345D-5D05B9535323}"/>
              </a:ext>
            </a:extLst>
          </p:cNvPr>
          <p:cNvPicPr>
            <a:picLocks noChangeAspect="1"/>
          </p:cNvPicPr>
          <p:nvPr/>
        </p:nvPicPr>
        <p:blipFill rotWithShape="1">
          <a:blip r:embed="rId7"/>
          <a:srcRect l="21291" t="4547" r="18539" b="15282"/>
          <a:stretch/>
        </p:blipFill>
        <p:spPr>
          <a:xfrm>
            <a:off x="3714998" y="526664"/>
            <a:ext cx="3923222" cy="858868"/>
          </a:xfrm>
          <a:prstGeom prst="rect">
            <a:avLst/>
          </a:prstGeom>
        </p:spPr>
      </p:pic>
      <p:sp>
        <p:nvSpPr>
          <p:cNvPr id="3" name="008958">
            <a:extLst>
              <a:ext uri="{FF2B5EF4-FFF2-40B4-BE49-F238E27FC236}">
                <a16:creationId xmlns:a16="http://schemas.microsoft.com/office/drawing/2014/main" id="{4E93DF31-0A14-A363-154A-D15F7016A73E}"/>
              </a:ext>
            </a:extLst>
          </p:cNvPr>
          <p:cNvSpPr>
            <a:spLocks noChangeArrowheads="1"/>
          </p:cNvSpPr>
          <p:nvPr>
            <p:custDataLst>
              <p:tags r:id="rId1"/>
            </p:custDataLst>
          </p:nvPr>
        </p:nvSpPr>
        <p:spPr bwMode="auto">
          <a:xfrm>
            <a:off x="994965" y="1291939"/>
            <a:ext cx="540502" cy="545724"/>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4126" eaLnBrk="1" fontAlgn="auto" hangingPunct="1">
              <a:spcBef>
                <a:spcPts val="0"/>
              </a:spcBef>
              <a:spcAft>
                <a:spcPts val="0"/>
              </a:spcAft>
              <a:defRPr/>
            </a:pPr>
            <a:r>
              <a:rPr lang="en-US" altLang="zh-CN" sz="2799" b="1" dirty="0">
                <a:solidFill>
                  <a:prstClr val="white"/>
                </a:solidFill>
                <a:latin typeface="Cambria" panose="02040503050406030204" pitchFamily="18" charset="0"/>
                <a:ea typeface="思源黑体 CN Regular" panose="020B0500000000000000" pitchFamily="34" charset="-122"/>
                <a:cs typeface="+mn-cs"/>
                <a:sym typeface="方正黑体简体" panose="03000509000000000000" pitchFamily="65" charset="-122"/>
              </a:rPr>
              <a:t>1</a:t>
            </a:r>
          </a:p>
        </p:txBody>
      </p:sp>
      <p:sp>
        <p:nvSpPr>
          <p:cNvPr id="5" name="214559">
            <a:extLst>
              <a:ext uri="{FF2B5EF4-FFF2-40B4-BE49-F238E27FC236}">
                <a16:creationId xmlns:a16="http://schemas.microsoft.com/office/drawing/2014/main" id="{937F9669-8529-6C8A-3D1E-F0473EF8B0AB}"/>
              </a:ext>
            </a:extLst>
          </p:cNvPr>
          <p:cNvSpPr>
            <a:spLocks noChangeArrowheads="1"/>
          </p:cNvSpPr>
          <p:nvPr>
            <p:custDataLst>
              <p:tags r:id="rId2"/>
            </p:custDataLst>
          </p:nvPr>
        </p:nvSpPr>
        <p:spPr bwMode="auto">
          <a:xfrm>
            <a:off x="925131" y="3531509"/>
            <a:ext cx="540502" cy="544419"/>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4126" eaLnBrk="1" fontAlgn="auto" hangingPunct="1">
              <a:spcBef>
                <a:spcPts val="0"/>
              </a:spcBef>
              <a:spcAft>
                <a:spcPts val="0"/>
              </a:spcAft>
              <a:defRPr/>
            </a:pPr>
            <a:r>
              <a:rPr lang="en-US" altLang="zh-CN" sz="2799" b="1">
                <a:solidFill>
                  <a:prstClr val="white"/>
                </a:solidFill>
                <a:latin typeface="Cambria" panose="02040503050406030204" pitchFamily="18" charset="0"/>
                <a:ea typeface="思源黑体 CN Regular" panose="020B0500000000000000" pitchFamily="34" charset="-122"/>
                <a:cs typeface="+mn-cs"/>
                <a:sym typeface="方正黑体简体" panose="03000509000000000000" pitchFamily="65" charset="-122"/>
              </a:rPr>
              <a:t>2</a:t>
            </a:r>
          </a:p>
        </p:txBody>
      </p:sp>
      <p:sp>
        <p:nvSpPr>
          <p:cNvPr id="9" name="958409">
            <a:extLst>
              <a:ext uri="{FF2B5EF4-FFF2-40B4-BE49-F238E27FC236}">
                <a16:creationId xmlns:a16="http://schemas.microsoft.com/office/drawing/2014/main" id="{4FF7C5F3-B6B6-AF6E-14C9-85DAAA4F964E}"/>
              </a:ext>
            </a:extLst>
          </p:cNvPr>
          <p:cNvSpPr>
            <a:spLocks noChangeArrowheads="1"/>
          </p:cNvSpPr>
          <p:nvPr>
            <p:custDataLst>
              <p:tags r:id="rId3"/>
            </p:custDataLst>
          </p:nvPr>
        </p:nvSpPr>
        <p:spPr bwMode="auto">
          <a:xfrm>
            <a:off x="5317817" y="1291938"/>
            <a:ext cx="524293" cy="543113"/>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4126" eaLnBrk="1" fontAlgn="auto" hangingPunct="1">
              <a:spcBef>
                <a:spcPts val="0"/>
              </a:spcBef>
              <a:spcAft>
                <a:spcPts val="0"/>
              </a:spcAft>
              <a:defRPr/>
            </a:pPr>
            <a:r>
              <a:rPr lang="en-US" altLang="zh-CN" sz="2799" b="1" dirty="0">
                <a:solidFill>
                  <a:prstClr val="white"/>
                </a:solidFill>
                <a:latin typeface="Cambria" panose="02040503050406030204" pitchFamily="18" charset="0"/>
                <a:ea typeface="思源黑体 CN Regular" panose="020B0500000000000000" pitchFamily="34" charset="-122"/>
                <a:cs typeface="+mn-cs"/>
                <a:sym typeface="方正黑体简体" panose="03000509000000000000" pitchFamily="65" charset="-122"/>
              </a:rPr>
              <a:t>3</a:t>
            </a:r>
          </a:p>
        </p:txBody>
      </p:sp>
      <p:sp>
        <p:nvSpPr>
          <p:cNvPr id="11" name="958409">
            <a:extLst>
              <a:ext uri="{FF2B5EF4-FFF2-40B4-BE49-F238E27FC236}">
                <a16:creationId xmlns:a16="http://schemas.microsoft.com/office/drawing/2014/main" id="{3C3AE3CE-F35E-F7A6-349C-AE2CD7AF5938}"/>
              </a:ext>
            </a:extLst>
          </p:cNvPr>
          <p:cNvSpPr>
            <a:spLocks noChangeArrowheads="1"/>
          </p:cNvSpPr>
          <p:nvPr>
            <p:custDataLst>
              <p:tags r:id="rId4"/>
            </p:custDataLst>
          </p:nvPr>
        </p:nvSpPr>
        <p:spPr bwMode="auto">
          <a:xfrm>
            <a:off x="5317817" y="3157444"/>
            <a:ext cx="524293" cy="543113"/>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4126" eaLnBrk="1" fontAlgn="auto" hangingPunct="1">
              <a:spcBef>
                <a:spcPts val="0"/>
              </a:spcBef>
              <a:spcAft>
                <a:spcPts val="0"/>
              </a:spcAft>
              <a:defRPr/>
            </a:pPr>
            <a:r>
              <a:rPr lang="en-US" altLang="zh-CN" sz="2799" b="1" dirty="0">
                <a:solidFill>
                  <a:prstClr val="white"/>
                </a:solidFill>
                <a:latin typeface="Cambria" panose="02040503050406030204" pitchFamily="18" charset="0"/>
                <a:ea typeface="思源黑体 CN Regular" panose="020B0500000000000000" pitchFamily="34" charset="-122"/>
                <a:cs typeface="+mn-cs"/>
                <a:sym typeface="方正黑体简体" panose="03000509000000000000" pitchFamily="65" charset="-122"/>
              </a:rPr>
              <a:t>4</a:t>
            </a:r>
          </a:p>
        </p:txBody>
      </p:sp>
      <p:sp>
        <p:nvSpPr>
          <p:cNvPr id="13" name="958409">
            <a:extLst>
              <a:ext uri="{FF2B5EF4-FFF2-40B4-BE49-F238E27FC236}">
                <a16:creationId xmlns:a16="http://schemas.microsoft.com/office/drawing/2014/main" id="{5B671AEE-DA8C-5FF2-5D1C-8DD93F9C29A1}"/>
              </a:ext>
            </a:extLst>
          </p:cNvPr>
          <p:cNvSpPr>
            <a:spLocks noChangeArrowheads="1"/>
          </p:cNvSpPr>
          <p:nvPr>
            <p:custDataLst>
              <p:tags r:id="rId5"/>
            </p:custDataLst>
          </p:nvPr>
        </p:nvSpPr>
        <p:spPr bwMode="auto">
          <a:xfrm>
            <a:off x="5342609" y="5003799"/>
            <a:ext cx="524293" cy="543113"/>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4126" eaLnBrk="1" fontAlgn="auto" hangingPunct="1">
              <a:spcBef>
                <a:spcPts val="0"/>
              </a:spcBef>
              <a:spcAft>
                <a:spcPts val="0"/>
              </a:spcAft>
              <a:defRPr/>
            </a:pPr>
            <a:r>
              <a:rPr lang="en-US" altLang="zh-CN" sz="2799" b="1" dirty="0">
                <a:solidFill>
                  <a:prstClr val="white"/>
                </a:solidFill>
                <a:latin typeface="Cambria" panose="02040503050406030204" pitchFamily="18" charset="0"/>
                <a:ea typeface="思源黑体 CN Regular" panose="020B0500000000000000" pitchFamily="34" charset="-122"/>
                <a:cs typeface="+mn-cs"/>
                <a:sym typeface="方正黑体简体" panose="03000509000000000000" pitchFamily="65" charset="-122"/>
              </a:rPr>
              <a:t>5</a:t>
            </a:r>
          </a:p>
        </p:txBody>
      </p:sp>
      <p:pic>
        <p:nvPicPr>
          <p:cNvPr id="22" name="Picture 21">
            <a:extLst>
              <a:ext uri="{FF2B5EF4-FFF2-40B4-BE49-F238E27FC236}">
                <a16:creationId xmlns:a16="http://schemas.microsoft.com/office/drawing/2014/main" id="{AAC4C616-3700-17D0-8557-3F1ED7E55720}"/>
              </a:ext>
            </a:extLst>
          </p:cNvPr>
          <p:cNvPicPr>
            <a:picLocks noChangeAspect="1"/>
          </p:cNvPicPr>
          <p:nvPr/>
        </p:nvPicPr>
        <p:blipFill>
          <a:blip r:embed="rId8"/>
          <a:stretch>
            <a:fillRect/>
          </a:stretch>
        </p:blipFill>
        <p:spPr>
          <a:xfrm>
            <a:off x="711138" y="4870847"/>
            <a:ext cx="4211604" cy="1499355"/>
          </a:xfrm>
          <a:prstGeom prst="rect">
            <a:avLst/>
          </a:prstGeom>
        </p:spPr>
      </p:pic>
    </p:spTree>
    <p:extLst>
      <p:ext uri="{BB962C8B-B14F-4D97-AF65-F5344CB8AC3E}">
        <p14:creationId xmlns:p14="http://schemas.microsoft.com/office/powerpoint/2010/main" val="1186541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a:extLst>
              <a:ext uri="{FF2B5EF4-FFF2-40B4-BE49-F238E27FC236}">
                <a16:creationId xmlns:a16="http://schemas.microsoft.com/office/drawing/2014/main" id="{47C8D274-73B1-8296-0E3F-F1A2A5417F81}"/>
              </a:ext>
            </a:extLst>
          </p:cNvPr>
          <p:cNvPicPr>
            <a:picLocks noChangeAspect="1"/>
          </p:cNvPicPr>
          <p:nvPr/>
        </p:nvPicPr>
        <p:blipFill rotWithShape="1">
          <a:blip r:embed="rId2">
            <a:extLst>
              <a:ext uri="{28A0092B-C50C-407E-A947-70E740481C1C}">
                <a14:useLocalDpi xmlns:a14="http://schemas.microsoft.com/office/drawing/2010/main" val="0"/>
              </a:ext>
            </a:extLst>
          </a:blip>
          <a:srcRect t="9145" r="18499"/>
          <a:stretch/>
        </p:blipFill>
        <p:spPr>
          <a:xfrm flipH="1">
            <a:off x="8478114" y="1858706"/>
            <a:ext cx="5256095" cy="5859386"/>
          </a:xfrm>
          <a:prstGeom prst="rect">
            <a:avLst/>
          </a:prstGeom>
        </p:spPr>
      </p:pic>
      <p:pic>
        <p:nvPicPr>
          <p:cNvPr id="10" name="图片 16">
            <a:extLst>
              <a:ext uri="{FF2B5EF4-FFF2-40B4-BE49-F238E27FC236}">
                <a16:creationId xmlns:a16="http://schemas.microsoft.com/office/drawing/2014/main" id="{BECDFEBC-02C1-19E8-B475-866E00869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6327" y="4306419"/>
            <a:ext cx="12273990" cy="2550689"/>
          </a:xfrm>
          <a:prstGeom prst="rect">
            <a:avLst/>
          </a:prstGeom>
        </p:spPr>
      </p:pic>
      <p:pic>
        <p:nvPicPr>
          <p:cNvPr id="6" name="Picture 5">
            <a:extLst>
              <a:ext uri="{FF2B5EF4-FFF2-40B4-BE49-F238E27FC236}">
                <a16:creationId xmlns:a16="http://schemas.microsoft.com/office/drawing/2014/main" id="{365E6134-1543-F6B7-8445-5F4B1438B6C9}"/>
              </a:ext>
            </a:extLst>
          </p:cNvPr>
          <p:cNvPicPr>
            <a:picLocks noChangeAspect="1"/>
          </p:cNvPicPr>
          <p:nvPr/>
        </p:nvPicPr>
        <p:blipFill>
          <a:blip r:embed="rId4"/>
          <a:stretch>
            <a:fillRect/>
          </a:stretch>
        </p:blipFill>
        <p:spPr>
          <a:xfrm>
            <a:off x="-246328" y="931049"/>
            <a:ext cx="10385779" cy="4303028"/>
          </a:xfrm>
          <a:prstGeom prst="rect">
            <a:avLst/>
          </a:prstGeom>
        </p:spPr>
      </p:pic>
    </p:spTree>
    <p:extLst>
      <p:ext uri="{BB962C8B-B14F-4D97-AF65-F5344CB8AC3E}">
        <p14:creationId xmlns:p14="http://schemas.microsoft.com/office/powerpoint/2010/main" val="4217744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9819B9E-9847-4FFF-8AA5-147CA8D229CC}"/>
              </a:ext>
            </a:extLst>
          </p:cNvPr>
          <p:cNvGrpSpPr/>
          <p:nvPr/>
        </p:nvGrpSpPr>
        <p:grpSpPr>
          <a:xfrm>
            <a:off x="4951412" y="820057"/>
            <a:ext cx="4267200" cy="1088910"/>
            <a:chOff x="1379654" y="857877"/>
            <a:chExt cx="10592056" cy="1088910"/>
          </a:xfrm>
        </p:grpSpPr>
        <p:sp>
          <p:nvSpPr>
            <p:cNvPr id="15" name="Google Shape;275;p7">
              <a:extLst>
                <a:ext uri="{FF2B5EF4-FFF2-40B4-BE49-F238E27FC236}">
                  <a16:creationId xmlns:a16="http://schemas.microsoft.com/office/drawing/2014/main" id="{F427B43B-A0AA-40A0-9A19-267A72A176A7}"/>
                </a:ext>
              </a:extLst>
            </p:cNvPr>
            <p:cNvSpPr/>
            <p:nvPr/>
          </p:nvSpPr>
          <p:spPr>
            <a:xfrm>
              <a:off x="1379654" y="857877"/>
              <a:ext cx="10592056" cy="1088910"/>
            </a:xfrm>
            <a:prstGeom prst="roundRect">
              <a:avLst>
                <a:gd name="adj" fmla="val 6471"/>
              </a:avLst>
            </a:prstGeom>
            <a:solidFill>
              <a:srgbClr val="FFFFFF"/>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7" name="TextBox 16">
              <a:extLst>
                <a:ext uri="{FF2B5EF4-FFF2-40B4-BE49-F238E27FC236}">
                  <a16:creationId xmlns:a16="http://schemas.microsoft.com/office/drawing/2014/main" id="{6FB872B6-C5FA-4644-87CD-5D117590B19E}"/>
                </a:ext>
              </a:extLst>
            </p:cNvPr>
            <p:cNvSpPr txBox="1"/>
            <p:nvPr/>
          </p:nvSpPr>
          <p:spPr>
            <a:xfrm>
              <a:off x="1379654" y="946365"/>
              <a:ext cx="10592056" cy="830997"/>
            </a:xfrm>
            <a:prstGeom prst="rect">
              <a:avLst/>
            </a:prstGeom>
            <a:noFill/>
          </p:spPr>
          <p:txBody>
            <a:bodyPr wrap="square">
              <a:spAutoFit/>
            </a:bodyPr>
            <a:lstStyle/>
            <a:p>
              <a:pPr algn="ctr">
                <a:buClr>
                  <a:srgbClr val="000000"/>
                </a:buClr>
                <a:buFont typeface="Arial"/>
                <a:buNone/>
              </a:pPr>
              <a:r>
                <a:rPr lang="en-US" sz="4800" b="1" kern="0">
                  <a:solidFill>
                    <a:srgbClr val="892E45"/>
                  </a:solidFill>
                  <a:latin typeface="Cambria" panose="02040503050406030204" pitchFamily="18" charset="0"/>
                  <a:ea typeface="Times New Roman" panose="02020603050405020304" pitchFamily="18" charset="0"/>
                  <a:cs typeface="Arial"/>
                  <a:sym typeface="Arial"/>
                </a:rPr>
                <a:t>Bày ra, lộ ra.</a:t>
              </a:r>
              <a:endParaRPr lang="en-US" sz="4800" b="1" kern="0" dirty="0" err="1">
                <a:solidFill>
                  <a:srgbClr val="892E45"/>
                </a:solidFill>
                <a:latin typeface="Cambria" panose="02040503050406030204" pitchFamily="18" charset="0"/>
                <a:ea typeface="Times New Roman" panose="02020603050405020304" pitchFamily="18" charset="0"/>
                <a:cs typeface="Arial"/>
                <a:sym typeface="Arial"/>
              </a:endParaRPr>
            </a:p>
          </p:txBody>
        </p:sp>
      </p:grpSp>
      <p:sp>
        <p:nvSpPr>
          <p:cNvPr id="18" name="Speech Bubble: Rectangle with Corners Rounded 17">
            <a:extLst>
              <a:ext uri="{FF2B5EF4-FFF2-40B4-BE49-F238E27FC236}">
                <a16:creationId xmlns:a16="http://schemas.microsoft.com/office/drawing/2014/main" id="{745F81F4-C5C3-4447-8515-6CED9F04E53E}"/>
              </a:ext>
            </a:extLst>
          </p:cNvPr>
          <p:cNvSpPr/>
          <p:nvPr/>
        </p:nvSpPr>
        <p:spPr>
          <a:xfrm>
            <a:off x="1941513" y="838200"/>
            <a:ext cx="2057400" cy="1088911"/>
          </a:xfrm>
          <a:prstGeom prst="wedgeRoundRectCallout">
            <a:avLst>
              <a:gd name="adj1" fmla="val 72147"/>
              <a:gd name="adj2" fmla="val -15022"/>
              <a:gd name="adj3" fmla="val 16667"/>
            </a:avLst>
          </a:prstGeom>
          <a:solidFill>
            <a:schemeClr val="bg1"/>
          </a:solidFill>
          <a:ln w="25400" cap="flat" cmpd="sng" algn="ctr">
            <a:solidFill>
              <a:srgbClr val="F7A9BD">
                <a:lumMod val="1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nl-NL" sz="4400" b="1" kern="0">
                <a:solidFill>
                  <a:srgbClr val="EB5785"/>
                </a:solidFill>
                <a:latin typeface="Cambria" panose="02040503050406030204" pitchFamily="18" charset="0"/>
                <a:sym typeface="Arial"/>
              </a:rPr>
              <a:t>Phô:</a:t>
            </a:r>
            <a:endParaRPr lang="nl-NL" sz="4400" b="1" kern="0" dirty="0">
              <a:solidFill>
                <a:srgbClr val="EB5785"/>
              </a:solidFill>
              <a:latin typeface="Cambria" panose="02040503050406030204" pitchFamily="18" charset="0"/>
              <a:sym typeface="Arial"/>
            </a:endParaRPr>
          </a:p>
        </p:txBody>
      </p:sp>
      <p:grpSp>
        <p:nvGrpSpPr>
          <p:cNvPr id="19" name="Group 18">
            <a:extLst>
              <a:ext uri="{FF2B5EF4-FFF2-40B4-BE49-F238E27FC236}">
                <a16:creationId xmlns:a16="http://schemas.microsoft.com/office/drawing/2014/main" id="{8EC615CC-DB63-4E1A-B791-0D2FAF10095E}"/>
              </a:ext>
            </a:extLst>
          </p:cNvPr>
          <p:cNvGrpSpPr/>
          <p:nvPr/>
        </p:nvGrpSpPr>
        <p:grpSpPr>
          <a:xfrm>
            <a:off x="4928052" y="2321946"/>
            <a:ext cx="5814560" cy="1077290"/>
            <a:chOff x="1379654" y="857877"/>
            <a:chExt cx="10592056" cy="1088910"/>
          </a:xfrm>
        </p:grpSpPr>
        <p:sp>
          <p:nvSpPr>
            <p:cNvPr id="20" name="Google Shape;275;p7">
              <a:extLst>
                <a:ext uri="{FF2B5EF4-FFF2-40B4-BE49-F238E27FC236}">
                  <a16:creationId xmlns:a16="http://schemas.microsoft.com/office/drawing/2014/main" id="{D9A927B7-967E-4452-8681-07E02F916918}"/>
                </a:ext>
              </a:extLst>
            </p:cNvPr>
            <p:cNvSpPr/>
            <p:nvPr/>
          </p:nvSpPr>
          <p:spPr>
            <a:xfrm>
              <a:off x="1379654" y="857877"/>
              <a:ext cx="10592056" cy="1088910"/>
            </a:xfrm>
            <a:prstGeom prst="roundRect">
              <a:avLst>
                <a:gd name="adj" fmla="val 6471"/>
              </a:avLst>
            </a:prstGeom>
            <a:solidFill>
              <a:srgbClr val="FFFFFF"/>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11DCF48F-105E-482D-A3E3-83D681DB5080}"/>
                </a:ext>
              </a:extLst>
            </p:cNvPr>
            <p:cNvSpPr txBox="1"/>
            <p:nvPr/>
          </p:nvSpPr>
          <p:spPr>
            <a:xfrm>
              <a:off x="1379654" y="946365"/>
              <a:ext cx="10592056" cy="839960"/>
            </a:xfrm>
            <a:prstGeom prst="rect">
              <a:avLst/>
            </a:prstGeom>
            <a:noFill/>
          </p:spPr>
          <p:txBody>
            <a:bodyPr wrap="square">
              <a:spAutoFit/>
            </a:bodyPr>
            <a:lstStyle/>
            <a:p>
              <a:pPr algn="ctr">
                <a:buClr>
                  <a:srgbClr val="000000"/>
                </a:buClr>
                <a:buFont typeface="Arial"/>
                <a:buNone/>
              </a:pPr>
              <a:r>
                <a:rPr lang="en-US" sz="4800" b="1" kern="0">
                  <a:solidFill>
                    <a:srgbClr val="892E45"/>
                  </a:solidFill>
                  <a:latin typeface="Cambria" panose="02040503050406030204" pitchFamily="18" charset="0"/>
                  <a:ea typeface="Times New Roman" panose="02020603050405020304" pitchFamily="18" charset="0"/>
                  <a:cs typeface="Arial"/>
                  <a:sym typeface="Arial"/>
                </a:rPr>
                <a:t>Có phép lạ, tài tình.</a:t>
              </a:r>
            </a:p>
          </p:txBody>
        </p:sp>
      </p:grpSp>
      <p:sp>
        <p:nvSpPr>
          <p:cNvPr id="23" name="Speech Bubble: Rectangle with Corners Rounded 22">
            <a:extLst>
              <a:ext uri="{FF2B5EF4-FFF2-40B4-BE49-F238E27FC236}">
                <a16:creationId xmlns:a16="http://schemas.microsoft.com/office/drawing/2014/main" id="{B67973B1-C2A6-4AF7-AB5F-C97A66787125}"/>
              </a:ext>
            </a:extLst>
          </p:cNvPr>
          <p:cNvSpPr/>
          <p:nvPr/>
        </p:nvSpPr>
        <p:spPr>
          <a:xfrm>
            <a:off x="1217612" y="2340089"/>
            <a:ext cx="2757942" cy="1088911"/>
          </a:xfrm>
          <a:prstGeom prst="wedgeRoundRectCallout">
            <a:avLst>
              <a:gd name="adj1" fmla="val 72147"/>
              <a:gd name="adj2" fmla="val -15022"/>
              <a:gd name="adj3" fmla="val 16667"/>
            </a:avLst>
          </a:prstGeom>
          <a:solidFill>
            <a:schemeClr val="bg1"/>
          </a:solidFill>
          <a:ln w="25400" cap="flat" cmpd="sng" algn="ctr">
            <a:solidFill>
              <a:srgbClr val="F7A9BD">
                <a:lumMod val="1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nl-NL" sz="3200" b="1" kern="0">
                <a:solidFill>
                  <a:srgbClr val="EB5785"/>
                </a:solidFill>
                <a:latin typeface="Cambria" panose="02040503050406030204" pitchFamily="18" charset="0"/>
                <a:sym typeface="Arial"/>
              </a:rPr>
              <a:t>Mầu nhiệm:</a:t>
            </a:r>
          </a:p>
        </p:txBody>
      </p:sp>
      <p:grpSp>
        <p:nvGrpSpPr>
          <p:cNvPr id="24" name="Group 23">
            <a:extLst>
              <a:ext uri="{FF2B5EF4-FFF2-40B4-BE49-F238E27FC236}">
                <a16:creationId xmlns:a16="http://schemas.microsoft.com/office/drawing/2014/main" id="{C012CD45-1F65-4BF8-A8A1-00B5446D99B1}"/>
              </a:ext>
            </a:extLst>
          </p:cNvPr>
          <p:cNvGrpSpPr/>
          <p:nvPr/>
        </p:nvGrpSpPr>
        <p:grpSpPr>
          <a:xfrm>
            <a:off x="4970007" y="3841978"/>
            <a:ext cx="5814560" cy="1796822"/>
            <a:chOff x="1379654" y="857877"/>
            <a:chExt cx="10592056" cy="1816203"/>
          </a:xfrm>
        </p:grpSpPr>
        <p:sp>
          <p:nvSpPr>
            <p:cNvPr id="25" name="Google Shape;275;p7">
              <a:extLst>
                <a:ext uri="{FF2B5EF4-FFF2-40B4-BE49-F238E27FC236}">
                  <a16:creationId xmlns:a16="http://schemas.microsoft.com/office/drawing/2014/main" id="{0C34335D-5D68-4A2C-A885-D16F39475D76}"/>
                </a:ext>
              </a:extLst>
            </p:cNvPr>
            <p:cNvSpPr/>
            <p:nvPr/>
          </p:nvSpPr>
          <p:spPr>
            <a:xfrm>
              <a:off x="1379654" y="857877"/>
              <a:ext cx="10592056" cy="1816203"/>
            </a:xfrm>
            <a:prstGeom prst="roundRect">
              <a:avLst>
                <a:gd name="adj" fmla="val 6471"/>
              </a:avLst>
            </a:prstGeom>
            <a:solidFill>
              <a:srgbClr val="FFFFFF"/>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6" name="TextBox 25">
              <a:extLst>
                <a:ext uri="{FF2B5EF4-FFF2-40B4-BE49-F238E27FC236}">
                  <a16:creationId xmlns:a16="http://schemas.microsoft.com/office/drawing/2014/main" id="{FA6A5847-4DDB-4EFD-9F82-DEC3664DD4E4}"/>
                </a:ext>
              </a:extLst>
            </p:cNvPr>
            <p:cNvSpPr txBox="1"/>
            <p:nvPr/>
          </p:nvSpPr>
          <p:spPr>
            <a:xfrm>
              <a:off x="1379654" y="946365"/>
              <a:ext cx="10592056" cy="1586591"/>
            </a:xfrm>
            <a:prstGeom prst="rect">
              <a:avLst/>
            </a:prstGeom>
            <a:noFill/>
          </p:spPr>
          <p:txBody>
            <a:bodyPr wrap="square">
              <a:spAutoFit/>
            </a:bodyPr>
            <a:lstStyle/>
            <a:p>
              <a:pPr algn="ctr">
                <a:buClr>
                  <a:srgbClr val="000000"/>
                </a:buClr>
                <a:buFont typeface="Arial"/>
                <a:buNone/>
              </a:pPr>
              <a:r>
                <a:rPr lang="en-US" sz="4800" b="1" kern="0">
                  <a:solidFill>
                    <a:srgbClr val="892E45"/>
                  </a:solidFill>
                  <a:latin typeface="Cambria" panose="02040503050406030204" pitchFamily="18" charset="0"/>
                  <a:ea typeface="Times New Roman" panose="02020603050405020304" pitchFamily="18" charset="0"/>
                  <a:cs typeface="Arial"/>
                  <a:sym typeface="Arial"/>
                </a:rPr>
                <a:t>Động tác lên xuống, nhịp nhàng.</a:t>
              </a:r>
            </a:p>
          </p:txBody>
        </p:sp>
      </p:grpSp>
      <p:sp>
        <p:nvSpPr>
          <p:cNvPr id="27" name="Speech Bubble: Rectangle with Corners Rounded 26">
            <a:extLst>
              <a:ext uri="{FF2B5EF4-FFF2-40B4-BE49-F238E27FC236}">
                <a16:creationId xmlns:a16="http://schemas.microsoft.com/office/drawing/2014/main" id="{589B3047-8DE6-408B-AE92-1A68E51F99CD}"/>
              </a:ext>
            </a:extLst>
          </p:cNvPr>
          <p:cNvSpPr/>
          <p:nvPr/>
        </p:nvSpPr>
        <p:spPr>
          <a:xfrm>
            <a:off x="1259567" y="3860121"/>
            <a:ext cx="2757942" cy="1088911"/>
          </a:xfrm>
          <a:prstGeom prst="wedgeRoundRectCallout">
            <a:avLst>
              <a:gd name="adj1" fmla="val 72147"/>
              <a:gd name="adj2" fmla="val -15022"/>
              <a:gd name="adj3" fmla="val 16667"/>
            </a:avLst>
          </a:prstGeom>
          <a:solidFill>
            <a:schemeClr val="bg1"/>
          </a:solidFill>
          <a:ln w="25400" cap="flat" cmpd="sng" algn="ctr">
            <a:solidFill>
              <a:srgbClr val="F7A9BD">
                <a:lumMod val="1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nl-NL" sz="3200" b="1" kern="0">
                <a:solidFill>
                  <a:srgbClr val="EB5785"/>
                </a:solidFill>
                <a:latin typeface="Cambria" panose="02040503050406030204" pitchFamily="18" charset="0"/>
                <a:sym typeface="Arial"/>
              </a:rPr>
              <a:t>Dập dềnh:</a:t>
            </a:r>
          </a:p>
        </p:txBody>
      </p:sp>
    </p:spTree>
    <p:extLst>
      <p:ext uri="{BB962C8B-B14F-4D97-AF65-F5344CB8AC3E}">
        <p14:creationId xmlns:p14="http://schemas.microsoft.com/office/powerpoint/2010/main" val="2164815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D95E70-67F8-2956-43E6-740A7A1313FA}"/>
              </a:ext>
            </a:extLst>
          </p:cNvPr>
          <p:cNvGrpSpPr/>
          <p:nvPr/>
        </p:nvGrpSpPr>
        <p:grpSpPr>
          <a:xfrm>
            <a:off x="1487944" y="642422"/>
            <a:ext cx="9015192" cy="1200016"/>
            <a:chOff x="1488332" y="641695"/>
            <a:chExt cx="9017540" cy="1200329"/>
          </a:xfrm>
        </p:grpSpPr>
        <p:sp>
          <p:nvSpPr>
            <p:cNvPr id="2" name="Rectangle: Rounded Corners 1">
              <a:extLst>
                <a:ext uri="{FF2B5EF4-FFF2-40B4-BE49-F238E27FC236}">
                  <a16:creationId xmlns:a16="http://schemas.microsoft.com/office/drawing/2014/main" id="{F12B0E9A-C177-20C1-02F7-879611ADD74C}"/>
                </a:ext>
              </a:extLst>
            </p:cNvPr>
            <p:cNvSpPr/>
            <p:nvPr/>
          </p:nvSpPr>
          <p:spPr>
            <a:xfrm>
              <a:off x="1488332" y="641695"/>
              <a:ext cx="9017540" cy="1200329"/>
            </a:xfrm>
            <a:prstGeom prst="roundRect">
              <a:avLst/>
            </a:prstGeom>
            <a:solidFill>
              <a:srgbClr val="F5F6DA"/>
            </a:solidFill>
            <a:ln w="28575">
              <a:solidFill>
                <a:srgbClr val="D9AB4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1" fontAlgn="auto" hangingPunct="1">
                <a:spcBef>
                  <a:spcPts val="0"/>
                </a:spcBef>
                <a:spcAft>
                  <a:spcPts val="0"/>
                </a:spcAft>
              </a:pPr>
              <a:endParaRPr lang="en-US" sz="1799">
                <a:solidFill>
                  <a:prstClr val="white"/>
                </a:solidFill>
                <a:latin typeface="等线" panose="020F0502020204030204"/>
              </a:endParaRPr>
            </a:p>
          </p:txBody>
        </p:sp>
        <p:sp>
          <p:nvSpPr>
            <p:cNvPr id="7" name="TextBox 6">
              <a:extLst>
                <a:ext uri="{FF2B5EF4-FFF2-40B4-BE49-F238E27FC236}">
                  <a16:creationId xmlns:a16="http://schemas.microsoft.com/office/drawing/2014/main" id="{EF3C5247-EA87-EC0B-8D86-20B1C68457C8}"/>
                </a:ext>
              </a:extLst>
            </p:cNvPr>
            <p:cNvSpPr txBox="1"/>
            <p:nvPr/>
          </p:nvSpPr>
          <p:spPr>
            <a:xfrm>
              <a:off x="1686128" y="641695"/>
              <a:ext cx="8673829" cy="1200329"/>
            </a:xfrm>
            <a:prstGeom prst="rect">
              <a:avLst/>
            </a:prstGeom>
            <a:noFill/>
          </p:spPr>
          <p:txBody>
            <a:bodyPr wrap="square">
              <a:spAutoFit/>
            </a:bodyPr>
            <a:lstStyle/>
            <a:p>
              <a:pPr algn="ctr" defTabSz="914126" eaLnBrk="1" fontAlgn="auto" hangingPunct="1">
                <a:spcBef>
                  <a:spcPts val="0"/>
                </a:spcBef>
                <a:spcAft>
                  <a:spcPts val="0"/>
                </a:spcAft>
              </a:pPr>
              <a:r>
                <a:rPr lang="en-US" sz="3599" b="1" u="sng">
                  <a:solidFill>
                    <a:prstClr val="black"/>
                  </a:solidFill>
                  <a:latin typeface="Cambria" panose="02040503050406030204" pitchFamily="18" charset="0"/>
                  <a:ea typeface="Times New Roman" panose="02020603050405020304" pitchFamily="18" charset="0"/>
                  <a:cs typeface="+mn-cs"/>
                </a:rPr>
                <a:t>Câu 1: </a:t>
              </a:r>
              <a:r>
                <a:rPr lang="en-US" sz="3599" b="1">
                  <a:solidFill>
                    <a:prstClr val="black"/>
                  </a:solidFill>
                  <a:latin typeface="Cambria" panose="02040503050406030204" pitchFamily="18" charset="0"/>
                  <a:ea typeface="Times New Roman" panose="02020603050405020304" pitchFamily="18" charset="0"/>
                  <a:cs typeface="+mn-cs"/>
                </a:rPr>
                <a:t>Cô giáo đã tạo ra những gì từ mỗi tờ giấy màu?</a:t>
              </a:r>
              <a:endParaRPr lang="en-US" sz="3599" b="1" dirty="0" err="1">
                <a:solidFill>
                  <a:prstClr val="black"/>
                </a:solidFill>
                <a:latin typeface="Cambria" panose="02040503050406030204" pitchFamily="18" charset="0"/>
                <a:ea typeface="Times New Roman" panose="02020603050405020304" pitchFamily="18" charset="0"/>
                <a:cs typeface="+mn-cs"/>
              </a:endParaRPr>
            </a:p>
          </p:txBody>
        </p:sp>
      </p:grpSp>
      <p:sp>
        <p:nvSpPr>
          <p:cNvPr id="27" name="Text Box 5">
            <a:extLst>
              <a:ext uri="{FF2B5EF4-FFF2-40B4-BE49-F238E27FC236}">
                <a16:creationId xmlns:a16="http://schemas.microsoft.com/office/drawing/2014/main" id="{71AAA966-089D-46DE-A574-A209AD224C8E}"/>
              </a:ext>
            </a:extLst>
          </p:cNvPr>
          <p:cNvSpPr txBox="1">
            <a:spLocks noChangeArrowheads="1"/>
          </p:cNvSpPr>
          <p:nvPr/>
        </p:nvSpPr>
        <p:spPr bwMode="auto">
          <a:xfrm>
            <a:off x="626297" y="2133600"/>
            <a:ext cx="10761671" cy="1077218"/>
          </a:xfrm>
          <a:prstGeom prst="rect">
            <a:avLst/>
          </a:prstGeom>
          <a:solidFill>
            <a:sysClr val="window" lastClr="FFFFFF"/>
          </a:solidFill>
          <a:ln w="9525">
            <a:noFill/>
            <a:miter lim="800000"/>
            <a:headEnd/>
            <a:tailEnd/>
          </a:ln>
        </p:spPr>
        <p:txBody>
          <a:bodyPr wrap="square">
            <a:spAutoFit/>
          </a:bodyPr>
          <a:lstStyle/>
          <a:p>
            <a:pPr marL="457200" indent="-457200" algn="just">
              <a:spcBef>
                <a:spcPct val="50000"/>
              </a:spcBef>
              <a:buFont typeface="Wingdings" pitchFamily="2" charset="2"/>
              <a:buChar char="Ø"/>
              <a:defRPr/>
            </a:pPr>
            <a:r>
              <a:rPr lang="en-US" sz="3200" b="1" kern="0" dirty="0" err="1">
                <a:solidFill>
                  <a:srgbClr val="C00000"/>
                </a:solidFill>
                <a:latin typeface="Times New Roman" pitchFamily="18" charset="0"/>
                <a:cs typeface="Times New Roman" pitchFamily="18" charset="0"/>
              </a:rPr>
              <a:t>Từ</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một</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tờ</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giấy</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trắng</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thoắt</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một</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cái</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cô</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đã</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gấp</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xong</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một</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chiếc</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thuyền</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cong</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cong</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rất</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xinh</a:t>
            </a:r>
            <a:r>
              <a:rPr lang="en-US" sz="3200" b="1" kern="0" dirty="0">
                <a:solidFill>
                  <a:srgbClr val="C00000"/>
                </a:solidFill>
                <a:latin typeface="Times New Roman" pitchFamily="18" charset="0"/>
                <a:cs typeface="Times New Roman" pitchFamily="18" charset="0"/>
              </a:rPr>
              <a:t>.</a:t>
            </a:r>
          </a:p>
        </p:txBody>
      </p:sp>
      <p:sp>
        <p:nvSpPr>
          <p:cNvPr id="28" name="Text Box 6">
            <a:extLst>
              <a:ext uri="{FF2B5EF4-FFF2-40B4-BE49-F238E27FC236}">
                <a16:creationId xmlns:a16="http://schemas.microsoft.com/office/drawing/2014/main" id="{3A436996-B80F-41C8-AC88-DEC3B4753FA3}"/>
              </a:ext>
            </a:extLst>
          </p:cNvPr>
          <p:cNvSpPr txBox="1">
            <a:spLocks noChangeArrowheads="1"/>
          </p:cNvSpPr>
          <p:nvPr/>
        </p:nvSpPr>
        <p:spPr bwMode="auto">
          <a:xfrm>
            <a:off x="590541" y="3388876"/>
            <a:ext cx="10761671" cy="1077218"/>
          </a:xfrm>
          <a:prstGeom prst="rect">
            <a:avLst/>
          </a:prstGeom>
          <a:solidFill>
            <a:sysClr val="window" lastClr="FFFFFF"/>
          </a:solidFill>
          <a:ln w="9525">
            <a:noFill/>
            <a:miter lim="800000"/>
            <a:headEnd/>
            <a:tailEnd/>
          </a:ln>
        </p:spPr>
        <p:txBody>
          <a:bodyPr wrap="square">
            <a:spAutoFit/>
          </a:bodyPr>
          <a:lstStyle/>
          <a:p>
            <a:pPr marL="457200" indent="-457200" algn="just">
              <a:spcBef>
                <a:spcPct val="50000"/>
              </a:spcBef>
              <a:buFont typeface="Wingdings" pitchFamily="2" charset="2"/>
              <a:buChar char="Ø"/>
              <a:defRPr/>
            </a:pPr>
            <a:r>
              <a:rPr lang="en-US" sz="3200" b="1" kern="0" dirty="0" err="1">
                <a:solidFill>
                  <a:srgbClr val="C00000"/>
                </a:solidFill>
                <a:latin typeface="Times New Roman" pitchFamily="18" charset="0"/>
                <a:cs typeface="Times New Roman" pitchFamily="18" charset="0"/>
              </a:rPr>
              <a:t>Với</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một</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tờ</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giấy</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đỏ</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bàn</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tay</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mềm</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mại</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của</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cô</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đã</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làm</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ra</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một</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mặt</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trời</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với</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nhiều</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tia</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nắng</a:t>
            </a:r>
            <a:r>
              <a:rPr lang="en-US" sz="3200" b="1" kern="0" dirty="0">
                <a:solidFill>
                  <a:srgbClr val="C00000"/>
                </a:solidFill>
                <a:latin typeface="Times New Roman" pitchFamily="18" charset="0"/>
                <a:cs typeface="Times New Roman" pitchFamily="18" charset="0"/>
              </a:rPr>
              <a:t> </a:t>
            </a:r>
            <a:r>
              <a:rPr lang="en-US" sz="3200" b="1" kern="0" dirty="0" err="1">
                <a:solidFill>
                  <a:srgbClr val="C00000"/>
                </a:solidFill>
                <a:latin typeface="Times New Roman" pitchFamily="18" charset="0"/>
                <a:cs typeface="Times New Roman" pitchFamily="18" charset="0"/>
              </a:rPr>
              <a:t>tỏa</a:t>
            </a:r>
            <a:r>
              <a:rPr lang="en-US" sz="3200" b="1" kern="0" dirty="0">
                <a:solidFill>
                  <a:srgbClr val="C00000"/>
                </a:solidFill>
                <a:latin typeface="Times New Roman" pitchFamily="18" charset="0"/>
                <a:cs typeface="Times New Roman" pitchFamily="18" charset="0"/>
              </a:rPr>
              <a:t>.</a:t>
            </a:r>
          </a:p>
        </p:txBody>
      </p:sp>
      <p:sp>
        <p:nvSpPr>
          <p:cNvPr id="29" name="Text Box 8">
            <a:extLst>
              <a:ext uri="{FF2B5EF4-FFF2-40B4-BE49-F238E27FC236}">
                <a16:creationId xmlns:a16="http://schemas.microsoft.com/office/drawing/2014/main" id="{0F46B56A-7F98-4FB6-9CF7-3D1AB9170ED0}"/>
              </a:ext>
            </a:extLst>
          </p:cNvPr>
          <p:cNvSpPr txBox="1">
            <a:spLocks noChangeArrowheads="1"/>
          </p:cNvSpPr>
          <p:nvPr/>
        </p:nvSpPr>
        <p:spPr bwMode="auto">
          <a:xfrm>
            <a:off x="626298" y="4610187"/>
            <a:ext cx="10761671" cy="1077218"/>
          </a:xfrm>
          <a:prstGeom prst="rect">
            <a:avLst/>
          </a:prstGeom>
          <a:noFill/>
          <a:ln w="9525">
            <a:noFill/>
            <a:miter lim="800000"/>
            <a:headEnd/>
            <a:tailEnd/>
          </a:ln>
        </p:spPr>
        <p:txBody>
          <a:bodyPr wrap="square">
            <a:spAutoFit/>
          </a:bodyPr>
          <a:lstStyle/>
          <a:p>
            <a:pPr marL="457200" indent="-457200" algn="just">
              <a:spcBef>
                <a:spcPct val="50000"/>
              </a:spcBef>
              <a:buFont typeface="Wingdings" pitchFamily="2" charset="2"/>
              <a:buChar char="Ø"/>
            </a:pPr>
            <a:r>
              <a:rPr lang="en-US" sz="3200" b="1" dirty="0" err="1">
                <a:solidFill>
                  <a:srgbClr val="C00000"/>
                </a:solidFill>
                <a:latin typeface="Times New Roman" pitchFamily="18" charset="0"/>
                <a:cs typeface="Times New Roman" pitchFamily="18" charset="0"/>
              </a:rPr>
              <a:t>Thêm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tờ</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giấy</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xanh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cô</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cắt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rất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nhanh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tạo</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ra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một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mặt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nước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dập</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dềnh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những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làn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sóng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lượn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quanh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thuyền</a:t>
            </a:r>
            <a:r>
              <a:rPr lang="en-US" sz="3200" b="1"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68229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blinds(horizontal)">
                                      <p:cBhvr>
                                        <p:cTn id="17" dur="500"/>
                                        <p:tgtEl>
                                          <p:spTgt spid="2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4597BA-67A5-4B66-85DB-7367C5E7B78A}"/>
              </a:ext>
            </a:extLst>
          </p:cNvPr>
          <p:cNvSpPr/>
          <p:nvPr/>
        </p:nvSpPr>
        <p:spPr>
          <a:xfrm>
            <a:off x="1433524" y="514864"/>
            <a:ext cx="10239214" cy="646331"/>
          </a:xfrm>
          <a:prstGeom prst="rect">
            <a:avLst/>
          </a:prstGeom>
        </p:spPr>
        <p:txBody>
          <a:bodyPr wrap="square">
            <a:spAutoFit/>
          </a:bodyPr>
          <a:lstStyle/>
          <a:p>
            <a:pPr algn="ctr"/>
            <a:r>
              <a:rPr lang="en-US" sz="3600" b="1" dirty="0" err="1">
                <a:ln w="0"/>
                <a:solidFill>
                  <a:srgbClr val="C00000"/>
                </a:solidFill>
                <a:effectLst>
                  <a:reflection blurRad="6350" stA="53000" endA="300" endPos="35500" dir="5400000" sy="-90000" algn="bl" rotWithShape="0"/>
                </a:effectLst>
                <a:latin typeface="Times New Roman" pitchFamily="18" charset="0"/>
                <a:cs typeface="Times New Roman" pitchFamily="18" charset="0"/>
              </a:rPr>
              <a:t>Những</a:t>
            </a:r>
            <a:r>
              <a:rPr lang="en-US" sz="3600" b="1" dirty="0">
                <a:ln w="0"/>
                <a:solidFill>
                  <a:srgbClr val="C00000"/>
                </a:solidFill>
                <a:effectLst>
                  <a:reflection blurRad="6350" stA="53000" endA="300" endPos="35500" dir="5400000" sy="-90000" algn="bl" rotWithShape="0"/>
                </a:effectLst>
                <a:latin typeface="Times New Roman" pitchFamily="18" charset="0"/>
                <a:cs typeface="Times New Roman" pitchFamily="18" charset="0"/>
              </a:rPr>
              <a:t> </a:t>
            </a:r>
            <a:r>
              <a:rPr lang="en-US" sz="3600" b="1" dirty="0" err="1">
                <a:ln w="0"/>
                <a:solidFill>
                  <a:srgbClr val="C00000"/>
                </a:solidFill>
                <a:effectLst>
                  <a:reflection blurRad="6350" stA="53000" endA="300" endPos="35500" dir="5400000" sy="-90000" algn="bl" rotWithShape="0"/>
                </a:effectLst>
                <a:latin typeface="Times New Roman" pitchFamily="18" charset="0"/>
                <a:cs typeface="Times New Roman" pitchFamily="18" charset="0"/>
              </a:rPr>
              <a:t>sản</a:t>
            </a:r>
            <a:r>
              <a:rPr lang="en-US" sz="3600" b="1" dirty="0">
                <a:ln w="0"/>
                <a:solidFill>
                  <a:srgbClr val="C00000"/>
                </a:solidFill>
                <a:effectLst>
                  <a:reflection blurRad="6350" stA="53000" endA="300" endPos="35500" dir="5400000" sy="-90000" algn="bl" rotWithShape="0"/>
                </a:effectLst>
                <a:latin typeface="Times New Roman" pitchFamily="18" charset="0"/>
                <a:cs typeface="Times New Roman" pitchFamily="18" charset="0"/>
              </a:rPr>
              <a:t> </a:t>
            </a:r>
            <a:r>
              <a:rPr lang="en-US" sz="3600" b="1" dirty="0" err="1">
                <a:ln w="0"/>
                <a:solidFill>
                  <a:srgbClr val="C00000"/>
                </a:solidFill>
                <a:effectLst>
                  <a:reflection blurRad="6350" stA="53000" endA="300" endPos="35500" dir="5400000" sy="-90000" algn="bl" rotWithShape="0"/>
                </a:effectLst>
                <a:latin typeface="Times New Roman" pitchFamily="18" charset="0"/>
                <a:cs typeface="Times New Roman" pitchFamily="18" charset="0"/>
              </a:rPr>
              <a:t>phẩm</a:t>
            </a:r>
            <a:r>
              <a:rPr lang="en-US" sz="3600" b="1" dirty="0">
                <a:ln w="0"/>
                <a:solidFill>
                  <a:srgbClr val="C00000"/>
                </a:solidFill>
                <a:effectLst>
                  <a:reflection blurRad="6350" stA="53000" endA="300" endPos="35500" dir="5400000" sy="-90000" algn="bl" rotWithShape="0"/>
                </a:effectLst>
                <a:latin typeface="Times New Roman" pitchFamily="18" charset="0"/>
                <a:cs typeface="Times New Roman" pitchFamily="18" charset="0"/>
              </a:rPr>
              <a:t> </a:t>
            </a:r>
            <a:r>
              <a:rPr lang="en-US" sz="3600" b="1" dirty="0" err="1">
                <a:ln w="0"/>
                <a:solidFill>
                  <a:srgbClr val="C00000"/>
                </a:solidFill>
                <a:effectLst>
                  <a:reflection blurRad="6350" stA="53000" endA="300" endPos="35500" dir="5400000" sy="-90000" algn="bl" rotWithShape="0"/>
                </a:effectLst>
                <a:latin typeface="Times New Roman" pitchFamily="18" charset="0"/>
                <a:cs typeface="Times New Roman" pitchFamily="18" charset="0"/>
              </a:rPr>
              <a:t>được</a:t>
            </a:r>
            <a:r>
              <a:rPr lang="en-US" sz="3600" b="1" dirty="0">
                <a:ln w="0"/>
                <a:solidFill>
                  <a:srgbClr val="C00000"/>
                </a:solidFill>
                <a:effectLst>
                  <a:reflection blurRad="6350" stA="53000" endA="300" endPos="35500" dir="5400000" sy="-90000" algn="bl" rotWithShape="0"/>
                </a:effectLst>
                <a:latin typeface="Times New Roman" pitchFamily="18" charset="0"/>
                <a:cs typeface="Times New Roman" pitchFamily="18" charset="0"/>
              </a:rPr>
              <a:t> </a:t>
            </a:r>
            <a:r>
              <a:rPr lang="en-US" sz="3600" b="1" dirty="0" err="1">
                <a:ln w="0"/>
                <a:solidFill>
                  <a:srgbClr val="C00000"/>
                </a:solidFill>
                <a:effectLst>
                  <a:reflection blurRad="6350" stA="53000" endA="300" endPos="35500" dir="5400000" sy="-90000" algn="bl" rotWithShape="0"/>
                </a:effectLst>
                <a:latin typeface="Times New Roman" pitchFamily="18" charset="0"/>
                <a:cs typeface="Times New Roman" pitchFamily="18" charset="0"/>
              </a:rPr>
              <a:t>làm</a:t>
            </a:r>
            <a:r>
              <a:rPr lang="en-US" sz="3600" b="1" dirty="0">
                <a:ln w="0"/>
                <a:solidFill>
                  <a:srgbClr val="C00000"/>
                </a:solidFill>
                <a:effectLst>
                  <a:reflection blurRad="6350" stA="53000" endA="300" endPos="35500" dir="5400000" sy="-90000" algn="bl" rotWithShape="0"/>
                </a:effectLst>
                <a:latin typeface="Times New Roman" pitchFamily="18" charset="0"/>
                <a:cs typeface="Times New Roman" pitchFamily="18" charset="0"/>
              </a:rPr>
              <a:t> </a:t>
            </a:r>
            <a:r>
              <a:rPr lang="en-US" sz="3600" b="1" dirty="0" err="1">
                <a:ln w="0"/>
                <a:solidFill>
                  <a:srgbClr val="C00000"/>
                </a:solidFill>
                <a:effectLst>
                  <a:reflection blurRad="6350" stA="53000" endA="300" endPos="35500" dir="5400000" sy="-90000" algn="bl" rotWithShape="0"/>
                </a:effectLst>
                <a:latin typeface="Times New Roman" pitchFamily="18" charset="0"/>
                <a:cs typeface="Times New Roman" pitchFamily="18" charset="0"/>
              </a:rPr>
              <a:t>từ</a:t>
            </a:r>
            <a:r>
              <a:rPr lang="en-US" sz="3600" b="1" dirty="0">
                <a:ln w="0"/>
                <a:solidFill>
                  <a:srgbClr val="C00000"/>
                </a:solidFill>
                <a:effectLst>
                  <a:reflection blurRad="6350" stA="53000" endA="300" endPos="35500" dir="5400000" sy="-90000" algn="bl" rotWithShape="0"/>
                </a:effectLst>
                <a:latin typeface="Times New Roman" pitchFamily="18" charset="0"/>
                <a:cs typeface="Times New Roman" pitchFamily="18" charset="0"/>
              </a:rPr>
              <a:t> </a:t>
            </a:r>
            <a:r>
              <a:rPr lang="en-US" sz="3600" b="1" dirty="0" err="1">
                <a:ln w="0"/>
                <a:solidFill>
                  <a:srgbClr val="C00000"/>
                </a:solidFill>
                <a:effectLst>
                  <a:reflection blurRad="6350" stA="53000" endA="300" endPos="35500" dir="5400000" sy="-90000" algn="bl" rotWithShape="0"/>
                </a:effectLst>
                <a:latin typeface="Times New Roman" pitchFamily="18" charset="0"/>
                <a:cs typeface="Times New Roman" pitchFamily="18" charset="0"/>
              </a:rPr>
              <a:t>bàn</a:t>
            </a:r>
            <a:r>
              <a:rPr lang="en-US" sz="3600" b="1" dirty="0">
                <a:ln w="0"/>
                <a:solidFill>
                  <a:srgbClr val="C00000"/>
                </a:solidFill>
                <a:effectLst>
                  <a:reflection blurRad="6350" stA="53000" endA="300" endPos="35500" dir="5400000" sy="-90000" algn="bl" rotWithShape="0"/>
                </a:effectLst>
                <a:latin typeface="Times New Roman" pitchFamily="18" charset="0"/>
                <a:cs typeface="Times New Roman" pitchFamily="18" charset="0"/>
              </a:rPr>
              <a:t> </a:t>
            </a:r>
            <a:r>
              <a:rPr lang="en-US" sz="3600" b="1" dirty="0" err="1">
                <a:ln w="0"/>
                <a:solidFill>
                  <a:srgbClr val="C00000"/>
                </a:solidFill>
                <a:effectLst>
                  <a:reflection blurRad="6350" stA="53000" endA="300" endPos="35500" dir="5400000" sy="-90000" algn="bl" rotWithShape="0"/>
                </a:effectLst>
                <a:latin typeface="Times New Roman" pitchFamily="18" charset="0"/>
                <a:cs typeface="Times New Roman" pitchFamily="18" charset="0"/>
              </a:rPr>
              <a:t>tay</a:t>
            </a:r>
            <a:r>
              <a:rPr lang="en-US" sz="3600" b="1" dirty="0">
                <a:ln w="0"/>
                <a:solidFill>
                  <a:srgbClr val="C00000"/>
                </a:solidFill>
                <a:effectLst>
                  <a:reflection blurRad="6350" stA="53000" endA="300" endPos="35500" dir="5400000" sy="-90000" algn="bl" rotWithShape="0"/>
                </a:effectLst>
                <a:latin typeface="Times New Roman" pitchFamily="18" charset="0"/>
                <a:cs typeface="Times New Roman" pitchFamily="18" charset="0"/>
              </a:rPr>
              <a:t> </a:t>
            </a:r>
            <a:r>
              <a:rPr lang="en-US" sz="3600" b="1" dirty="0" err="1">
                <a:ln w="0"/>
                <a:solidFill>
                  <a:srgbClr val="C00000"/>
                </a:solidFill>
                <a:effectLst>
                  <a:reflection blurRad="6350" stA="53000" endA="300" endPos="35500" dir="5400000" sy="-90000" algn="bl" rotWithShape="0"/>
                </a:effectLst>
                <a:latin typeface="Times New Roman" pitchFamily="18" charset="0"/>
                <a:cs typeface="Times New Roman" pitchFamily="18" charset="0"/>
              </a:rPr>
              <a:t>cô</a:t>
            </a:r>
            <a:endParaRPr lang="en-US" sz="3600" b="1" dirty="0">
              <a:ln w="0"/>
              <a:solidFill>
                <a:srgbClr val="C00000"/>
              </a:solidFill>
              <a:effectLst>
                <a:reflection blurRad="6350" stA="53000" endA="300" endPos="35500" dir="5400000" sy="-90000" algn="bl" rotWithShape="0"/>
              </a:effectLst>
              <a:latin typeface="Times New Roman" pitchFamily="18" charset="0"/>
              <a:cs typeface="Times New Roman" pitchFamily="18" charset="0"/>
            </a:endParaRPr>
          </a:p>
        </p:txBody>
      </p:sp>
      <p:sp>
        <p:nvSpPr>
          <p:cNvPr id="3" name="AutoShape 7">
            <a:extLst>
              <a:ext uri="{FF2B5EF4-FFF2-40B4-BE49-F238E27FC236}">
                <a16:creationId xmlns:a16="http://schemas.microsoft.com/office/drawing/2014/main" id="{26C3D7C9-ECB9-4D5C-B88C-986AA25A44A3}"/>
              </a:ext>
            </a:extLst>
          </p:cNvPr>
          <p:cNvSpPr>
            <a:spLocks noChangeArrowheads="1"/>
          </p:cNvSpPr>
          <p:nvPr/>
        </p:nvSpPr>
        <p:spPr bwMode="auto">
          <a:xfrm>
            <a:off x="4224482" y="3920836"/>
            <a:ext cx="3276600" cy="914400"/>
          </a:xfrm>
          <a:custGeom>
            <a:avLst/>
            <a:gdLst>
              <a:gd name="G0" fmla="+- 3024 0 0"/>
              <a:gd name="G1" fmla="+- 21600 0 3024"/>
              <a:gd name="G2" fmla="*/ 3024 1 2"/>
              <a:gd name="G3" fmla="+- 21600 0 G2"/>
              <a:gd name="G4" fmla="+/ 3024 21600 2"/>
              <a:gd name="G5" fmla="+/ G1 0 2"/>
              <a:gd name="G6" fmla="*/ 21600 21600 3024"/>
              <a:gd name="G7" fmla="*/ G6 1 2"/>
              <a:gd name="G8" fmla="+- 21600 0 G7"/>
              <a:gd name="G9" fmla="*/ 21600 1 2"/>
              <a:gd name="G10" fmla="+- 3024 0 G9"/>
              <a:gd name="G11" fmla="?: G10 G8 0"/>
              <a:gd name="G12" fmla="?: G10 G7 21600"/>
              <a:gd name="T0" fmla="*/ 20088 w 21600"/>
              <a:gd name="T1" fmla="*/ 10800 h 21600"/>
              <a:gd name="T2" fmla="*/ 10800 w 21600"/>
              <a:gd name="T3" fmla="*/ 21600 h 21600"/>
              <a:gd name="T4" fmla="*/ 1512 w 21600"/>
              <a:gd name="T5" fmla="*/ 10800 h 21600"/>
              <a:gd name="T6" fmla="*/ 10800 w 21600"/>
              <a:gd name="T7" fmla="*/ 0 h 21600"/>
              <a:gd name="T8" fmla="*/ 3312 w 21600"/>
              <a:gd name="T9" fmla="*/ 3312 h 21600"/>
              <a:gd name="T10" fmla="*/ 18288 w 21600"/>
              <a:gd name="T11" fmla="*/ 18288 h 21600"/>
            </a:gdLst>
            <a:ahLst/>
            <a:cxnLst>
              <a:cxn ang="0">
                <a:pos x="T0" y="T1"/>
              </a:cxn>
              <a:cxn ang="0">
                <a:pos x="T2" y="T3"/>
              </a:cxn>
              <a:cxn ang="0">
                <a:pos x="T4" y="T5"/>
              </a:cxn>
              <a:cxn ang="0">
                <a:pos x="T6" y="T7"/>
              </a:cxn>
            </a:cxnLst>
            <a:rect l="T8" t="T9" r="T10" b="T11"/>
            <a:pathLst>
              <a:path w="21600" h="21600">
                <a:moveTo>
                  <a:pt x="0" y="0"/>
                </a:moveTo>
                <a:lnTo>
                  <a:pt x="3024" y="21600"/>
                </a:lnTo>
                <a:lnTo>
                  <a:pt x="18576" y="21600"/>
                </a:lnTo>
                <a:lnTo>
                  <a:pt x="21600" y="0"/>
                </a:lnTo>
                <a:close/>
              </a:path>
            </a:pathLst>
          </a:cu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endParaRPr lang="en-US">
              <a:solidFill>
                <a:prstClr val="white"/>
              </a:solidFill>
            </a:endParaRPr>
          </a:p>
        </p:txBody>
      </p:sp>
      <p:sp>
        <p:nvSpPr>
          <p:cNvPr id="4" name="AutoShape 8">
            <a:extLst>
              <a:ext uri="{FF2B5EF4-FFF2-40B4-BE49-F238E27FC236}">
                <a16:creationId xmlns:a16="http://schemas.microsoft.com/office/drawing/2014/main" id="{550566D1-339D-464D-B028-E2A7E41582D5}"/>
              </a:ext>
            </a:extLst>
          </p:cNvPr>
          <p:cNvSpPr>
            <a:spLocks noChangeArrowheads="1"/>
          </p:cNvSpPr>
          <p:nvPr/>
        </p:nvSpPr>
        <p:spPr bwMode="auto">
          <a:xfrm>
            <a:off x="5862782" y="2549236"/>
            <a:ext cx="990600" cy="1371600"/>
          </a:xfrm>
          <a:prstGeom prst="rtTriangle">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endParaRPr lang="en-US">
              <a:solidFill>
                <a:prstClr val="white"/>
              </a:solidFill>
            </a:endParaRPr>
          </a:p>
        </p:txBody>
      </p:sp>
      <p:sp>
        <p:nvSpPr>
          <p:cNvPr id="5" name="AutoShape 9">
            <a:extLst>
              <a:ext uri="{FF2B5EF4-FFF2-40B4-BE49-F238E27FC236}">
                <a16:creationId xmlns:a16="http://schemas.microsoft.com/office/drawing/2014/main" id="{D6CCA452-DF0D-449F-A7D9-B1BC163EC2F8}"/>
              </a:ext>
            </a:extLst>
          </p:cNvPr>
          <p:cNvSpPr>
            <a:spLocks noChangeArrowheads="1"/>
          </p:cNvSpPr>
          <p:nvPr/>
        </p:nvSpPr>
        <p:spPr bwMode="auto">
          <a:xfrm flipH="1">
            <a:off x="4851400" y="2549236"/>
            <a:ext cx="990600" cy="1371600"/>
          </a:xfrm>
          <a:prstGeom prst="rtTriangle">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endParaRPr lang="en-US">
              <a:solidFill>
                <a:prstClr val="white"/>
              </a:solidFill>
            </a:endParaRPr>
          </a:p>
        </p:txBody>
      </p:sp>
      <p:grpSp>
        <p:nvGrpSpPr>
          <p:cNvPr id="6" name="Group 7">
            <a:extLst>
              <a:ext uri="{FF2B5EF4-FFF2-40B4-BE49-F238E27FC236}">
                <a16:creationId xmlns:a16="http://schemas.microsoft.com/office/drawing/2014/main" id="{85B7F30A-042A-4CBA-9D72-77EA21984440}"/>
              </a:ext>
            </a:extLst>
          </p:cNvPr>
          <p:cNvGrpSpPr>
            <a:grpSpLocks/>
          </p:cNvGrpSpPr>
          <p:nvPr/>
        </p:nvGrpSpPr>
        <p:grpSpPr bwMode="auto">
          <a:xfrm>
            <a:off x="442924" y="453737"/>
            <a:ext cx="2743200" cy="2286000"/>
            <a:chOff x="96" y="912"/>
            <a:chExt cx="1728" cy="1440"/>
          </a:xfrm>
        </p:grpSpPr>
        <p:sp>
          <p:nvSpPr>
            <p:cNvPr id="7" name="Oval 8">
              <a:extLst>
                <a:ext uri="{FF2B5EF4-FFF2-40B4-BE49-F238E27FC236}">
                  <a16:creationId xmlns:a16="http://schemas.microsoft.com/office/drawing/2014/main" id="{87B5C606-88F5-4FBB-9B26-BA355C8E7F44}"/>
                </a:ext>
              </a:extLst>
            </p:cNvPr>
            <p:cNvSpPr>
              <a:spLocks noChangeArrowheads="1"/>
            </p:cNvSpPr>
            <p:nvPr/>
          </p:nvSpPr>
          <p:spPr bwMode="auto">
            <a:xfrm>
              <a:off x="576" y="1344"/>
              <a:ext cx="672" cy="576"/>
            </a:xfrm>
            <a:prstGeom prst="ellipse">
              <a:avLst/>
            </a:prstGeom>
            <a:solidFill>
              <a:srgbClr val="FF0000"/>
            </a:solidFill>
            <a:ln w="762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8" name="Line 9">
              <a:extLst>
                <a:ext uri="{FF2B5EF4-FFF2-40B4-BE49-F238E27FC236}">
                  <a16:creationId xmlns:a16="http://schemas.microsoft.com/office/drawing/2014/main" id="{2822946E-9790-4580-B374-18DD5275646E}"/>
                </a:ext>
              </a:extLst>
            </p:cNvPr>
            <p:cNvSpPr>
              <a:spLocks noChangeShapeType="1"/>
            </p:cNvSpPr>
            <p:nvPr/>
          </p:nvSpPr>
          <p:spPr bwMode="auto">
            <a:xfrm flipV="1">
              <a:off x="1248" y="1536"/>
              <a:ext cx="576" cy="96"/>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 name="Line 10">
              <a:extLst>
                <a:ext uri="{FF2B5EF4-FFF2-40B4-BE49-F238E27FC236}">
                  <a16:creationId xmlns:a16="http://schemas.microsoft.com/office/drawing/2014/main" id="{C587CA8A-A002-400F-8932-364E450CD4A0}"/>
                </a:ext>
              </a:extLst>
            </p:cNvPr>
            <p:cNvSpPr>
              <a:spLocks noChangeShapeType="1"/>
            </p:cNvSpPr>
            <p:nvPr/>
          </p:nvSpPr>
          <p:spPr bwMode="auto">
            <a:xfrm>
              <a:off x="1248" y="1728"/>
              <a:ext cx="288" cy="96"/>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0" name="Line 11">
              <a:extLst>
                <a:ext uri="{FF2B5EF4-FFF2-40B4-BE49-F238E27FC236}">
                  <a16:creationId xmlns:a16="http://schemas.microsoft.com/office/drawing/2014/main" id="{C430ED48-6084-4B2E-A6FF-5FEF6D79C498}"/>
                </a:ext>
              </a:extLst>
            </p:cNvPr>
            <p:cNvSpPr>
              <a:spLocks noChangeShapeType="1"/>
            </p:cNvSpPr>
            <p:nvPr/>
          </p:nvSpPr>
          <p:spPr bwMode="auto">
            <a:xfrm>
              <a:off x="1008" y="1920"/>
              <a:ext cx="144" cy="432"/>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1" name="Line 12">
              <a:extLst>
                <a:ext uri="{FF2B5EF4-FFF2-40B4-BE49-F238E27FC236}">
                  <a16:creationId xmlns:a16="http://schemas.microsoft.com/office/drawing/2014/main" id="{614EF449-F2C2-4B0E-8DE3-A1273906D13F}"/>
                </a:ext>
              </a:extLst>
            </p:cNvPr>
            <p:cNvSpPr>
              <a:spLocks noChangeShapeType="1"/>
            </p:cNvSpPr>
            <p:nvPr/>
          </p:nvSpPr>
          <p:spPr bwMode="auto">
            <a:xfrm flipH="1">
              <a:off x="576" y="1920"/>
              <a:ext cx="240" cy="432"/>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2" name="Line 13">
              <a:extLst>
                <a:ext uri="{FF2B5EF4-FFF2-40B4-BE49-F238E27FC236}">
                  <a16:creationId xmlns:a16="http://schemas.microsoft.com/office/drawing/2014/main" id="{877CACC5-8D7F-48C2-B55E-0290AC9FA173}"/>
                </a:ext>
              </a:extLst>
            </p:cNvPr>
            <p:cNvSpPr>
              <a:spLocks noChangeShapeType="1"/>
            </p:cNvSpPr>
            <p:nvPr/>
          </p:nvSpPr>
          <p:spPr bwMode="auto">
            <a:xfrm>
              <a:off x="912" y="1920"/>
              <a:ext cx="0" cy="192"/>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3" name="Line 14">
              <a:extLst>
                <a:ext uri="{FF2B5EF4-FFF2-40B4-BE49-F238E27FC236}">
                  <a16:creationId xmlns:a16="http://schemas.microsoft.com/office/drawing/2014/main" id="{BD8509CB-AABF-480C-B99C-124D6FEB95E7}"/>
                </a:ext>
              </a:extLst>
            </p:cNvPr>
            <p:cNvSpPr>
              <a:spLocks noChangeShapeType="1"/>
            </p:cNvSpPr>
            <p:nvPr/>
          </p:nvSpPr>
          <p:spPr bwMode="auto">
            <a:xfrm flipH="1">
              <a:off x="480" y="1872"/>
              <a:ext cx="192" cy="144"/>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4" name="Line 15">
              <a:extLst>
                <a:ext uri="{FF2B5EF4-FFF2-40B4-BE49-F238E27FC236}">
                  <a16:creationId xmlns:a16="http://schemas.microsoft.com/office/drawing/2014/main" id="{A393B351-E53D-4BC0-A079-73F22330FEAD}"/>
                </a:ext>
              </a:extLst>
            </p:cNvPr>
            <p:cNvSpPr>
              <a:spLocks noChangeShapeType="1"/>
            </p:cNvSpPr>
            <p:nvPr/>
          </p:nvSpPr>
          <p:spPr bwMode="auto">
            <a:xfrm flipH="1">
              <a:off x="96" y="1728"/>
              <a:ext cx="456" cy="96"/>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5" name="Line 16">
              <a:extLst>
                <a:ext uri="{FF2B5EF4-FFF2-40B4-BE49-F238E27FC236}">
                  <a16:creationId xmlns:a16="http://schemas.microsoft.com/office/drawing/2014/main" id="{C9DC5C51-03E7-4BC7-B13B-44EE76C3FA03}"/>
                </a:ext>
              </a:extLst>
            </p:cNvPr>
            <p:cNvSpPr>
              <a:spLocks noChangeShapeType="1"/>
            </p:cNvSpPr>
            <p:nvPr/>
          </p:nvSpPr>
          <p:spPr bwMode="auto">
            <a:xfrm>
              <a:off x="336" y="1536"/>
              <a:ext cx="240" cy="48"/>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6" name="Line 17">
              <a:extLst>
                <a:ext uri="{FF2B5EF4-FFF2-40B4-BE49-F238E27FC236}">
                  <a16:creationId xmlns:a16="http://schemas.microsoft.com/office/drawing/2014/main" id="{96392264-2549-43A0-8DCD-9058E0082FD2}"/>
                </a:ext>
              </a:extLst>
            </p:cNvPr>
            <p:cNvSpPr>
              <a:spLocks noChangeShapeType="1"/>
            </p:cNvSpPr>
            <p:nvPr/>
          </p:nvSpPr>
          <p:spPr bwMode="auto">
            <a:xfrm>
              <a:off x="240" y="1152"/>
              <a:ext cx="384" cy="336"/>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7" name="Line 18">
              <a:extLst>
                <a:ext uri="{FF2B5EF4-FFF2-40B4-BE49-F238E27FC236}">
                  <a16:creationId xmlns:a16="http://schemas.microsoft.com/office/drawing/2014/main" id="{D28D2BB3-8E57-4E49-952B-59059FB8A28C}"/>
                </a:ext>
              </a:extLst>
            </p:cNvPr>
            <p:cNvSpPr>
              <a:spLocks noChangeShapeType="1"/>
            </p:cNvSpPr>
            <p:nvPr/>
          </p:nvSpPr>
          <p:spPr bwMode="auto">
            <a:xfrm>
              <a:off x="576" y="1152"/>
              <a:ext cx="144" cy="240"/>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8" name="Line 19">
              <a:extLst>
                <a:ext uri="{FF2B5EF4-FFF2-40B4-BE49-F238E27FC236}">
                  <a16:creationId xmlns:a16="http://schemas.microsoft.com/office/drawing/2014/main" id="{BD0D5874-92A1-4641-BCD1-B51083B05157}"/>
                </a:ext>
              </a:extLst>
            </p:cNvPr>
            <p:cNvSpPr>
              <a:spLocks noChangeShapeType="1"/>
            </p:cNvSpPr>
            <p:nvPr/>
          </p:nvSpPr>
          <p:spPr bwMode="auto">
            <a:xfrm>
              <a:off x="816" y="912"/>
              <a:ext cx="48" cy="432"/>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9" name="Line 20">
              <a:extLst>
                <a:ext uri="{FF2B5EF4-FFF2-40B4-BE49-F238E27FC236}">
                  <a16:creationId xmlns:a16="http://schemas.microsoft.com/office/drawing/2014/main" id="{7FE48734-E83D-4165-8E3F-DF324B41147E}"/>
                </a:ext>
              </a:extLst>
            </p:cNvPr>
            <p:cNvSpPr>
              <a:spLocks noChangeShapeType="1"/>
            </p:cNvSpPr>
            <p:nvPr/>
          </p:nvSpPr>
          <p:spPr bwMode="auto">
            <a:xfrm flipH="1">
              <a:off x="1008" y="1104"/>
              <a:ext cx="48" cy="240"/>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0" name="Line 21">
              <a:extLst>
                <a:ext uri="{FF2B5EF4-FFF2-40B4-BE49-F238E27FC236}">
                  <a16:creationId xmlns:a16="http://schemas.microsoft.com/office/drawing/2014/main" id="{5DF1045D-1368-450F-973C-6314CA9E1197}"/>
                </a:ext>
              </a:extLst>
            </p:cNvPr>
            <p:cNvSpPr>
              <a:spLocks noChangeShapeType="1"/>
            </p:cNvSpPr>
            <p:nvPr/>
          </p:nvSpPr>
          <p:spPr bwMode="auto">
            <a:xfrm flipH="1">
              <a:off x="1104" y="1008"/>
              <a:ext cx="336" cy="384"/>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1" name="Line 22">
              <a:extLst>
                <a:ext uri="{FF2B5EF4-FFF2-40B4-BE49-F238E27FC236}">
                  <a16:creationId xmlns:a16="http://schemas.microsoft.com/office/drawing/2014/main" id="{C28ED75C-4096-489B-B820-468E93DBC11E}"/>
                </a:ext>
              </a:extLst>
            </p:cNvPr>
            <p:cNvSpPr>
              <a:spLocks noChangeShapeType="1"/>
            </p:cNvSpPr>
            <p:nvPr/>
          </p:nvSpPr>
          <p:spPr bwMode="auto">
            <a:xfrm flipV="1">
              <a:off x="1224" y="1392"/>
              <a:ext cx="216" cy="96"/>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2" name="Line 23">
              <a:extLst>
                <a:ext uri="{FF2B5EF4-FFF2-40B4-BE49-F238E27FC236}">
                  <a16:creationId xmlns:a16="http://schemas.microsoft.com/office/drawing/2014/main" id="{2224625C-B155-4F22-92EC-ADD8DE99DE56}"/>
                </a:ext>
              </a:extLst>
            </p:cNvPr>
            <p:cNvSpPr>
              <a:spLocks noChangeShapeType="1"/>
            </p:cNvSpPr>
            <p:nvPr/>
          </p:nvSpPr>
          <p:spPr bwMode="auto">
            <a:xfrm>
              <a:off x="1152" y="1872"/>
              <a:ext cx="432" cy="336"/>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3" name="Line 24">
              <a:extLst>
                <a:ext uri="{FF2B5EF4-FFF2-40B4-BE49-F238E27FC236}">
                  <a16:creationId xmlns:a16="http://schemas.microsoft.com/office/drawing/2014/main" id="{1A990AB4-6655-4FF1-A622-6B380B75E96E}"/>
                </a:ext>
              </a:extLst>
            </p:cNvPr>
            <p:cNvSpPr>
              <a:spLocks noChangeShapeType="1"/>
            </p:cNvSpPr>
            <p:nvPr/>
          </p:nvSpPr>
          <p:spPr bwMode="auto">
            <a:xfrm>
              <a:off x="1104" y="1920"/>
              <a:ext cx="192" cy="288"/>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24" name="Freeform 17">
            <a:extLst>
              <a:ext uri="{FF2B5EF4-FFF2-40B4-BE49-F238E27FC236}">
                <a16:creationId xmlns:a16="http://schemas.microsoft.com/office/drawing/2014/main" id="{903F0ECD-EBDA-459D-A5E2-93383FA3EE93}"/>
              </a:ext>
            </a:extLst>
          </p:cNvPr>
          <p:cNvSpPr>
            <a:spLocks/>
          </p:cNvSpPr>
          <p:nvPr/>
        </p:nvSpPr>
        <p:spPr bwMode="auto">
          <a:xfrm>
            <a:off x="7701478" y="4988952"/>
            <a:ext cx="1879600" cy="304800"/>
          </a:xfrm>
          <a:custGeom>
            <a:avLst/>
            <a:gdLst>
              <a:gd name="T0" fmla="*/ 32 w 1184"/>
              <a:gd name="T1" fmla="*/ 272 h 464"/>
              <a:gd name="T2" fmla="*/ 368 w 1184"/>
              <a:gd name="T3" fmla="*/ 32 h 464"/>
              <a:gd name="T4" fmla="*/ 608 w 1184"/>
              <a:gd name="T5" fmla="*/ 80 h 464"/>
              <a:gd name="T6" fmla="*/ 800 w 1184"/>
              <a:gd name="T7" fmla="*/ 272 h 464"/>
              <a:gd name="T8" fmla="*/ 1184 w 1184"/>
              <a:gd name="T9" fmla="*/ 128 h 464"/>
              <a:gd name="T10" fmla="*/ 800 w 1184"/>
              <a:gd name="T11" fmla="*/ 416 h 464"/>
              <a:gd name="T12" fmla="*/ 560 w 1184"/>
              <a:gd name="T13" fmla="*/ 416 h 464"/>
              <a:gd name="T14" fmla="*/ 416 w 1184"/>
              <a:gd name="T15" fmla="*/ 272 h 464"/>
              <a:gd name="T16" fmla="*/ 176 w 1184"/>
              <a:gd name="T17" fmla="*/ 272 h 464"/>
              <a:gd name="T18" fmla="*/ 32 w 1184"/>
              <a:gd name="T19" fmla="*/ 27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4" h="464">
                <a:moveTo>
                  <a:pt x="32" y="272"/>
                </a:moveTo>
                <a:cubicBezTo>
                  <a:pt x="64" y="232"/>
                  <a:pt x="272" y="64"/>
                  <a:pt x="368" y="32"/>
                </a:cubicBezTo>
                <a:cubicBezTo>
                  <a:pt x="464" y="0"/>
                  <a:pt x="536" y="40"/>
                  <a:pt x="608" y="80"/>
                </a:cubicBezTo>
                <a:cubicBezTo>
                  <a:pt x="680" y="120"/>
                  <a:pt x="704" y="264"/>
                  <a:pt x="800" y="272"/>
                </a:cubicBezTo>
                <a:cubicBezTo>
                  <a:pt x="896" y="280"/>
                  <a:pt x="1184" y="104"/>
                  <a:pt x="1184" y="128"/>
                </a:cubicBezTo>
                <a:cubicBezTo>
                  <a:pt x="1184" y="152"/>
                  <a:pt x="904" y="368"/>
                  <a:pt x="800" y="416"/>
                </a:cubicBezTo>
                <a:cubicBezTo>
                  <a:pt x="696" y="464"/>
                  <a:pt x="624" y="440"/>
                  <a:pt x="560" y="416"/>
                </a:cubicBezTo>
                <a:cubicBezTo>
                  <a:pt x="496" y="392"/>
                  <a:pt x="480" y="296"/>
                  <a:pt x="416" y="272"/>
                </a:cubicBezTo>
                <a:cubicBezTo>
                  <a:pt x="352" y="248"/>
                  <a:pt x="240" y="264"/>
                  <a:pt x="176" y="272"/>
                </a:cubicBezTo>
                <a:cubicBezTo>
                  <a:pt x="112" y="280"/>
                  <a:pt x="0" y="312"/>
                  <a:pt x="32" y="272"/>
                </a:cubicBezTo>
                <a:close/>
              </a:path>
            </a:pathLst>
          </a:custGeom>
          <a:gradFill rotWithShape="1">
            <a:gsLst>
              <a:gs pos="0">
                <a:srgbClr val="3333FF"/>
              </a:gs>
              <a:gs pos="100000">
                <a:srgbClr val="3333FF">
                  <a:gamma/>
                  <a:tint val="60392"/>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5" name="Freeform 18">
            <a:extLst>
              <a:ext uri="{FF2B5EF4-FFF2-40B4-BE49-F238E27FC236}">
                <a16:creationId xmlns:a16="http://schemas.microsoft.com/office/drawing/2014/main" id="{26DD2F27-BE02-4372-B055-7C1F41953062}"/>
              </a:ext>
            </a:extLst>
          </p:cNvPr>
          <p:cNvSpPr>
            <a:spLocks/>
          </p:cNvSpPr>
          <p:nvPr/>
        </p:nvSpPr>
        <p:spPr bwMode="auto">
          <a:xfrm>
            <a:off x="8162936" y="5365726"/>
            <a:ext cx="1879600" cy="304800"/>
          </a:xfrm>
          <a:custGeom>
            <a:avLst/>
            <a:gdLst>
              <a:gd name="T0" fmla="*/ 32 w 1184"/>
              <a:gd name="T1" fmla="*/ 272 h 464"/>
              <a:gd name="T2" fmla="*/ 368 w 1184"/>
              <a:gd name="T3" fmla="*/ 32 h 464"/>
              <a:gd name="T4" fmla="*/ 608 w 1184"/>
              <a:gd name="T5" fmla="*/ 80 h 464"/>
              <a:gd name="T6" fmla="*/ 800 w 1184"/>
              <a:gd name="T7" fmla="*/ 272 h 464"/>
              <a:gd name="T8" fmla="*/ 1184 w 1184"/>
              <a:gd name="T9" fmla="*/ 128 h 464"/>
              <a:gd name="T10" fmla="*/ 800 w 1184"/>
              <a:gd name="T11" fmla="*/ 416 h 464"/>
              <a:gd name="T12" fmla="*/ 560 w 1184"/>
              <a:gd name="T13" fmla="*/ 416 h 464"/>
              <a:gd name="T14" fmla="*/ 416 w 1184"/>
              <a:gd name="T15" fmla="*/ 272 h 464"/>
              <a:gd name="T16" fmla="*/ 176 w 1184"/>
              <a:gd name="T17" fmla="*/ 272 h 464"/>
              <a:gd name="T18" fmla="*/ 32 w 1184"/>
              <a:gd name="T19" fmla="*/ 27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4" h="464">
                <a:moveTo>
                  <a:pt x="32" y="272"/>
                </a:moveTo>
                <a:cubicBezTo>
                  <a:pt x="64" y="232"/>
                  <a:pt x="272" y="64"/>
                  <a:pt x="368" y="32"/>
                </a:cubicBezTo>
                <a:cubicBezTo>
                  <a:pt x="464" y="0"/>
                  <a:pt x="536" y="40"/>
                  <a:pt x="608" y="80"/>
                </a:cubicBezTo>
                <a:cubicBezTo>
                  <a:pt x="680" y="120"/>
                  <a:pt x="704" y="264"/>
                  <a:pt x="800" y="272"/>
                </a:cubicBezTo>
                <a:cubicBezTo>
                  <a:pt x="896" y="280"/>
                  <a:pt x="1184" y="104"/>
                  <a:pt x="1184" y="128"/>
                </a:cubicBezTo>
                <a:cubicBezTo>
                  <a:pt x="1184" y="152"/>
                  <a:pt x="904" y="368"/>
                  <a:pt x="800" y="416"/>
                </a:cubicBezTo>
                <a:cubicBezTo>
                  <a:pt x="696" y="464"/>
                  <a:pt x="624" y="440"/>
                  <a:pt x="560" y="416"/>
                </a:cubicBezTo>
                <a:cubicBezTo>
                  <a:pt x="496" y="392"/>
                  <a:pt x="480" y="296"/>
                  <a:pt x="416" y="272"/>
                </a:cubicBezTo>
                <a:cubicBezTo>
                  <a:pt x="352" y="248"/>
                  <a:pt x="240" y="264"/>
                  <a:pt x="176" y="272"/>
                </a:cubicBezTo>
                <a:cubicBezTo>
                  <a:pt x="112" y="280"/>
                  <a:pt x="0" y="312"/>
                  <a:pt x="32" y="272"/>
                </a:cubicBezTo>
                <a:close/>
              </a:path>
            </a:pathLst>
          </a:custGeom>
          <a:gradFill rotWithShape="1">
            <a:gsLst>
              <a:gs pos="0">
                <a:srgbClr val="3333FF"/>
              </a:gs>
              <a:gs pos="100000">
                <a:srgbClr val="3333FF">
                  <a:gamma/>
                  <a:tint val="60392"/>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6" name="Freeform 19">
            <a:extLst>
              <a:ext uri="{FF2B5EF4-FFF2-40B4-BE49-F238E27FC236}">
                <a16:creationId xmlns:a16="http://schemas.microsoft.com/office/drawing/2014/main" id="{2F3238D4-2311-4E82-B3CB-3C51AA56113F}"/>
              </a:ext>
            </a:extLst>
          </p:cNvPr>
          <p:cNvSpPr>
            <a:spLocks/>
          </p:cNvSpPr>
          <p:nvPr/>
        </p:nvSpPr>
        <p:spPr bwMode="auto">
          <a:xfrm>
            <a:off x="8086736" y="5873030"/>
            <a:ext cx="1879600" cy="304800"/>
          </a:xfrm>
          <a:custGeom>
            <a:avLst/>
            <a:gdLst>
              <a:gd name="T0" fmla="*/ 32 w 1184"/>
              <a:gd name="T1" fmla="*/ 272 h 464"/>
              <a:gd name="T2" fmla="*/ 368 w 1184"/>
              <a:gd name="T3" fmla="*/ 32 h 464"/>
              <a:gd name="T4" fmla="*/ 608 w 1184"/>
              <a:gd name="T5" fmla="*/ 80 h 464"/>
              <a:gd name="T6" fmla="*/ 800 w 1184"/>
              <a:gd name="T7" fmla="*/ 272 h 464"/>
              <a:gd name="T8" fmla="*/ 1184 w 1184"/>
              <a:gd name="T9" fmla="*/ 128 h 464"/>
              <a:gd name="T10" fmla="*/ 800 w 1184"/>
              <a:gd name="T11" fmla="*/ 416 h 464"/>
              <a:gd name="T12" fmla="*/ 560 w 1184"/>
              <a:gd name="T13" fmla="*/ 416 h 464"/>
              <a:gd name="T14" fmla="*/ 416 w 1184"/>
              <a:gd name="T15" fmla="*/ 272 h 464"/>
              <a:gd name="T16" fmla="*/ 176 w 1184"/>
              <a:gd name="T17" fmla="*/ 272 h 464"/>
              <a:gd name="T18" fmla="*/ 32 w 1184"/>
              <a:gd name="T19" fmla="*/ 27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4" h="464">
                <a:moveTo>
                  <a:pt x="32" y="272"/>
                </a:moveTo>
                <a:cubicBezTo>
                  <a:pt x="64" y="232"/>
                  <a:pt x="272" y="64"/>
                  <a:pt x="368" y="32"/>
                </a:cubicBezTo>
                <a:cubicBezTo>
                  <a:pt x="464" y="0"/>
                  <a:pt x="536" y="40"/>
                  <a:pt x="608" y="80"/>
                </a:cubicBezTo>
                <a:cubicBezTo>
                  <a:pt x="680" y="120"/>
                  <a:pt x="704" y="264"/>
                  <a:pt x="800" y="272"/>
                </a:cubicBezTo>
                <a:cubicBezTo>
                  <a:pt x="896" y="280"/>
                  <a:pt x="1184" y="104"/>
                  <a:pt x="1184" y="128"/>
                </a:cubicBezTo>
                <a:cubicBezTo>
                  <a:pt x="1184" y="152"/>
                  <a:pt x="904" y="368"/>
                  <a:pt x="800" y="416"/>
                </a:cubicBezTo>
                <a:cubicBezTo>
                  <a:pt x="696" y="464"/>
                  <a:pt x="624" y="440"/>
                  <a:pt x="560" y="416"/>
                </a:cubicBezTo>
                <a:cubicBezTo>
                  <a:pt x="496" y="392"/>
                  <a:pt x="480" y="296"/>
                  <a:pt x="416" y="272"/>
                </a:cubicBezTo>
                <a:cubicBezTo>
                  <a:pt x="352" y="248"/>
                  <a:pt x="240" y="264"/>
                  <a:pt x="176" y="272"/>
                </a:cubicBezTo>
                <a:cubicBezTo>
                  <a:pt x="112" y="280"/>
                  <a:pt x="0" y="312"/>
                  <a:pt x="32" y="272"/>
                </a:cubicBezTo>
                <a:close/>
              </a:path>
            </a:pathLst>
          </a:custGeom>
          <a:gradFill rotWithShape="1">
            <a:gsLst>
              <a:gs pos="0">
                <a:srgbClr val="3333FF"/>
              </a:gs>
              <a:gs pos="100000">
                <a:srgbClr val="3333FF">
                  <a:gamma/>
                  <a:tint val="60392"/>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7" name="Freeform 7">
            <a:extLst>
              <a:ext uri="{FF2B5EF4-FFF2-40B4-BE49-F238E27FC236}">
                <a16:creationId xmlns:a16="http://schemas.microsoft.com/office/drawing/2014/main" id="{51CD0322-A772-4441-87C6-6974F5AE9C79}"/>
              </a:ext>
            </a:extLst>
          </p:cNvPr>
          <p:cNvSpPr>
            <a:spLocks/>
          </p:cNvSpPr>
          <p:nvPr/>
        </p:nvSpPr>
        <p:spPr bwMode="auto">
          <a:xfrm>
            <a:off x="2294082" y="4786745"/>
            <a:ext cx="1879600" cy="304800"/>
          </a:xfrm>
          <a:custGeom>
            <a:avLst/>
            <a:gdLst>
              <a:gd name="T0" fmla="*/ 32 w 1184"/>
              <a:gd name="T1" fmla="*/ 272 h 464"/>
              <a:gd name="T2" fmla="*/ 368 w 1184"/>
              <a:gd name="T3" fmla="*/ 32 h 464"/>
              <a:gd name="T4" fmla="*/ 608 w 1184"/>
              <a:gd name="T5" fmla="*/ 80 h 464"/>
              <a:gd name="T6" fmla="*/ 800 w 1184"/>
              <a:gd name="T7" fmla="*/ 272 h 464"/>
              <a:gd name="T8" fmla="*/ 1184 w 1184"/>
              <a:gd name="T9" fmla="*/ 128 h 464"/>
              <a:gd name="T10" fmla="*/ 800 w 1184"/>
              <a:gd name="T11" fmla="*/ 416 h 464"/>
              <a:gd name="T12" fmla="*/ 560 w 1184"/>
              <a:gd name="T13" fmla="*/ 416 h 464"/>
              <a:gd name="T14" fmla="*/ 416 w 1184"/>
              <a:gd name="T15" fmla="*/ 272 h 464"/>
              <a:gd name="T16" fmla="*/ 176 w 1184"/>
              <a:gd name="T17" fmla="*/ 272 h 464"/>
              <a:gd name="T18" fmla="*/ 32 w 1184"/>
              <a:gd name="T19" fmla="*/ 27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4" h="464">
                <a:moveTo>
                  <a:pt x="32" y="272"/>
                </a:moveTo>
                <a:cubicBezTo>
                  <a:pt x="64" y="232"/>
                  <a:pt x="272" y="64"/>
                  <a:pt x="368" y="32"/>
                </a:cubicBezTo>
                <a:cubicBezTo>
                  <a:pt x="464" y="0"/>
                  <a:pt x="536" y="40"/>
                  <a:pt x="608" y="80"/>
                </a:cubicBezTo>
                <a:cubicBezTo>
                  <a:pt x="680" y="120"/>
                  <a:pt x="704" y="264"/>
                  <a:pt x="800" y="272"/>
                </a:cubicBezTo>
                <a:cubicBezTo>
                  <a:pt x="896" y="280"/>
                  <a:pt x="1184" y="104"/>
                  <a:pt x="1184" y="128"/>
                </a:cubicBezTo>
                <a:cubicBezTo>
                  <a:pt x="1184" y="152"/>
                  <a:pt x="904" y="368"/>
                  <a:pt x="800" y="416"/>
                </a:cubicBezTo>
                <a:cubicBezTo>
                  <a:pt x="696" y="464"/>
                  <a:pt x="624" y="440"/>
                  <a:pt x="560" y="416"/>
                </a:cubicBezTo>
                <a:cubicBezTo>
                  <a:pt x="496" y="392"/>
                  <a:pt x="480" y="296"/>
                  <a:pt x="416" y="272"/>
                </a:cubicBezTo>
                <a:cubicBezTo>
                  <a:pt x="352" y="248"/>
                  <a:pt x="240" y="264"/>
                  <a:pt x="176" y="272"/>
                </a:cubicBezTo>
                <a:cubicBezTo>
                  <a:pt x="112" y="280"/>
                  <a:pt x="0" y="312"/>
                  <a:pt x="32" y="272"/>
                </a:cubicBezTo>
                <a:close/>
              </a:path>
            </a:pathLst>
          </a:custGeom>
          <a:gradFill rotWithShape="1">
            <a:gsLst>
              <a:gs pos="0">
                <a:srgbClr val="3333FF"/>
              </a:gs>
              <a:gs pos="100000">
                <a:srgbClr val="3333FF">
                  <a:gamma/>
                  <a:tint val="60392"/>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8" name="Freeform 8">
            <a:extLst>
              <a:ext uri="{FF2B5EF4-FFF2-40B4-BE49-F238E27FC236}">
                <a16:creationId xmlns:a16="http://schemas.microsoft.com/office/drawing/2014/main" id="{8981F063-8E83-4875-A0CE-80ABB37A4D4F}"/>
              </a:ext>
            </a:extLst>
          </p:cNvPr>
          <p:cNvSpPr>
            <a:spLocks/>
          </p:cNvSpPr>
          <p:nvPr/>
        </p:nvSpPr>
        <p:spPr bwMode="auto">
          <a:xfrm>
            <a:off x="2316678" y="5343856"/>
            <a:ext cx="1879600" cy="304800"/>
          </a:xfrm>
          <a:custGeom>
            <a:avLst/>
            <a:gdLst>
              <a:gd name="T0" fmla="*/ 32 w 1184"/>
              <a:gd name="T1" fmla="*/ 272 h 464"/>
              <a:gd name="T2" fmla="*/ 368 w 1184"/>
              <a:gd name="T3" fmla="*/ 32 h 464"/>
              <a:gd name="T4" fmla="*/ 608 w 1184"/>
              <a:gd name="T5" fmla="*/ 80 h 464"/>
              <a:gd name="T6" fmla="*/ 800 w 1184"/>
              <a:gd name="T7" fmla="*/ 272 h 464"/>
              <a:gd name="T8" fmla="*/ 1184 w 1184"/>
              <a:gd name="T9" fmla="*/ 128 h 464"/>
              <a:gd name="T10" fmla="*/ 800 w 1184"/>
              <a:gd name="T11" fmla="*/ 416 h 464"/>
              <a:gd name="T12" fmla="*/ 560 w 1184"/>
              <a:gd name="T13" fmla="*/ 416 h 464"/>
              <a:gd name="T14" fmla="*/ 416 w 1184"/>
              <a:gd name="T15" fmla="*/ 272 h 464"/>
              <a:gd name="T16" fmla="*/ 176 w 1184"/>
              <a:gd name="T17" fmla="*/ 272 h 464"/>
              <a:gd name="T18" fmla="*/ 32 w 1184"/>
              <a:gd name="T19" fmla="*/ 27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4" h="464">
                <a:moveTo>
                  <a:pt x="32" y="272"/>
                </a:moveTo>
                <a:cubicBezTo>
                  <a:pt x="64" y="232"/>
                  <a:pt x="272" y="64"/>
                  <a:pt x="368" y="32"/>
                </a:cubicBezTo>
                <a:cubicBezTo>
                  <a:pt x="464" y="0"/>
                  <a:pt x="536" y="40"/>
                  <a:pt x="608" y="80"/>
                </a:cubicBezTo>
                <a:cubicBezTo>
                  <a:pt x="680" y="120"/>
                  <a:pt x="704" y="264"/>
                  <a:pt x="800" y="272"/>
                </a:cubicBezTo>
                <a:cubicBezTo>
                  <a:pt x="896" y="280"/>
                  <a:pt x="1184" y="104"/>
                  <a:pt x="1184" y="128"/>
                </a:cubicBezTo>
                <a:cubicBezTo>
                  <a:pt x="1184" y="152"/>
                  <a:pt x="904" y="368"/>
                  <a:pt x="800" y="416"/>
                </a:cubicBezTo>
                <a:cubicBezTo>
                  <a:pt x="696" y="464"/>
                  <a:pt x="624" y="440"/>
                  <a:pt x="560" y="416"/>
                </a:cubicBezTo>
                <a:cubicBezTo>
                  <a:pt x="496" y="392"/>
                  <a:pt x="480" y="296"/>
                  <a:pt x="416" y="272"/>
                </a:cubicBezTo>
                <a:cubicBezTo>
                  <a:pt x="352" y="248"/>
                  <a:pt x="240" y="264"/>
                  <a:pt x="176" y="272"/>
                </a:cubicBezTo>
                <a:cubicBezTo>
                  <a:pt x="112" y="280"/>
                  <a:pt x="0" y="312"/>
                  <a:pt x="32" y="272"/>
                </a:cubicBezTo>
                <a:close/>
              </a:path>
            </a:pathLst>
          </a:custGeom>
          <a:gradFill rotWithShape="1">
            <a:gsLst>
              <a:gs pos="0">
                <a:srgbClr val="3333FF"/>
              </a:gs>
              <a:gs pos="100000">
                <a:srgbClr val="3333FF">
                  <a:gamma/>
                  <a:tint val="60392"/>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9" name="Freeform 9">
            <a:extLst>
              <a:ext uri="{FF2B5EF4-FFF2-40B4-BE49-F238E27FC236}">
                <a16:creationId xmlns:a16="http://schemas.microsoft.com/office/drawing/2014/main" id="{9624B195-35B3-459D-A8FE-C65E06A8FC9D}"/>
              </a:ext>
            </a:extLst>
          </p:cNvPr>
          <p:cNvSpPr>
            <a:spLocks/>
          </p:cNvSpPr>
          <p:nvPr/>
        </p:nvSpPr>
        <p:spPr bwMode="auto">
          <a:xfrm>
            <a:off x="3894282" y="4862945"/>
            <a:ext cx="1879600" cy="304800"/>
          </a:xfrm>
          <a:custGeom>
            <a:avLst/>
            <a:gdLst>
              <a:gd name="T0" fmla="*/ 32 w 1184"/>
              <a:gd name="T1" fmla="*/ 272 h 464"/>
              <a:gd name="T2" fmla="*/ 368 w 1184"/>
              <a:gd name="T3" fmla="*/ 32 h 464"/>
              <a:gd name="T4" fmla="*/ 608 w 1184"/>
              <a:gd name="T5" fmla="*/ 80 h 464"/>
              <a:gd name="T6" fmla="*/ 800 w 1184"/>
              <a:gd name="T7" fmla="*/ 272 h 464"/>
              <a:gd name="T8" fmla="*/ 1184 w 1184"/>
              <a:gd name="T9" fmla="*/ 128 h 464"/>
              <a:gd name="T10" fmla="*/ 800 w 1184"/>
              <a:gd name="T11" fmla="*/ 416 h 464"/>
              <a:gd name="T12" fmla="*/ 560 w 1184"/>
              <a:gd name="T13" fmla="*/ 416 h 464"/>
              <a:gd name="T14" fmla="*/ 416 w 1184"/>
              <a:gd name="T15" fmla="*/ 272 h 464"/>
              <a:gd name="T16" fmla="*/ 176 w 1184"/>
              <a:gd name="T17" fmla="*/ 272 h 464"/>
              <a:gd name="T18" fmla="*/ 32 w 1184"/>
              <a:gd name="T19" fmla="*/ 27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4" h="464">
                <a:moveTo>
                  <a:pt x="32" y="272"/>
                </a:moveTo>
                <a:cubicBezTo>
                  <a:pt x="64" y="232"/>
                  <a:pt x="272" y="64"/>
                  <a:pt x="368" y="32"/>
                </a:cubicBezTo>
                <a:cubicBezTo>
                  <a:pt x="464" y="0"/>
                  <a:pt x="536" y="40"/>
                  <a:pt x="608" y="80"/>
                </a:cubicBezTo>
                <a:cubicBezTo>
                  <a:pt x="680" y="120"/>
                  <a:pt x="704" y="264"/>
                  <a:pt x="800" y="272"/>
                </a:cubicBezTo>
                <a:cubicBezTo>
                  <a:pt x="896" y="280"/>
                  <a:pt x="1184" y="104"/>
                  <a:pt x="1184" y="128"/>
                </a:cubicBezTo>
                <a:cubicBezTo>
                  <a:pt x="1184" y="152"/>
                  <a:pt x="904" y="368"/>
                  <a:pt x="800" y="416"/>
                </a:cubicBezTo>
                <a:cubicBezTo>
                  <a:pt x="696" y="464"/>
                  <a:pt x="624" y="440"/>
                  <a:pt x="560" y="416"/>
                </a:cubicBezTo>
                <a:cubicBezTo>
                  <a:pt x="496" y="392"/>
                  <a:pt x="480" y="296"/>
                  <a:pt x="416" y="272"/>
                </a:cubicBezTo>
                <a:cubicBezTo>
                  <a:pt x="352" y="248"/>
                  <a:pt x="240" y="264"/>
                  <a:pt x="176" y="272"/>
                </a:cubicBezTo>
                <a:cubicBezTo>
                  <a:pt x="112" y="280"/>
                  <a:pt x="0" y="312"/>
                  <a:pt x="32" y="272"/>
                </a:cubicBezTo>
                <a:close/>
              </a:path>
            </a:pathLst>
          </a:custGeom>
          <a:gradFill rotWithShape="1">
            <a:gsLst>
              <a:gs pos="0">
                <a:srgbClr val="3333FF"/>
              </a:gs>
              <a:gs pos="100000">
                <a:srgbClr val="3333FF">
                  <a:gamma/>
                  <a:tint val="60392"/>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30" name="Freeform 10">
            <a:extLst>
              <a:ext uri="{FF2B5EF4-FFF2-40B4-BE49-F238E27FC236}">
                <a16:creationId xmlns:a16="http://schemas.microsoft.com/office/drawing/2014/main" id="{D5D65FBD-087F-4FE0-A84F-8B9F72E7C9E0}"/>
              </a:ext>
            </a:extLst>
          </p:cNvPr>
          <p:cNvSpPr>
            <a:spLocks/>
          </p:cNvSpPr>
          <p:nvPr/>
        </p:nvSpPr>
        <p:spPr bwMode="auto">
          <a:xfrm>
            <a:off x="4424878" y="5420056"/>
            <a:ext cx="1879600" cy="304800"/>
          </a:xfrm>
          <a:custGeom>
            <a:avLst/>
            <a:gdLst>
              <a:gd name="T0" fmla="*/ 32 w 1184"/>
              <a:gd name="T1" fmla="*/ 272 h 464"/>
              <a:gd name="T2" fmla="*/ 368 w 1184"/>
              <a:gd name="T3" fmla="*/ 32 h 464"/>
              <a:gd name="T4" fmla="*/ 608 w 1184"/>
              <a:gd name="T5" fmla="*/ 80 h 464"/>
              <a:gd name="T6" fmla="*/ 800 w 1184"/>
              <a:gd name="T7" fmla="*/ 272 h 464"/>
              <a:gd name="T8" fmla="*/ 1184 w 1184"/>
              <a:gd name="T9" fmla="*/ 128 h 464"/>
              <a:gd name="T10" fmla="*/ 800 w 1184"/>
              <a:gd name="T11" fmla="*/ 416 h 464"/>
              <a:gd name="T12" fmla="*/ 560 w 1184"/>
              <a:gd name="T13" fmla="*/ 416 h 464"/>
              <a:gd name="T14" fmla="*/ 416 w 1184"/>
              <a:gd name="T15" fmla="*/ 272 h 464"/>
              <a:gd name="T16" fmla="*/ 176 w 1184"/>
              <a:gd name="T17" fmla="*/ 272 h 464"/>
              <a:gd name="T18" fmla="*/ 32 w 1184"/>
              <a:gd name="T19" fmla="*/ 27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4" h="464">
                <a:moveTo>
                  <a:pt x="32" y="272"/>
                </a:moveTo>
                <a:cubicBezTo>
                  <a:pt x="64" y="232"/>
                  <a:pt x="272" y="64"/>
                  <a:pt x="368" y="32"/>
                </a:cubicBezTo>
                <a:cubicBezTo>
                  <a:pt x="464" y="0"/>
                  <a:pt x="536" y="40"/>
                  <a:pt x="608" y="80"/>
                </a:cubicBezTo>
                <a:cubicBezTo>
                  <a:pt x="680" y="120"/>
                  <a:pt x="704" y="264"/>
                  <a:pt x="800" y="272"/>
                </a:cubicBezTo>
                <a:cubicBezTo>
                  <a:pt x="896" y="280"/>
                  <a:pt x="1184" y="104"/>
                  <a:pt x="1184" y="128"/>
                </a:cubicBezTo>
                <a:cubicBezTo>
                  <a:pt x="1184" y="152"/>
                  <a:pt x="904" y="368"/>
                  <a:pt x="800" y="416"/>
                </a:cubicBezTo>
                <a:cubicBezTo>
                  <a:pt x="696" y="464"/>
                  <a:pt x="624" y="440"/>
                  <a:pt x="560" y="416"/>
                </a:cubicBezTo>
                <a:cubicBezTo>
                  <a:pt x="496" y="392"/>
                  <a:pt x="480" y="296"/>
                  <a:pt x="416" y="272"/>
                </a:cubicBezTo>
                <a:cubicBezTo>
                  <a:pt x="352" y="248"/>
                  <a:pt x="240" y="264"/>
                  <a:pt x="176" y="272"/>
                </a:cubicBezTo>
                <a:cubicBezTo>
                  <a:pt x="112" y="280"/>
                  <a:pt x="0" y="312"/>
                  <a:pt x="32" y="272"/>
                </a:cubicBezTo>
                <a:close/>
              </a:path>
            </a:pathLst>
          </a:custGeom>
          <a:gradFill rotWithShape="1">
            <a:gsLst>
              <a:gs pos="0">
                <a:srgbClr val="3333FF"/>
              </a:gs>
              <a:gs pos="100000">
                <a:srgbClr val="3333FF">
                  <a:gamma/>
                  <a:tint val="60392"/>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31" name="Freeform 11">
            <a:extLst>
              <a:ext uri="{FF2B5EF4-FFF2-40B4-BE49-F238E27FC236}">
                <a16:creationId xmlns:a16="http://schemas.microsoft.com/office/drawing/2014/main" id="{4A88542B-B231-42E6-9FDC-344AADF4330D}"/>
              </a:ext>
            </a:extLst>
          </p:cNvPr>
          <p:cNvSpPr>
            <a:spLocks/>
          </p:cNvSpPr>
          <p:nvPr/>
        </p:nvSpPr>
        <p:spPr bwMode="auto">
          <a:xfrm>
            <a:off x="5799282" y="4862945"/>
            <a:ext cx="1879600" cy="304800"/>
          </a:xfrm>
          <a:custGeom>
            <a:avLst/>
            <a:gdLst>
              <a:gd name="T0" fmla="*/ 32 w 1184"/>
              <a:gd name="T1" fmla="*/ 272 h 464"/>
              <a:gd name="T2" fmla="*/ 368 w 1184"/>
              <a:gd name="T3" fmla="*/ 32 h 464"/>
              <a:gd name="T4" fmla="*/ 608 w 1184"/>
              <a:gd name="T5" fmla="*/ 80 h 464"/>
              <a:gd name="T6" fmla="*/ 800 w 1184"/>
              <a:gd name="T7" fmla="*/ 272 h 464"/>
              <a:gd name="T8" fmla="*/ 1184 w 1184"/>
              <a:gd name="T9" fmla="*/ 128 h 464"/>
              <a:gd name="T10" fmla="*/ 800 w 1184"/>
              <a:gd name="T11" fmla="*/ 416 h 464"/>
              <a:gd name="T12" fmla="*/ 560 w 1184"/>
              <a:gd name="T13" fmla="*/ 416 h 464"/>
              <a:gd name="T14" fmla="*/ 416 w 1184"/>
              <a:gd name="T15" fmla="*/ 272 h 464"/>
              <a:gd name="T16" fmla="*/ 176 w 1184"/>
              <a:gd name="T17" fmla="*/ 272 h 464"/>
              <a:gd name="T18" fmla="*/ 32 w 1184"/>
              <a:gd name="T19" fmla="*/ 27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4" h="464">
                <a:moveTo>
                  <a:pt x="32" y="272"/>
                </a:moveTo>
                <a:cubicBezTo>
                  <a:pt x="64" y="232"/>
                  <a:pt x="272" y="64"/>
                  <a:pt x="368" y="32"/>
                </a:cubicBezTo>
                <a:cubicBezTo>
                  <a:pt x="464" y="0"/>
                  <a:pt x="536" y="40"/>
                  <a:pt x="608" y="80"/>
                </a:cubicBezTo>
                <a:cubicBezTo>
                  <a:pt x="680" y="120"/>
                  <a:pt x="704" y="264"/>
                  <a:pt x="800" y="272"/>
                </a:cubicBezTo>
                <a:cubicBezTo>
                  <a:pt x="896" y="280"/>
                  <a:pt x="1184" y="104"/>
                  <a:pt x="1184" y="128"/>
                </a:cubicBezTo>
                <a:cubicBezTo>
                  <a:pt x="1184" y="152"/>
                  <a:pt x="904" y="368"/>
                  <a:pt x="800" y="416"/>
                </a:cubicBezTo>
                <a:cubicBezTo>
                  <a:pt x="696" y="464"/>
                  <a:pt x="624" y="440"/>
                  <a:pt x="560" y="416"/>
                </a:cubicBezTo>
                <a:cubicBezTo>
                  <a:pt x="496" y="392"/>
                  <a:pt x="480" y="296"/>
                  <a:pt x="416" y="272"/>
                </a:cubicBezTo>
                <a:cubicBezTo>
                  <a:pt x="352" y="248"/>
                  <a:pt x="240" y="264"/>
                  <a:pt x="176" y="272"/>
                </a:cubicBezTo>
                <a:cubicBezTo>
                  <a:pt x="112" y="280"/>
                  <a:pt x="0" y="312"/>
                  <a:pt x="32" y="272"/>
                </a:cubicBezTo>
                <a:close/>
              </a:path>
            </a:pathLst>
          </a:custGeom>
          <a:gradFill rotWithShape="1">
            <a:gsLst>
              <a:gs pos="0">
                <a:srgbClr val="3333FF"/>
              </a:gs>
              <a:gs pos="100000">
                <a:srgbClr val="3333FF">
                  <a:gamma/>
                  <a:tint val="60392"/>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32" name="Freeform 12">
            <a:extLst>
              <a:ext uri="{FF2B5EF4-FFF2-40B4-BE49-F238E27FC236}">
                <a16:creationId xmlns:a16="http://schemas.microsoft.com/office/drawing/2014/main" id="{C3C61065-65CB-4B3E-AE79-BECB0B52451E}"/>
              </a:ext>
            </a:extLst>
          </p:cNvPr>
          <p:cNvSpPr>
            <a:spLocks/>
          </p:cNvSpPr>
          <p:nvPr/>
        </p:nvSpPr>
        <p:spPr bwMode="auto">
          <a:xfrm>
            <a:off x="6177478" y="5496256"/>
            <a:ext cx="1879600" cy="304800"/>
          </a:xfrm>
          <a:custGeom>
            <a:avLst/>
            <a:gdLst>
              <a:gd name="T0" fmla="*/ 32 w 1184"/>
              <a:gd name="T1" fmla="*/ 272 h 464"/>
              <a:gd name="T2" fmla="*/ 368 w 1184"/>
              <a:gd name="T3" fmla="*/ 32 h 464"/>
              <a:gd name="T4" fmla="*/ 608 w 1184"/>
              <a:gd name="T5" fmla="*/ 80 h 464"/>
              <a:gd name="T6" fmla="*/ 800 w 1184"/>
              <a:gd name="T7" fmla="*/ 272 h 464"/>
              <a:gd name="T8" fmla="*/ 1184 w 1184"/>
              <a:gd name="T9" fmla="*/ 128 h 464"/>
              <a:gd name="T10" fmla="*/ 800 w 1184"/>
              <a:gd name="T11" fmla="*/ 416 h 464"/>
              <a:gd name="T12" fmla="*/ 560 w 1184"/>
              <a:gd name="T13" fmla="*/ 416 h 464"/>
              <a:gd name="T14" fmla="*/ 416 w 1184"/>
              <a:gd name="T15" fmla="*/ 272 h 464"/>
              <a:gd name="T16" fmla="*/ 176 w 1184"/>
              <a:gd name="T17" fmla="*/ 272 h 464"/>
              <a:gd name="T18" fmla="*/ 32 w 1184"/>
              <a:gd name="T19" fmla="*/ 27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4" h="464">
                <a:moveTo>
                  <a:pt x="32" y="272"/>
                </a:moveTo>
                <a:cubicBezTo>
                  <a:pt x="64" y="232"/>
                  <a:pt x="272" y="64"/>
                  <a:pt x="368" y="32"/>
                </a:cubicBezTo>
                <a:cubicBezTo>
                  <a:pt x="464" y="0"/>
                  <a:pt x="536" y="40"/>
                  <a:pt x="608" y="80"/>
                </a:cubicBezTo>
                <a:cubicBezTo>
                  <a:pt x="680" y="120"/>
                  <a:pt x="704" y="264"/>
                  <a:pt x="800" y="272"/>
                </a:cubicBezTo>
                <a:cubicBezTo>
                  <a:pt x="896" y="280"/>
                  <a:pt x="1184" y="104"/>
                  <a:pt x="1184" y="128"/>
                </a:cubicBezTo>
                <a:cubicBezTo>
                  <a:pt x="1184" y="152"/>
                  <a:pt x="904" y="368"/>
                  <a:pt x="800" y="416"/>
                </a:cubicBezTo>
                <a:cubicBezTo>
                  <a:pt x="696" y="464"/>
                  <a:pt x="624" y="440"/>
                  <a:pt x="560" y="416"/>
                </a:cubicBezTo>
                <a:cubicBezTo>
                  <a:pt x="496" y="392"/>
                  <a:pt x="480" y="296"/>
                  <a:pt x="416" y="272"/>
                </a:cubicBezTo>
                <a:cubicBezTo>
                  <a:pt x="352" y="248"/>
                  <a:pt x="240" y="264"/>
                  <a:pt x="176" y="272"/>
                </a:cubicBezTo>
                <a:cubicBezTo>
                  <a:pt x="112" y="280"/>
                  <a:pt x="0" y="312"/>
                  <a:pt x="32" y="272"/>
                </a:cubicBezTo>
                <a:close/>
              </a:path>
            </a:pathLst>
          </a:custGeom>
          <a:gradFill rotWithShape="1">
            <a:gsLst>
              <a:gs pos="0">
                <a:srgbClr val="3333FF"/>
              </a:gs>
              <a:gs pos="100000">
                <a:srgbClr val="3333FF">
                  <a:gamma/>
                  <a:tint val="60392"/>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33" name="Freeform 13">
            <a:extLst>
              <a:ext uri="{FF2B5EF4-FFF2-40B4-BE49-F238E27FC236}">
                <a16:creationId xmlns:a16="http://schemas.microsoft.com/office/drawing/2014/main" id="{C2599886-2C5F-4BF4-88E0-8DB240E99AB0}"/>
              </a:ext>
            </a:extLst>
          </p:cNvPr>
          <p:cNvSpPr>
            <a:spLocks/>
          </p:cNvSpPr>
          <p:nvPr/>
        </p:nvSpPr>
        <p:spPr bwMode="auto">
          <a:xfrm>
            <a:off x="4479936" y="5949230"/>
            <a:ext cx="1879600" cy="304800"/>
          </a:xfrm>
          <a:custGeom>
            <a:avLst/>
            <a:gdLst>
              <a:gd name="T0" fmla="*/ 32 w 1184"/>
              <a:gd name="T1" fmla="*/ 272 h 464"/>
              <a:gd name="T2" fmla="*/ 368 w 1184"/>
              <a:gd name="T3" fmla="*/ 32 h 464"/>
              <a:gd name="T4" fmla="*/ 608 w 1184"/>
              <a:gd name="T5" fmla="*/ 80 h 464"/>
              <a:gd name="T6" fmla="*/ 800 w 1184"/>
              <a:gd name="T7" fmla="*/ 272 h 464"/>
              <a:gd name="T8" fmla="*/ 1184 w 1184"/>
              <a:gd name="T9" fmla="*/ 128 h 464"/>
              <a:gd name="T10" fmla="*/ 800 w 1184"/>
              <a:gd name="T11" fmla="*/ 416 h 464"/>
              <a:gd name="T12" fmla="*/ 560 w 1184"/>
              <a:gd name="T13" fmla="*/ 416 h 464"/>
              <a:gd name="T14" fmla="*/ 416 w 1184"/>
              <a:gd name="T15" fmla="*/ 272 h 464"/>
              <a:gd name="T16" fmla="*/ 176 w 1184"/>
              <a:gd name="T17" fmla="*/ 272 h 464"/>
              <a:gd name="T18" fmla="*/ 32 w 1184"/>
              <a:gd name="T19" fmla="*/ 27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4" h="464">
                <a:moveTo>
                  <a:pt x="32" y="272"/>
                </a:moveTo>
                <a:cubicBezTo>
                  <a:pt x="64" y="232"/>
                  <a:pt x="272" y="64"/>
                  <a:pt x="368" y="32"/>
                </a:cubicBezTo>
                <a:cubicBezTo>
                  <a:pt x="464" y="0"/>
                  <a:pt x="536" y="40"/>
                  <a:pt x="608" y="80"/>
                </a:cubicBezTo>
                <a:cubicBezTo>
                  <a:pt x="680" y="120"/>
                  <a:pt x="704" y="264"/>
                  <a:pt x="800" y="272"/>
                </a:cubicBezTo>
                <a:cubicBezTo>
                  <a:pt x="896" y="280"/>
                  <a:pt x="1184" y="104"/>
                  <a:pt x="1184" y="128"/>
                </a:cubicBezTo>
                <a:cubicBezTo>
                  <a:pt x="1184" y="152"/>
                  <a:pt x="904" y="368"/>
                  <a:pt x="800" y="416"/>
                </a:cubicBezTo>
                <a:cubicBezTo>
                  <a:pt x="696" y="464"/>
                  <a:pt x="624" y="440"/>
                  <a:pt x="560" y="416"/>
                </a:cubicBezTo>
                <a:cubicBezTo>
                  <a:pt x="496" y="392"/>
                  <a:pt x="480" y="296"/>
                  <a:pt x="416" y="272"/>
                </a:cubicBezTo>
                <a:cubicBezTo>
                  <a:pt x="352" y="248"/>
                  <a:pt x="240" y="264"/>
                  <a:pt x="176" y="272"/>
                </a:cubicBezTo>
                <a:cubicBezTo>
                  <a:pt x="112" y="280"/>
                  <a:pt x="0" y="312"/>
                  <a:pt x="32" y="272"/>
                </a:cubicBezTo>
                <a:close/>
              </a:path>
            </a:pathLst>
          </a:custGeom>
          <a:gradFill rotWithShape="1">
            <a:gsLst>
              <a:gs pos="0">
                <a:srgbClr val="3333FF"/>
              </a:gs>
              <a:gs pos="100000">
                <a:srgbClr val="3333FF">
                  <a:gamma/>
                  <a:tint val="60392"/>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34" name="Freeform 14">
            <a:extLst>
              <a:ext uri="{FF2B5EF4-FFF2-40B4-BE49-F238E27FC236}">
                <a16:creationId xmlns:a16="http://schemas.microsoft.com/office/drawing/2014/main" id="{E9F26EC1-84C7-493D-8576-39E2D580C6F7}"/>
              </a:ext>
            </a:extLst>
          </p:cNvPr>
          <p:cNvSpPr>
            <a:spLocks/>
          </p:cNvSpPr>
          <p:nvPr/>
        </p:nvSpPr>
        <p:spPr bwMode="auto">
          <a:xfrm>
            <a:off x="2295536" y="5949230"/>
            <a:ext cx="1879600" cy="304800"/>
          </a:xfrm>
          <a:custGeom>
            <a:avLst/>
            <a:gdLst>
              <a:gd name="T0" fmla="*/ 32 w 1184"/>
              <a:gd name="T1" fmla="*/ 272 h 464"/>
              <a:gd name="T2" fmla="*/ 368 w 1184"/>
              <a:gd name="T3" fmla="*/ 32 h 464"/>
              <a:gd name="T4" fmla="*/ 608 w 1184"/>
              <a:gd name="T5" fmla="*/ 80 h 464"/>
              <a:gd name="T6" fmla="*/ 800 w 1184"/>
              <a:gd name="T7" fmla="*/ 272 h 464"/>
              <a:gd name="T8" fmla="*/ 1184 w 1184"/>
              <a:gd name="T9" fmla="*/ 128 h 464"/>
              <a:gd name="T10" fmla="*/ 800 w 1184"/>
              <a:gd name="T11" fmla="*/ 416 h 464"/>
              <a:gd name="T12" fmla="*/ 560 w 1184"/>
              <a:gd name="T13" fmla="*/ 416 h 464"/>
              <a:gd name="T14" fmla="*/ 416 w 1184"/>
              <a:gd name="T15" fmla="*/ 272 h 464"/>
              <a:gd name="T16" fmla="*/ 176 w 1184"/>
              <a:gd name="T17" fmla="*/ 272 h 464"/>
              <a:gd name="T18" fmla="*/ 32 w 1184"/>
              <a:gd name="T19" fmla="*/ 27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4" h="464">
                <a:moveTo>
                  <a:pt x="32" y="272"/>
                </a:moveTo>
                <a:cubicBezTo>
                  <a:pt x="64" y="232"/>
                  <a:pt x="272" y="64"/>
                  <a:pt x="368" y="32"/>
                </a:cubicBezTo>
                <a:cubicBezTo>
                  <a:pt x="464" y="0"/>
                  <a:pt x="536" y="40"/>
                  <a:pt x="608" y="80"/>
                </a:cubicBezTo>
                <a:cubicBezTo>
                  <a:pt x="680" y="120"/>
                  <a:pt x="704" y="264"/>
                  <a:pt x="800" y="272"/>
                </a:cubicBezTo>
                <a:cubicBezTo>
                  <a:pt x="896" y="280"/>
                  <a:pt x="1184" y="104"/>
                  <a:pt x="1184" y="128"/>
                </a:cubicBezTo>
                <a:cubicBezTo>
                  <a:pt x="1184" y="152"/>
                  <a:pt x="904" y="368"/>
                  <a:pt x="800" y="416"/>
                </a:cubicBezTo>
                <a:cubicBezTo>
                  <a:pt x="696" y="464"/>
                  <a:pt x="624" y="440"/>
                  <a:pt x="560" y="416"/>
                </a:cubicBezTo>
                <a:cubicBezTo>
                  <a:pt x="496" y="392"/>
                  <a:pt x="480" y="296"/>
                  <a:pt x="416" y="272"/>
                </a:cubicBezTo>
                <a:cubicBezTo>
                  <a:pt x="352" y="248"/>
                  <a:pt x="240" y="264"/>
                  <a:pt x="176" y="272"/>
                </a:cubicBezTo>
                <a:cubicBezTo>
                  <a:pt x="112" y="280"/>
                  <a:pt x="0" y="312"/>
                  <a:pt x="32" y="272"/>
                </a:cubicBezTo>
                <a:close/>
              </a:path>
            </a:pathLst>
          </a:custGeom>
          <a:gradFill rotWithShape="1">
            <a:gsLst>
              <a:gs pos="0">
                <a:srgbClr val="3333FF"/>
              </a:gs>
              <a:gs pos="100000">
                <a:srgbClr val="3333FF">
                  <a:gamma/>
                  <a:tint val="60392"/>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35" name="Freeform 15">
            <a:extLst>
              <a:ext uri="{FF2B5EF4-FFF2-40B4-BE49-F238E27FC236}">
                <a16:creationId xmlns:a16="http://schemas.microsoft.com/office/drawing/2014/main" id="{ED66849F-6EA4-4BD2-9537-6864C011F35A}"/>
              </a:ext>
            </a:extLst>
          </p:cNvPr>
          <p:cNvSpPr>
            <a:spLocks/>
          </p:cNvSpPr>
          <p:nvPr/>
        </p:nvSpPr>
        <p:spPr bwMode="auto">
          <a:xfrm>
            <a:off x="6181736" y="5796830"/>
            <a:ext cx="1879600" cy="304800"/>
          </a:xfrm>
          <a:custGeom>
            <a:avLst/>
            <a:gdLst>
              <a:gd name="T0" fmla="*/ 32 w 1184"/>
              <a:gd name="T1" fmla="*/ 272 h 464"/>
              <a:gd name="T2" fmla="*/ 368 w 1184"/>
              <a:gd name="T3" fmla="*/ 32 h 464"/>
              <a:gd name="T4" fmla="*/ 608 w 1184"/>
              <a:gd name="T5" fmla="*/ 80 h 464"/>
              <a:gd name="T6" fmla="*/ 800 w 1184"/>
              <a:gd name="T7" fmla="*/ 272 h 464"/>
              <a:gd name="T8" fmla="*/ 1184 w 1184"/>
              <a:gd name="T9" fmla="*/ 128 h 464"/>
              <a:gd name="T10" fmla="*/ 800 w 1184"/>
              <a:gd name="T11" fmla="*/ 416 h 464"/>
              <a:gd name="T12" fmla="*/ 560 w 1184"/>
              <a:gd name="T13" fmla="*/ 416 h 464"/>
              <a:gd name="T14" fmla="*/ 416 w 1184"/>
              <a:gd name="T15" fmla="*/ 272 h 464"/>
              <a:gd name="T16" fmla="*/ 176 w 1184"/>
              <a:gd name="T17" fmla="*/ 272 h 464"/>
              <a:gd name="T18" fmla="*/ 32 w 1184"/>
              <a:gd name="T19" fmla="*/ 27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4" h="464">
                <a:moveTo>
                  <a:pt x="32" y="272"/>
                </a:moveTo>
                <a:cubicBezTo>
                  <a:pt x="64" y="232"/>
                  <a:pt x="272" y="64"/>
                  <a:pt x="368" y="32"/>
                </a:cubicBezTo>
                <a:cubicBezTo>
                  <a:pt x="464" y="0"/>
                  <a:pt x="536" y="40"/>
                  <a:pt x="608" y="80"/>
                </a:cubicBezTo>
                <a:cubicBezTo>
                  <a:pt x="680" y="120"/>
                  <a:pt x="704" y="264"/>
                  <a:pt x="800" y="272"/>
                </a:cubicBezTo>
                <a:cubicBezTo>
                  <a:pt x="896" y="280"/>
                  <a:pt x="1184" y="104"/>
                  <a:pt x="1184" y="128"/>
                </a:cubicBezTo>
                <a:cubicBezTo>
                  <a:pt x="1184" y="152"/>
                  <a:pt x="904" y="368"/>
                  <a:pt x="800" y="416"/>
                </a:cubicBezTo>
                <a:cubicBezTo>
                  <a:pt x="696" y="464"/>
                  <a:pt x="624" y="440"/>
                  <a:pt x="560" y="416"/>
                </a:cubicBezTo>
                <a:cubicBezTo>
                  <a:pt x="496" y="392"/>
                  <a:pt x="480" y="296"/>
                  <a:pt x="416" y="272"/>
                </a:cubicBezTo>
                <a:cubicBezTo>
                  <a:pt x="352" y="248"/>
                  <a:pt x="240" y="264"/>
                  <a:pt x="176" y="272"/>
                </a:cubicBezTo>
                <a:cubicBezTo>
                  <a:pt x="112" y="280"/>
                  <a:pt x="0" y="312"/>
                  <a:pt x="32" y="272"/>
                </a:cubicBezTo>
                <a:close/>
              </a:path>
            </a:pathLst>
          </a:custGeom>
          <a:gradFill rotWithShape="1">
            <a:gsLst>
              <a:gs pos="0">
                <a:srgbClr val="3333FF"/>
              </a:gs>
              <a:gs pos="100000">
                <a:srgbClr val="3333FF">
                  <a:gamma/>
                  <a:tint val="60392"/>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36" name="Oval Callout 43">
            <a:extLst>
              <a:ext uri="{FF2B5EF4-FFF2-40B4-BE49-F238E27FC236}">
                <a16:creationId xmlns:a16="http://schemas.microsoft.com/office/drawing/2014/main" id="{F987E9FB-6370-4FC9-91DA-A1CFA2206662}"/>
              </a:ext>
            </a:extLst>
          </p:cNvPr>
          <p:cNvSpPr/>
          <p:nvPr/>
        </p:nvSpPr>
        <p:spPr>
          <a:xfrm>
            <a:off x="671524" y="3041896"/>
            <a:ext cx="3276600" cy="1420091"/>
          </a:xfrm>
          <a:prstGeom prst="wedgeEllipseCallout">
            <a:avLst>
              <a:gd name="adj1" fmla="val 66021"/>
              <a:gd name="adj2" fmla="val 42987"/>
            </a:avLst>
          </a:prstGeom>
          <a:solidFill>
            <a:schemeClr val="bg1"/>
          </a:soli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err="1">
                <a:solidFill>
                  <a:prstClr val="black"/>
                </a:solidFill>
                <a:latin typeface="Times New Roman" pitchFamily="18" charset="0"/>
                <a:cs typeface="Times New Roman" pitchFamily="18" charset="0"/>
              </a:rPr>
              <a:t>Chiếc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thuyền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cong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cong</a:t>
            </a:r>
            <a:r>
              <a:rPr lang="en-US" sz="2800" b="1" dirty="0">
                <a:solidFill>
                  <a:prstClr val="black"/>
                </a:solidFill>
                <a:latin typeface="Times New Roman" pitchFamily="18" charset="0"/>
                <a:cs typeface="Times New Roman" pitchFamily="18" charset="0"/>
              </a:rPr>
              <a:t> </a:t>
            </a:r>
            <a:endParaRPr lang="en-US" sz="2800" dirty="0">
              <a:solidFill>
                <a:prstClr val="black"/>
              </a:solidFill>
            </a:endParaRPr>
          </a:p>
        </p:txBody>
      </p:sp>
      <p:sp>
        <p:nvSpPr>
          <p:cNvPr id="37" name="Oval Callout 44">
            <a:extLst>
              <a:ext uri="{FF2B5EF4-FFF2-40B4-BE49-F238E27FC236}">
                <a16:creationId xmlns:a16="http://schemas.microsoft.com/office/drawing/2014/main" id="{2B542CBC-1475-477A-A4A2-784EE505F39F}"/>
              </a:ext>
            </a:extLst>
          </p:cNvPr>
          <p:cNvSpPr/>
          <p:nvPr/>
        </p:nvSpPr>
        <p:spPr>
          <a:xfrm>
            <a:off x="3844753" y="1229591"/>
            <a:ext cx="3368728" cy="1420091"/>
          </a:xfrm>
          <a:prstGeom prst="wedgeEllipseCallout">
            <a:avLst>
              <a:gd name="adj1" fmla="val -92689"/>
              <a:gd name="adj2" fmla="val -14619"/>
            </a:avLst>
          </a:prstGeom>
          <a:solidFill>
            <a:schemeClr val="bg1"/>
          </a:soli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err="1">
                <a:solidFill>
                  <a:srgbClr val="9BBB59">
                    <a:lumMod val="50000"/>
                  </a:srgbClr>
                </a:solidFill>
                <a:latin typeface="Times New Roman" pitchFamily="18" charset="0"/>
                <a:cs typeface="Times New Roman" pitchFamily="18" charset="0"/>
              </a:rPr>
              <a:t>Mặt</a:t>
            </a:r>
            <a:r>
              <a:rPr lang="en-US" sz="2800" b="1" dirty="0">
                <a:solidFill>
                  <a:srgbClr val="9BBB59">
                    <a:lumMod val="50000"/>
                  </a:srgbClr>
                </a:solidFill>
                <a:latin typeface="Times New Roman" pitchFamily="18" charset="0"/>
                <a:cs typeface="Times New Roman" pitchFamily="18" charset="0"/>
              </a:rPr>
              <a:t> </a:t>
            </a:r>
            <a:r>
              <a:rPr lang="en-US" sz="2800" b="1" dirty="0" err="1">
                <a:solidFill>
                  <a:srgbClr val="9BBB59">
                    <a:lumMod val="50000"/>
                  </a:srgbClr>
                </a:solidFill>
                <a:latin typeface="Times New Roman" pitchFamily="18" charset="0"/>
                <a:cs typeface="Times New Roman" pitchFamily="18" charset="0"/>
              </a:rPr>
              <a:t>trời</a:t>
            </a:r>
            <a:r>
              <a:rPr lang="en-US" sz="2800" b="1" dirty="0">
                <a:solidFill>
                  <a:srgbClr val="9BBB59">
                    <a:lumMod val="50000"/>
                  </a:srgbClr>
                </a:solidFill>
                <a:latin typeface="Times New Roman" pitchFamily="18" charset="0"/>
                <a:cs typeface="Times New Roman" pitchFamily="18" charset="0"/>
              </a:rPr>
              <a:t> </a:t>
            </a:r>
            <a:r>
              <a:rPr lang="en-US" sz="2800" b="1" dirty="0" err="1">
                <a:solidFill>
                  <a:srgbClr val="9BBB59">
                    <a:lumMod val="50000"/>
                  </a:srgbClr>
                </a:solidFill>
                <a:latin typeface="Times New Roman" pitchFamily="18" charset="0"/>
                <a:cs typeface="Times New Roman" pitchFamily="18" charset="0"/>
              </a:rPr>
              <a:t>với</a:t>
            </a:r>
            <a:r>
              <a:rPr lang="en-US" sz="2800" b="1" dirty="0">
                <a:solidFill>
                  <a:srgbClr val="9BBB59">
                    <a:lumMod val="50000"/>
                  </a:srgbClr>
                </a:solidFill>
                <a:latin typeface="Times New Roman" pitchFamily="18" charset="0"/>
                <a:cs typeface="Times New Roman" pitchFamily="18" charset="0"/>
              </a:rPr>
              <a:t> </a:t>
            </a:r>
            <a:r>
              <a:rPr lang="en-US" sz="2800" b="1" dirty="0" err="1">
                <a:solidFill>
                  <a:srgbClr val="9BBB59">
                    <a:lumMod val="50000"/>
                  </a:srgbClr>
                </a:solidFill>
                <a:latin typeface="Times New Roman" pitchFamily="18" charset="0"/>
                <a:cs typeface="Times New Roman" pitchFamily="18" charset="0"/>
              </a:rPr>
              <a:t>nhiều</a:t>
            </a:r>
            <a:r>
              <a:rPr lang="en-US" sz="2800" b="1" dirty="0">
                <a:solidFill>
                  <a:srgbClr val="9BBB59">
                    <a:lumMod val="50000"/>
                  </a:srgbClr>
                </a:solidFill>
                <a:latin typeface="Times New Roman" pitchFamily="18" charset="0"/>
                <a:cs typeface="Times New Roman" pitchFamily="18" charset="0"/>
              </a:rPr>
              <a:t> </a:t>
            </a:r>
            <a:r>
              <a:rPr lang="en-US" sz="2800" b="1" dirty="0" err="1">
                <a:solidFill>
                  <a:srgbClr val="9BBB59">
                    <a:lumMod val="50000"/>
                  </a:srgbClr>
                </a:solidFill>
                <a:latin typeface="Times New Roman" pitchFamily="18" charset="0"/>
                <a:cs typeface="Times New Roman" pitchFamily="18" charset="0"/>
              </a:rPr>
              <a:t>tia</a:t>
            </a:r>
            <a:r>
              <a:rPr lang="en-US" sz="2800" b="1" dirty="0">
                <a:solidFill>
                  <a:srgbClr val="9BBB59">
                    <a:lumMod val="50000"/>
                  </a:srgbClr>
                </a:solidFill>
                <a:latin typeface="Times New Roman" pitchFamily="18" charset="0"/>
                <a:cs typeface="Times New Roman" pitchFamily="18" charset="0"/>
              </a:rPr>
              <a:t> </a:t>
            </a:r>
            <a:r>
              <a:rPr lang="en-US" sz="2800" b="1" dirty="0" err="1">
                <a:solidFill>
                  <a:srgbClr val="9BBB59">
                    <a:lumMod val="50000"/>
                  </a:srgbClr>
                </a:solidFill>
                <a:latin typeface="Times New Roman" pitchFamily="18" charset="0"/>
                <a:cs typeface="Times New Roman" pitchFamily="18" charset="0"/>
              </a:rPr>
              <a:t>nắng</a:t>
            </a:r>
            <a:r>
              <a:rPr lang="en-US" sz="2800" b="1" dirty="0">
                <a:solidFill>
                  <a:srgbClr val="9BBB59">
                    <a:lumMod val="50000"/>
                  </a:srgbClr>
                </a:solidFill>
                <a:latin typeface="Times New Roman" pitchFamily="18" charset="0"/>
                <a:cs typeface="Times New Roman" pitchFamily="18" charset="0"/>
              </a:rPr>
              <a:t> </a:t>
            </a:r>
            <a:r>
              <a:rPr lang="en-US" sz="2800" b="1" dirty="0" err="1">
                <a:solidFill>
                  <a:srgbClr val="9BBB59">
                    <a:lumMod val="50000"/>
                  </a:srgbClr>
                </a:solidFill>
                <a:latin typeface="Times New Roman" pitchFamily="18" charset="0"/>
                <a:cs typeface="Times New Roman" pitchFamily="18" charset="0"/>
              </a:rPr>
              <a:t>tỏa</a:t>
            </a:r>
            <a:endParaRPr lang="en-US" sz="2800" dirty="0">
              <a:solidFill>
                <a:srgbClr val="9BBB59">
                  <a:lumMod val="50000"/>
                </a:srgbClr>
              </a:solidFill>
            </a:endParaRPr>
          </a:p>
        </p:txBody>
      </p:sp>
      <p:sp>
        <p:nvSpPr>
          <p:cNvPr id="38" name="Oval Callout 45">
            <a:extLst>
              <a:ext uri="{FF2B5EF4-FFF2-40B4-BE49-F238E27FC236}">
                <a16:creationId xmlns:a16="http://schemas.microsoft.com/office/drawing/2014/main" id="{6FFFB7E7-7BD8-4780-9048-BCC3A3BA45B9}"/>
              </a:ext>
            </a:extLst>
          </p:cNvPr>
          <p:cNvSpPr/>
          <p:nvPr/>
        </p:nvSpPr>
        <p:spPr>
          <a:xfrm>
            <a:off x="8278400" y="2547397"/>
            <a:ext cx="2716577" cy="1420091"/>
          </a:xfrm>
          <a:prstGeom prst="wedgeEllipseCallout">
            <a:avLst>
              <a:gd name="adj1" fmla="val -13151"/>
              <a:gd name="adj2" fmla="val 179573"/>
            </a:avLst>
          </a:prstGeom>
          <a:solidFill>
            <a:schemeClr val="bg1"/>
          </a:soli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err="1">
                <a:solidFill>
                  <a:srgbClr val="FF0000"/>
                </a:solidFill>
                <a:latin typeface="Times New Roman" pitchFamily="18" charset="0"/>
                <a:cs typeface="Times New Roman" pitchFamily="18" charset="0"/>
              </a:rPr>
              <a:t>Mặt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dập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dềnh</a:t>
            </a:r>
            <a:endParaRPr lang="en-US" sz="2800" dirty="0">
              <a:solidFill>
                <a:srgbClr val="FF0000"/>
              </a:solidFill>
            </a:endParaRPr>
          </a:p>
        </p:txBody>
      </p:sp>
    </p:spTree>
    <p:extLst>
      <p:ext uri="{BB962C8B-B14F-4D97-AF65-F5344CB8AC3E}">
        <p14:creationId xmlns:p14="http://schemas.microsoft.com/office/powerpoint/2010/main" val="25485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circle(in)">
                                      <p:cBhvr>
                                        <p:cTn id="16" dur="20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heel(1)">
                                      <p:cBhvr>
                                        <p:cTn id="24" dur="20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down)">
                                      <p:cBhvr>
                                        <p:cTn id="50" dur="500"/>
                                        <p:tgtEl>
                                          <p:spTgt spid="35"/>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down)">
                                      <p:cBhvr>
                                        <p:cTn id="53" dur="500"/>
                                        <p:tgtEl>
                                          <p:spTgt spid="3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wipe(down)">
                                      <p:cBhvr>
                                        <p:cTn id="62" dur="500"/>
                                        <p:tgtEl>
                                          <p:spTgt spid="34"/>
                                        </p:tgtEl>
                                      </p:cBhvr>
                                    </p:animEffect>
                                  </p:childTnLst>
                                </p:cTn>
                              </p:par>
                              <p:par>
                                <p:cTn id="63" presetID="21" presetClass="entr" presetSubtype="1"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heel(1)">
                                      <p:cBhvr>
                                        <p:cTn id="65"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D95E70-67F8-2956-43E6-740A7A1313FA}"/>
              </a:ext>
            </a:extLst>
          </p:cNvPr>
          <p:cNvGrpSpPr/>
          <p:nvPr/>
        </p:nvGrpSpPr>
        <p:grpSpPr>
          <a:xfrm>
            <a:off x="869847" y="687756"/>
            <a:ext cx="10449130" cy="1753944"/>
            <a:chOff x="965783" y="941775"/>
            <a:chExt cx="9335846" cy="2155312"/>
          </a:xfrm>
        </p:grpSpPr>
        <p:sp>
          <p:nvSpPr>
            <p:cNvPr id="2" name="Rectangle: Rounded Corners 1">
              <a:extLst>
                <a:ext uri="{FF2B5EF4-FFF2-40B4-BE49-F238E27FC236}">
                  <a16:creationId xmlns:a16="http://schemas.microsoft.com/office/drawing/2014/main" id="{F12B0E9A-C177-20C1-02F7-879611ADD74C}"/>
                </a:ext>
              </a:extLst>
            </p:cNvPr>
            <p:cNvSpPr/>
            <p:nvPr/>
          </p:nvSpPr>
          <p:spPr>
            <a:xfrm>
              <a:off x="965783" y="941775"/>
              <a:ext cx="9335846" cy="2155311"/>
            </a:xfrm>
            <a:prstGeom prst="roundRect">
              <a:avLst/>
            </a:prstGeom>
            <a:solidFill>
              <a:srgbClr val="F5F6DA"/>
            </a:solidFill>
            <a:ln w="28575">
              <a:solidFill>
                <a:srgbClr val="D9AB4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EF3C5247-EA87-EC0B-8D86-20B1C68457C8}"/>
                </a:ext>
              </a:extLst>
            </p:cNvPr>
            <p:cNvSpPr txBox="1"/>
            <p:nvPr/>
          </p:nvSpPr>
          <p:spPr>
            <a:xfrm>
              <a:off x="989896" y="941777"/>
              <a:ext cx="9228232" cy="2155310"/>
            </a:xfrm>
            <a:prstGeom prst="rect">
              <a:avLst/>
            </a:prstGeom>
            <a:noFill/>
          </p:spPr>
          <p:txBody>
            <a:bodyPr wrap="square">
              <a:sp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3599" b="1" i="0" strike="noStrike" kern="1200" cap="none" spc="0" normalizeH="0" baseline="0" noProof="0">
                  <a:ln>
                    <a:noFill/>
                  </a:ln>
                  <a:solidFill>
                    <a:prstClr val="black"/>
                  </a:solidFill>
                  <a:effectLst/>
                  <a:uLnTx/>
                  <a:uFillTx/>
                  <a:latin typeface="Cambria" panose="02040503050406030204" pitchFamily="18" charset="0"/>
                  <a:ea typeface="Times New Roman" panose="02020603050405020304" pitchFamily="18" charset="0"/>
                  <a:cs typeface="Arial" panose="020B0604020202020204" pitchFamily="34" charset="0"/>
                </a:rPr>
                <a:t>	</a:t>
              </a:r>
              <a:r>
                <a:rPr kumimoji="0" lang="en-US" sz="3599" b="1" i="0" u="sng" strike="noStrike" kern="1200" cap="none" spc="0" normalizeH="0" baseline="0" noProof="0">
                  <a:ln>
                    <a:noFill/>
                  </a:ln>
                  <a:solidFill>
                    <a:srgbClr val="C00000"/>
                  </a:solidFill>
                  <a:effectLst/>
                  <a:uLnTx/>
                  <a:uFillTx/>
                  <a:latin typeface="Cambria" panose="02040503050406030204" pitchFamily="18" charset="0"/>
                  <a:ea typeface="Times New Roman" panose="02020603050405020304" pitchFamily="18" charset="0"/>
                  <a:cs typeface="Arial" panose="020B0604020202020204" pitchFamily="34" charset="0"/>
                </a:rPr>
                <a:t>Câu 2:</a:t>
              </a:r>
              <a:r>
                <a:rPr kumimoji="0" lang="en-US" sz="3599" b="1" i="0" strike="noStrike" kern="1200" cap="none" spc="0" normalizeH="0" baseline="0" noProof="0">
                  <a:ln>
                    <a:noFill/>
                  </a:ln>
                  <a:solidFill>
                    <a:prstClr val="black"/>
                  </a:solidFill>
                  <a:effectLst/>
                  <a:uLnTx/>
                  <a:uFillTx/>
                  <a:latin typeface="Cambria" panose="02040503050406030204" pitchFamily="18" charset="0"/>
                  <a:ea typeface="Times New Roman" panose="02020603050405020304" pitchFamily="18" charset="0"/>
                  <a:cs typeface="Arial" panose="020B0604020202020204" pitchFamily="34" charset="0"/>
                </a:rPr>
                <a:t> Tìm từ ngữ cho thấy:</a:t>
              </a:r>
            </a:p>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3599" b="1" i="0" strike="noStrike" kern="1200" cap="none" spc="0" normalizeH="0" baseline="0" noProof="0">
                  <a:ln>
                    <a:noFill/>
                  </a:ln>
                  <a:solidFill>
                    <a:prstClr val="black"/>
                  </a:solidFill>
                  <a:effectLst/>
                  <a:uLnTx/>
                  <a:uFillTx/>
                  <a:latin typeface="Cambria" panose="02040503050406030204" pitchFamily="18" charset="0"/>
                  <a:ea typeface="Times New Roman" panose="02020603050405020304" pitchFamily="18" charset="0"/>
                  <a:cs typeface="Arial" panose="020B0604020202020204" pitchFamily="34" charset="0"/>
                </a:rPr>
                <a:t>a. Cô giáo tạo ra bức tranh rất nhanh và rất khéo.</a:t>
              </a:r>
            </a:p>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3599" b="1" i="0" strike="noStrike" kern="1200" cap="none" spc="0" normalizeH="0" baseline="0" noProof="0">
                  <a:ln>
                    <a:noFill/>
                  </a:ln>
                  <a:solidFill>
                    <a:prstClr val="black"/>
                  </a:solidFill>
                  <a:effectLst/>
                  <a:uLnTx/>
                  <a:uFillTx/>
                  <a:latin typeface="Cambria" panose="02040503050406030204" pitchFamily="18" charset="0"/>
                  <a:ea typeface="Times New Roman" panose="02020603050405020304" pitchFamily="18" charset="0"/>
                  <a:cs typeface="Arial" panose="020B0604020202020204" pitchFamily="34" charset="0"/>
                </a:rPr>
                <a:t>b. Những sản phẩm cô giáo làm ra rất đẹp.</a:t>
              </a:r>
            </a:p>
          </p:txBody>
        </p:sp>
      </p:grpSp>
      <p:grpSp>
        <p:nvGrpSpPr>
          <p:cNvPr id="13" name="Group 12">
            <a:extLst>
              <a:ext uri="{FF2B5EF4-FFF2-40B4-BE49-F238E27FC236}">
                <a16:creationId xmlns:a16="http://schemas.microsoft.com/office/drawing/2014/main" id="{48AA3BF6-BE6B-4A59-8897-4F726437F09E}"/>
              </a:ext>
            </a:extLst>
          </p:cNvPr>
          <p:cNvGrpSpPr/>
          <p:nvPr/>
        </p:nvGrpSpPr>
        <p:grpSpPr>
          <a:xfrm>
            <a:off x="5040673" y="2749963"/>
            <a:ext cx="6184845" cy="2012893"/>
            <a:chOff x="1478103" y="2892492"/>
            <a:chExt cx="4411850" cy="2628703"/>
          </a:xfrm>
        </p:grpSpPr>
        <p:sp>
          <p:nvSpPr>
            <p:cNvPr id="14" name="Speech Bubble: Rectangle with Corners Rounded 13">
              <a:extLst>
                <a:ext uri="{FF2B5EF4-FFF2-40B4-BE49-F238E27FC236}">
                  <a16:creationId xmlns:a16="http://schemas.microsoft.com/office/drawing/2014/main" id="{B87FD982-8DDC-4AA2-86AA-9403A36D59D9}"/>
                </a:ext>
              </a:extLst>
            </p:cNvPr>
            <p:cNvSpPr/>
            <p:nvPr/>
          </p:nvSpPr>
          <p:spPr>
            <a:xfrm>
              <a:off x="1555089" y="2892492"/>
              <a:ext cx="4259450" cy="1791218"/>
            </a:xfrm>
            <a:prstGeom prst="wedgeRoundRectCallout">
              <a:avLst>
                <a:gd name="adj1" fmla="val -59069"/>
                <a:gd name="adj2" fmla="val 39883"/>
                <a:gd name="adj3" fmla="val 16667"/>
              </a:avLst>
            </a:prstGeom>
            <a:solidFill>
              <a:srgbClr val="EDF7E1"/>
            </a:solidFill>
            <a:ln w="28575" cap="flat" cmpd="sng" algn="ctr">
              <a:solidFill>
                <a:srgbClr val="67BF58"/>
              </a:solidFill>
              <a:prstDash val="sysDash"/>
              <a:miter lim="800000"/>
            </a:ln>
            <a:effectLst/>
          </p:spPr>
          <p:txBody>
            <a:bodyPr rtlCol="0" anchor="ctr"/>
            <a:lstStyle/>
            <a:p>
              <a:pPr algn="ctr" defTabSz="914126" eaLnBrk="1" fontAlgn="auto" hangingPunct="1">
                <a:spcBef>
                  <a:spcPts val="0"/>
                </a:spcBef>
                <a:spcAft>
                  <a:spcPts val="0"/>
                </a:spcAft>
                <a:defRPr/>
              </a:pPr>
              <a:endParaRPr lang="en-US" sz="2000" kern="0">
                <a:solidFill>
                  <a:prstClr val="white"/>
                </a:solidFill>
                <a:latin typeface="Calibri Light"/>
                <a:ea typeface="微软雅黑"/>
                <a:cs typeface="+mn-cs"/>
              </a:endParaRPr>
            </a:p>
          </p:txBody>
        </p:sp>
        <p:sp>
          <p:nvSpPr>
            <p:cNvPr id="15" name="TextBox 14">
              <a:extLst>
                <a:ext uri="{FF2B5EF4-FFF2-40B4-BE49-F238E27FC236}">
                  <a16:creationId xmlns:a16="http://schemas.microsoft.com/office/drawing/2014/main" id="{8D53FC09-F777-4615-91AB-A68791945AAD}"/>
                </a:ext>
              </a:extLst>
            </p:cNvPr>
            <p:cNvSpPr txBox="1"/>
            <p:nvPr/>
          </p:nvSpPr>
          <p:spPr>
            <a:xfrm>
              <a:off x="1478103" y="3301081"/>
              <a:ext cx="4411850" cy="2220114"/>
            </a:xfrm>
            <a:prstGeom prst="rect">
              <a:avLst/>
            </a:prstGeom>
            <a:noFill/>
          </p:spPr>
          <p:txBody>
            <a:bodyPr wrap="square" rtlCol="0">
              <a:spAutoFit/>
            </a:bodyPr>
            <a:lstStyle/>
            <a:p>
              <a:pPr algn="ctr" defTabSz="914126" eaLnBrk="1" fontAlgn="auto" hangingPunct="1">
                <a:spcBef>
                  <a:spcPts val="0"/>
                </a:spcBef>
                <a:spcAft>
                  <a:spcPts val="0"/>
                </a:spcAft>
                <a:defRPr/>
              </a:pPr>
              <a:r>
                <a:rPr lang="en-US" sz="3600" b="1" kern="0">
                  <a:solidFill>
                    <a:prstClr val="black"/>
                  </a:solidFill>
                  <a:latin typeface="Cambria" panose="02040503050406030204" pitchFamily="18" charset="0"/>
                  <a:ea typeface="微软雅黑"/>
                  <a:cs typeface="+mn-cs"/>
                </a:rPr>
                <a:t> a. thoắt, nhanh, mềm mại.</a:t>
              </a:r>
              <a:endParaRPr lang="en-US" sz="3600" b="1" kern="0" dirty="0" err="1">
                <a:solidFill>
                  <a:prstClr val="black"/>
                </a:solidFill>
                <a:latin typeface="Cambria" panose="02040503050406030204" pitchFamily="18" charset="0"/>
                <a:ea typeface="微软雅黑"/>
                <a:cs typeface="+mn-cs"/>
              </a:endParaRPr>
            </a:p>
          </p:txBody>
        </p:sp>
      </p:grpSp>
      <p:grpSp>
        <p:nvGrpSpPr>
          <p:cNvPr id="16" name="Group 15">
            <a:extLst>
              <a:ext uri="{FF2B5EF4-FFF2-40B4-BE49-F238E27FC236}">
                <a16:creationId xmlns:a16="http://schemas.microsoft.com/office/drawing/2014/main" id="{279AF4F9-334C-47AA-BF49-1E251B464F4A}"/>
              </a:ext>
            </a:extLst>
          </p:cNvPr>
          <p:cNvGrpSpPr/>
          <p:nvPr/>
        </p:nvGrpSpPr>
        <p:grpSpPr>
          <a:xfrm>
            <a:off x="1141412" y="4576741"/>
            <a:ext cx="6184845" cy="1371600"/>
            <a:chOff x="1428734" y="2892492"/>
            <a:chExt cx="4411850" cy="1791218"/>
          </a:xfrm>
        </p:grpSpPr>
        <p:sp>
          <p:nvSpPr>
            <p:cNvPr id="17" name="Speech Bubble: Rectangle with Corners Rounded 16">
              <a:extLst>
                <a:ext uri="{FF2B5EF4-FFF2-40B4-BE49-F238E27FC236}">
                  <a16:creationId xmlns:a16="http://schemas.microsoft.com/office/drawing/2014/main" id="{C27A05CE-4928-49F0-8928-A92596C3483E}"/>
                </a:ext>
              </a:extLst>
            </p:cNvPr>
            <p:cNvSpPr/>
            <p:nvPr/>
          </p:nvSpPr>
          <p:spPr>
            <a:xfrm>
              <a:off x="1555089" y="2892492"/>
              <a:ext cx="4259450" cy="1791218"/>
            </a:xfrm>
            <a:prstGeom prst="wedgeRoundRectCallout">
              <a:avLst>
                <a:gd name="adj1" fmla="val 62163"/>
                <a:gd name="adj2" fmla="val 21827"/>
                <a:gd name="adj3" fmla="val 16667"/>
              </a:avLst>
            </a:prstGeom>
            <a:solidFill>
              <a:srgbClr val="EDF7E1"/>
            </a:solidFill>
            <a:ln w="28575" cap="flat" cmpd="sng" algn="ctr">
              <a:solidFill>
                <a:srgbClr val="67BF58"/>
              </a:solidFill>
              <a:prstDash val="sysDash"/>
              <a:miter lim="800000"/>
            </a:ln>
            <a:effectLst/>
          </p:spPr>
          <p:txBody>
            <a:bodyPr rtlCol="0" anchor="ctr"/>
            <a:lstStyle/>
            <a:p>
              <a:pPr algn="ctr" defTabSz="914126" eaLnBrk="1" fontAlgn="auto" hangingPunct="1">
                <a:spcBef>
                  <a:spcPts val="0"/>
                </a:spcBef>
                <a:spcAft>
                  <a:spcPts val="0"/>
                </a:spcAft>
                <a:defRPr/>
              </a:pPr>
              <a:endParaRPr lang="en-US" sz="2000" kern="0">
                <a:solidFill>
                  <a:prstClr val="white"/>
                </a:solidFill>
                <a:latin typeface="Calibri Light"/>
                <a:ea typeface="微软雅黑"/>
                <a:cs typeface="+mn-cs"/>
              </a:endParaRPr>
            </a:p>
          </p:txBody>
        </p:sp>
        <p:sp>
          <p:nvSpPr>
            <p:cNvPr id="18" name="TextBox 17">
              <a:extLst>
                <a:ext uri="{FF2B5EF4-FFF2-40B4-BE49-F238E27FC236}">
                  <a16:creationId xmlns:a16="http://schemas.microsoft.com/office/drawing/2014/main" id="{47820218-180B-47AD-AFBD-75E0381B6602}"/>
                </a:ext>
              </a:extLst>
            </p:cNvPr>
            <p:cNvSpPr txBox="1"/>
            <p:nvPr/>
          </p:nvSpPr>
          <p:spPr>
            <a:xfrm>
              <a:off x="1428734" y="3309751"/>
              <a:ext cx="4411850" cy="1195446"/>
            </a:xfrm>
            <a:prstGeom prst="rect">
              <a:avLst/>
            </a:prstGeom>
            <a:noFill/>
          </p:spPr>
          <p:txBody>
            <a:bodyPr wrap="square" rtlCol="0">
              <a:spAutoFit/>
            </a:bodyPr>
            <a:lstStyle/>
            <a:p>
              <a:pPr algn="ctr" defTabSz="914126" eaLnBrk="1" fontAlgn="auto" hangingPunct="1">
                <a:spcBef>
                  <a:spcPts val="0"/>
                </a:spcBef>
                <a:spcAft>
                  <a:spcPts val="0"/>
                </a:spcAft>
                <a:defRPr/>
              </a:pPr>
              <a:r>
                <a:rPr lang="en-US" sz="3600" b="1" kern="0">
                  <a:solidFill>
                    <a:prstClr val="black"/>
                  </a:solidFill>
                  <a:latin typeface="Cambria" panose="02040503050406030204" pitchFamily="18" charset="0"/>
                  <a:ea typeface="微软雅黑"/>
                  <a:cs typeface="+mn-cs"/>
                </a:rPr>
                <a:t> b. xinh, màu nhiệm, lạ.</a:t>
              </a:r>
              <a:endParaRPr lang="en-US" sz="3600" b="1" kern="0" dirty="0" err="1">
                <a:solidFill>
                  <a:prstClr val="black"/>
                </a:solidFill>
                <a:latin typeface="Cambria" panose="02040503050406030204" pitchFamily="18" charset="0"/>
                <a:ea typeface="微软雅黑"/>
                <a:cs typeface="+mn-cs"/>
              </a:endParaRPr>
            </a:p>
          </p:txBody>
        </p:sp>
      </p:grpSp>
    </p:spTree>
    <p:extLst>
      <p:ext uri="{BB962C8B-B14F-4D97-AF65-F5344CB8AC3E}">
        <p14:creationId xmlns:p14="http://schemas.microsoft.com/office/powerpoint/2010/main" val="1346278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2" name="wind.wav"/>
                                        </p:tgtEl>
                                      </p:cMediaNode>
                                    </p:audio>
                                  </p:sub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subTnLst>
                                    <p:audio>
                                      <p:cMediaNode>
                                        <p:cTn display="0" masterRel="sameClick">
                                          <p:stCondLst>
                                            <p:cond evt="begin" delay="0">
                                              <p:tn val="17"/>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4FAABEC-3B6C-470F-A306-A5D636387B92}"/>
              </a:ext>
            </a:extLst>
          </p:cNvPr>
          <p:cNvGrpSpPr/>
          <p:nvPr/>
        </p:nvGrpSpPr>
        <p:grpSpPr>
          <a:xfrm>
            <a:off x="869847" y="687756"/>
            <a:ext cx="10449130" cy="1753943"/>
            <a:chOff x="965783" y="941775"/>
            <a:chExt cx="9335846" cy="2155311"/>
          </a:xfrm>
        </p:grpSpPr>
        <p:sp>
          <p:nvSpPr>
            <p:cNvPr id="8" name="Rectangle: Rounded Corners 7">
              <a:extLst>
                <a:ext uri="{FF2B5EF4-FFF2-40B4-BE49-F238E27FC236}">
                  <a16:creationId xmlns:a16="http://schemas.microsoft.com/office/drawing/2014/main" id="{26A0E0E6-1A8F-4B8F-BBB1-1CF73CFA95CE}"/>
                </a:ext>
              </a:extLst>
            </p:cNvPr>
            <p:cNvSpPr/>
            <p:nvPr/>
          </p:nvSpPr>
          <p:spPr>
            <a:xfrm>
              <a:off x="965783" y="941775"/>
              <a:ext cx="9335846" cy="2155311"/>
            </a:xfrm>
            <a:prstGeom prst="roundRect">
              <a:avLst/>
            </a:prstGeom>
            <a:solidFill>
              <a:srgbClr val="F5F6DA"/>
            </a:solidFill>
            <a:ln w="28575">
              <a:solidFill>
                <a:srgbClr val="D9AB4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id="{E7B0F104-BD9F-4124-A8FE-06CA27FE7B9E}"/>
                </a:ext>
              </a:extLst>
            </p:cNvPr>
            <p:cNvSpPr txBox="1"/>
            <p:nvPr/>
          </p:nvSpPr>
          <p:spPr>
            <a:xfrm>
              <a:off x="998405" y="1282083"/>
              <a:ext cx="9228232" cy="1474694"/>
            </a:xfrm>
            <a:prstGeom prst="rect">
              <a:avLst/>
            </a:prstGeom>
            <a:noFill/>
          </p:spPr>
          <p:txBody>
            <a:bodyPr wrap="square">
              <a:sp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3599" b="1" i="0" strike="noStrike" kern="1200" cap="none" spc="0" normalizeH="0" baseline="0" noProof="0">
                  <a:ln>
                    <a:noFill/>
                  </a:ln>
                  <a:solidFill>
                    <a:prstClr val="black"/>
                  </a:solidFill>
                  <a:effectLst/>
                  <a:uLnTx/>
                  <a:uFillTx/>
                  <a:latin typeface="Cambria" panose="02040503050406030204" pitchFamily="18" charset="0"/>
                  <a:ea typeface="Times New Roman" panose="02020603050405020304" pitchFamily="18" charset="0"/>
                  <a:cs typeface="Arial" panose="020B0604020202020204" pitchFamily="34" charset="0"/>
                </a:rPr>
                <a:t>	</a:t>
              </a:r>
              <a:r>
                <a:rPr kumimoji="0" lang="en-US" sz="3599" b="1" i="0" u="sng" strike="noStrike" kern="1200" cap="none" spc="0" normalizeH="0" baseline="0" noProof="0">
                  <a:ln>
                    <a:noFill/>
                  </a:ln>
                  <a:solidFill>
                    <a:srgbClr val="C00000"/>
                  </a:solidFill>
                  <a:effectLst/>
                  <a:uLnTx/>
                  <a:uFillTx/>
                  <a:latin typeface="Cambria" panose="02040503050406030204" pitchFamily="18" charset="0"/>
                  <a:ea typeface="Times New Roman" panose="02020603050405020304" pitchFamily="18" charset="0"/>
                  <a:cs typeface="Arial" panose="020B0604020202020204" pitchFamily="34" charset="0"/>
                </a:rPr>
                <a:t>Câu 3:</a:t>
              </a:r>
              <a:r>
                <a:rPr kumimoji="0" lang="en-US" sz="3599" b="1" i="0" strike="noStrike" kern="1200" cap="none" spc="0" normalizeH="0" baseline="0" noProof="0">
                  <a:ln>
                    <a:noFill/>
                  </a:ln>
                  <a:solidFill>
                    <a:prstClr val="black"/>
                  </a:solidFill>
                  <a:effectLst/>
                  <a:uLnTx/>
                  <a:uFillTx/>
                  <a:latin typeface="Cambria" panose="02040503050406030204" pitchFamily="18" charset="0"/>
                  <a:ea typeface="Times New Roman" panose="02020603050405020304" pitchFamily="18" charset="0"/>
                  <a:cs typeface="Arial" panose="020B0604020202020204" pitchFamily="34" charset="0"/>
                </a:rPr>
                <a:t>Em thích hình ảnh nào trong bức tranh của cô giáo? Vì sao?</a:t>
              </a:r>
            </a:p>
          </p:txBody>
        </p:sp>
      </p:grpSp>
      <p:pic>
        <p:nvPicPr>
          <p:cNvPr id="2" name="Picture 1">
            <a:extLst>
              <a:ext uri="{FF2B5EF4-FFF2-40B4-BE49-F238E27FC236}">
                <a16:creationId xmlns:a16="http://schemas.microsoft.com/office/drawing/2014/main" id="{0EF2C972-3E56-413D-BA08-BAF300EE4CC9}"/>
              </a:ext>
            </a:extLst>
          </p:cNvPr>
          <p:cNvPicPr>
            <a:picLocks noChangeAspect="1"/>
          </p:cNvPicPr>
          <p:nvPr/>
        </p:nvPicPr>
        <p:blipFill rotWithShape="1">
          <a:blip r:embed="rId2"/>
          <a:srcRect l="19714" t="31408"/>
          <a:stretch/>
        </p:blipFill>
        <p:spPr>
          <a:xfrm>
            <a:off x="2968623" y="2936998"/>
            <a:ext cx="7694414" cy="3830477"/>
          </a:xfrm>
          <a:prstGeom prst="rect">
            <a:avLst/>
          </a:prstGeom>
        </p:spPr>
      </p:pic>
      <p:grpSp>
        <p:nvGrpSpPr>
          <p:cNvPr id="12" name="Group 7">
            <a:extLst>
              <a:ext uri="{FF2B5EF4-FFF2-40B4-BE49-F238E27FC236}">
                <a16:creationId xmlns:a16="http://schemas.microsoft.com/office/drawing/2014/main" id="{FE05D741-0C47-4F00-9635-0BF9A7458165}"/>
              </a:ext>
            </a:extLst>
          </p:cNvPr>
          <p:cNvGrpSpPr>
            <a:grpSpLocks/>
          </p:cNvGrpSpPr>
          <p:nvPr/>
        </p:nvGrpSpPr>
        <p:grpSpPr bwMode="auto">
          <a:xfrm>
            <a:off x="1141412" y="2479798"/>
            <a:ext cx="2743200" cy="2286000"/>
            <a:chOff x="96" y="912"/>
            <a:chExt cx="1728" cy="1440"/>
          </a:xfrm>
        </p:grpSpPr>
        <p:sp>
          <p:nvSpPr>
            <p:cNvPr id="13" name="Oval 8">
              <a:extLst>
                <a:ext uri="{FF2B5EF4-FFF2-40B4-BE49-F238E27FC236}">
                  <a16:creationId xmlns:a16="http://schemas.microsoft.com/office/drawing/2014/main" id="{18E688D8-24E9-4CB1-BF1E-535B04B2CD7E}"/>
                </a:ext>
              </a:extLst>
            </p:cNvPr>
            <p:cNvSpPr>
              <a:spLocks noChangeArrowheads="1"/>
            </p:cNvSpPr>
            <p:nvPr/>
          </p:nvSpPr>
          <p:spPr bwMode="auto">
            <a:xfrm>
              <a:off x="576" y="1344"/>
              <a:ext cx="672" cy="576"/>
            </a:xfrm>
            <a:prstGeom prst="ellipse">
              <a:avLst/>
            </a:prstGeom>
            <a:solidFill>
              <a:srgbClr val="FF0000"/>
            </a:solidFill>
            <a:ln w="762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4" name="Line 9">
              <a:extLst>
                <a:ext uri="{FF2B5EF4-FFF2-40B4-BE49-F238E27FC236}">
                  <a16:creationId xmlns:a16="http://schemas.microsoft.com/office/drawing/2014/main" id="{77E69E5F-8C2D-4DE6-9F51-3ED900B960C6}"/>
                </a:ext>
              </a:extLst>
            </p:cNvPr>
            <p:cNvSpPr>
              <a:spLocks noChangeShapeType="1"/>
            </p:cNvSpPr>
            <p:nvPr/>
          </p:nvSpPr>
          <p:spPr bwMode="auto">
            <a:xfrm flipV="1">
              <a:off x="1248" y="1536"/>
              <a:ext cx="576" cy="96"/>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5" name="Line 10">
              <a:extLst>
                <a:ext uri="{FF2B5EF4-FFF2-40B4-BE49-F238E27FC236}">
                  <a16:creationId xmlns:a16="http://schemas.microsoft.com/office/drawing/2014/main" id="{548231C0-F964-4661-AC39-FE021A9DFA46}"/>
                </a:ext>
              </a:extLst>
            </p:cNvPr>
            <p:cNvSpPr>
              <a:spLocks noChangeShapeType="1"/>
            </p:cNvSpPr>
            <p:nvPr/>
          </p:nvSpPr>
          <p:spPr bwMode="auto">
            <a:xfrm>
              <a:off x="1248" y="1728"/>
              <a:ext cx="288" cy="96"/>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6" name="Line 11">
              <a:extLst>
                <a:ext uri="{FF2B5EF4-FFF2-40B4-BE49-F238E27FC236}">
                  <a16:creationId xmlns:a16="http://schemas.microsoft.com/office/drawing/2014/main" id="{96100719-118B-4893-AA7A-34C13F35EBB1}"/>
                </a:ext>
              </a:extLst>
            </p:cNvPr>
            <p:cNvSpPr>
              <a:spLocks noChangeShapeType="1"/>
            </p:cNvSpPr>
            <p:nvPr/>
          </p:nvSpPr>
          <p:spPr bwMode="auto">
            <a:xfrm>
              <a:off x="1008" y="1920"/>
              <a:ext cx="144" cy="432"/>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7" name="Line 12">
              <a:extLst>
                <a:ext uri="{FF2B5EF4-FFF2-40B4-BE49-F238E27FC236}">
                  <a16:creationId xmlns:a16="http://schemas.microsoft.com/office/drawing/2014/main" id="{74F11CFA-DEAD-45F3-8D1C-D4941D8363E5}"/>
                </a:ext>
              </a:extLst>
            </p:cNvPr>
            <p:cNvSpPr>
              <a:spLocks noChangeShapeType="1"/>
            </p:cNvSpPr>
            <p:nvPr/>
          </p:nvSpPr>
          <p:spPr bwMode="auto">
            <a:xfrm flipH="1">
              <a:off x="576" y="1920"/>
              <a:ext cx="240" cy="432"/>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8" name="Line 13">
              <a:extLst>
                <a:ext uri="{FF2B5EF4-FFF2-40B4-BE49-F238E27FC236}">
                  <a16:creationId xmlns:a16="http://schemas.microsoft.com/office/drawing/2014/main" id="{8480AA98-6F54-48AD-9B2E-07D67AE601C3}"/>
                </a:ext>
              </a:extLst>
            </p:cNvPr>
            <p:cNvSpPr>
              <a:spLocks noChangeShapeType="1"/>
            </p:cNvSpPr>
            <p:nvPr/>
          </p:nvSpPr>
          <p:spPr bwMode="auto">
            <a:xfrm>
              <a:off x="912" y="1920"/>
              <a:ext cx="0" cy="192"/>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9" name="Line 14">
              <a:extLst>
                <a:ext uri="{FF2B5EF4-FFF2-40B4-BE49-F238E27FC236}">
                  <a16:creationId xmlns:a16="http://schemas.microsoft.com/office/drawing/2014/main" id="{99C71A32-1FB0-495A-B8A0-3A7A411741B4}"/>
                </a:ext>
              </a:extLst>
            </p:cNvPr>
            <p:cNvSpPr>
              <a:spLocks noChangeShapeType="1"/>
            </p:cNvSpPr>
            <p:nvPr/>
          </p:nvSpPr>
          <p:spPr bwMode="auto">
            <a:xfrm flipH="1">
              <a:off x="480" y="1872"/>
              <a:ext cx="192" cy="144"/>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1" name="Line 15">
              <a:extLst>
                <a:ext uri="{FF2B5EF4-FFF2-40B4-BE49-F238E27FC236}">
                  <a16:creationId xmlns:a16="http://schemas.microsoft.com/office/drawing/2014/main" id="{7094D405-3111-4873-8FC9-04CA3EDA8275}"/>
                </a:ext>
              </a:extLst>
            </p:cNvPr>
            <p:cNvSpPr>
              <a:spLocks noChangeShapeType="1"/>
            </p:cNvSpPr>
            <p:nvPr/>
          </p:nvSpPr>
          <p:spPr bwMode="auto">
            <a:xfrm flipH="1">
              <a:off x="96" y="1728"/>
              <a:ext cx="456" cy="96"/>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2" name="Line 16">
              <a:extLst>
                <a:ext uri="{FF2B5EF4-FFF2-40B4-BE49-F238E27FC236}">
                  <a16:creationId xmlns:a16="http://schemas.microsoft.com/office/drawing/2014/main" id="{E152CF09-75C3-42BD-902D-CE3E393B93E2}"/>
                </a:ext>
              </a:extLst>
            </p:cNvPr>
            <p:cNvSpPr>
              <a:spLocks noChangeShapeType="1"/>
            </p:cNvSpPr>
            <p:nvPr/>
          </p:nvSpPr>
          <p:spPr bwMode="auto">
            <a:xfrm>
              <a:off x="336" y="1536"/>
              <a:ext cx="240" cy="48"/>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3" name="Line 17">
              <a:extLst>
                <a:ext uri="{FF2B5EF4-FFF2-40B4-BE49-F238E27FC236}">
                  <a16:creationId xmlns:a16="http://schemas.microsoft.com/office/drawing/2014/main" id="{5819C19F-CCA5-48C5-9389-53F6A2D396A0}"/>
                </a:ext>
              </a:extLst>
            </p:cNvPr>
            <p:cNvSpPr>
              <a:spLocks noChangeShapeType="1"/>
            </p:cNvSpPr>
            <p:nvPr/>
          </p:nvSpPr>
          <p:spPr bwMode="auto">
            <a:xfrm>
              <a:off x="240" y="1152"/>
              <a:ext cx="384" cy="336"/>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4" name="Line 18">
              <a:extLst>
                <a:ext uri="{FF2B5EF4-FFF2-40B4-BE49-F238E27FC236}">
                  <a16:creationId xmlns:a16="http://schemas.microsoft.com/office/drawing/2014/main" id="{287E4707-32A0-44BE-A7BA-382D1E7C1E8A}"/>
                </a:ext>
              </a:extLst>
            </p:cNvPr>
            <p:cNvSpPr>
              <a:spLocks noChangeShapeType="1"/>
            </p:cNvSpPr>
            <p:nvPr/>
          </p:nvSpPr>
          <p:spPr bwMode="auto">
            <a:xfrm>
              <a:off x="576" y="1152"/>
              <a:ext cx="144" cy="240"/>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5" name="Line 19">
              <a:extLst>
                <a:ext uri="{FF2B5EF4-FFF2-40B4-BE49-F238E27FC236}">
                  <a16:creationId xmlns:a16="http://schemas.microsoft.com/office/drawing/2014/main" id="{315C4495-C65E-44CB-97BA-6EB3DBBD1627}"/>
                </a:ext>
              </a:extLst>
            </p:cNvPr>
            <p:cNvSpPr>
              <a:spLocks noChangeShapeType="1"/>
            </p:cNvSpPr>
            <p:nvPr/>
          </p:nvSpPr>
          <p:spPr bwMode="auto">
            <a:xfrm>
              <a:off x="816" y="912"/>
              <a:ext cx="48" cy="432"/>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6" name="Line 20">
              <a:extLst>
                <a:ext uri="{FF2B5EF4-FFF2-40B4-BE49-F238E27FC236}">
                  <a16:creationId xmlns:a16="http://schemas.microsoft.com/office/drawing/2014/main" id="{90B5AFDB-A590-4227-BB94-5AAB0B75C524}"/>
                </a:ext>
              </a:extLst>
            </p:cNvPr>
            <p:cNvSpPr>
              <a:spLocks noChangeShapeType="1"/>
            </p:cNvSpPr>
            <p:nvPr/>
          </p:nvSpPr>
          <p:spPr bwMode="auto">
            <a:xfrm flipH="1">
              <a:off x="1008" y="1104"/>
              <a:ext cx="48" cy="240"/>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7" name="Line 21">
              <a:extLst>
                <a:ext uri="{FF2B5EF4-FFF2-40B4-BE49-F238E27FC236}">
                  <a16:creationId xmlns:a16="http://schemas.microsoft.com/office/drawing/2014/main" id="{B3DBF6B1-D406-4197-A57D-72E3DACA92EB}"/>
                </a:ext>
              </a:extLst>
            </p:cNvPr>
            <p:cNvSpPr>
              <a:spLocks noChangeShapeType="1"/>
            </p:cNvSpPr>
            <p:nvPr/>
          </p:nvSpPr>
          <p:spPr bwMode="auto">
            <a:xfrm flipH="1">
              <a:off x="1104" y="1008"/>
              <a:ext cx="336" cy="384"/>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8" name="Line 22">
              <a:extLst>
                <a:ext uri="{FF2B5EF4-FFF2-40B4-BE49-F238E27FC236}">
                  <a16:creationId xmlns:a16="http://schemas.microsoft.com/office/drawing/2014/main" id="{C7A722FB-7057-40DD-A65C-9E04E85B6AF9}"/>
                </a:ext>
              </a:extLst>
            </p:cNvPr>
            <p:cNvSpPr>
              <a:spLocks noChangeShapeType="1"/>
            </p:cNvSpPr>
            <p:nvPr/>
          </p:nvSpPr>
          <p:spPr bwMode="auto">
            <a:xfrm flipV="1">
              <a:off x="1224" y="1392"/>
              <a:ext cx="216" cy="96"/>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9" name="Line 23">
              <a:extLst>
                <a:ext uri="{FF2B5EF4-FFF2-40B4-BE49-F238E27FC236}">
                  <a16:creationId xmlns:a16="http://schemas.microsoft.com/office/drawing/2014/main" id="{E6788C35-AFAD-4D60-9795-EFD46C70F5F5}"/>
                </a:ext>
              </a:extLst>
            </p:cNvPr>
            <p:cNvSpPr>
              <a:spLocks noChangeShapeType="1"/>
            </p:cNvSpPr>
            <p:nvPr/>
          </p:nvSpPr>
          <p:spPr bwMode="auto">
            <a:xfrm>
              <a:off x="1152" y="1872"/>
              <a:ext cx="432" cy="336"/>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30" name="Line 24">
              <a:extLst>
                <a:ext uri="{FF2B5EF4-FFF2-40B4-BE49-F238E27FC236}">
                  <a16:creationId xmlns:a16="http://schemas.microsoft.com/office/drawing/2014/main" id="{E59BE229-B1CF-413C-93B4-10FCAE8774A1}"/>
                </a:ext>
              </a:extLst>
            </p:cNvPr>
            <p:cNvSpPr>
              <a:spLocks noChangeShapeType="1"/>
            </p:cNvSpPr>
            <p:nvPr/>
          </p:nvSpPr>
          <p:spPr bwMode="auto">
            <a:xfrm>
              <a:off x="1104" y="1920"/>
              <a:ext cx="192" cy="288"/>
            </a:xfrm>
            <a:prstGeom prst="line">
              <a:avLst/>
            </a:prstGeom>
            <a:noFill/>
            <a:ln w="9525">
              <a:solidFill>
                <a:srgbClr val="FF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spTree>
    <p:extLst>
      <p:ext uri="{BB962C8B-B14F-4D97-AF65-F5344CB8AC3E}">
        <p14:creationId xmlns:p14="http://schemas.microsoft.com/office/powerpoint/2010/main" val="3471899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5645DDB-3985-6AAB-154B-82CB9A018196}"/>
              </a:ext>
            </a:extLst>
          </p:cNvPr>
          <p:cNvGrpSpPr/>
          <p:nvPr/>
        </p:nvGrpSpPr>
        <p:grpSpPr>
          <a:xfrm>
            <a:off x="997540" y="755444"/>
            <a:ext cx="10032649" cy="1046455"/>
            <a:chOff x="804746" y="641695"/>
            <a:chExt cx="10799185" cy="1046728"/>
          </a:xfrm>
        </p:grpSpPr>
        <p:sp>
          <p:nvSpPr>
            <p:cNvPr id="6" name="Rectangle: Rounded Corners 5">
              <a:extLst>
                <a:ext uri="{FF2B5EF4-FFF2-40B4-BE49-F238E27FC236}">
                  <a16:creationId xmlns:a16="http://schemas.microsoft.com/office/drawing/2014/main" id="{13B29C8E-4145-3210-A411-07D8FD01EE15}"/>
                </a:ext>
              </a:extLst>
            </p:cNvPr>
            <p:cNvSpPr/>
            <p:nvPr/>
          </p:nvSpPr>
          <p:spPr>
            <a:xfrm>
              <a:off x="978150" y="641695"/>
              <a:ext cx="10625781" cy="1046728"/>
            </a:xfrm>
            <a:prstGeom prst="roundRect">
              <a:avLst/>
            </a:prstGeom>
            <a:solidFill>
              <a:srgbClr val="F5F6DA"/>
            </a:solidFill>
            <a:ln w="28575">
              <a:solidFill>
                <a:srgbClr val="D9AB4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1" fontAlgn="auto" hangingPunct="1">
                <a:spcBef>
                  <a:spcPts val="0"/>
                </a:spcBef>
                <a:spcAft>
                  <a:spcPts val="0"/>
                </a:spcAft>
              </a:pPr>
              <a:endParaRPr lang="en-US" sz="3399">
                <a:solidFill>
                  <a:prstClr val="white"/>
                </a:solidFill>
                <a:latin typeface="等线" panose="020F0502020204030204"/>
              </a:endParaRPr>
            </a:p>
          </p:txBody>
        </p:sp>
        <p:sp>
          <p:nvSpPr>
            <p:cNvPr id="7" name="TextBox 6">
              <a:extLst>
                <a:ext uri="{FF2B5EF4-FFF2-40B4-BE49-F238E27FC236}">
                  <a16:creationId xmlns:a16="http://schemas.microsoft.com/office/drawing/2014/main" id="{3F7C2F88-BFBD-C350-5BE4-F8F68D07F27D}"/>
                </a:ext>
              </a:extLst>
            </p:cNvPr>
            <p:cNvSpPr txBox="1"/>
            <p:nvPr/>
          </p:nvSpPr>
          <p:spPr>
            <a:xfrm>
              <a:off x="804746" y="716430"/>
              <a:ext cx="10733952" cy="708070"/>
            </a:xfrm>
            <a:prstGeom prst="rect">
              <a:avLst/>
            </a:prstGeom>
            <a:noFill/>
          </p:spPr>
          <p:txBody>
            <a:bodyPr wrap="square">
              <a:spAutoFit/>
            </a:bodyPr>
            <a:lstStyle/>
            <a:p>
              <a:pPr algn="ctr" defTabSz="914126" eaLnBrk="1" fontAlgn="auto" hangingPunct="1">
                <a:spcBef>
                  <a:spcPts val="0"/>
                </a:spcBef>
                <a:spcAft>
                  <a:spcPts val="0"/>
                </a:spcAft>
              </a:pPr>
              <a:r>
                <a:rPr lang="en-US" sz="4000" b="1" u="sng" err="1">
                  <a:solidFill>
                    <a:srgbClr val="C00000"/>
                  </a:solidFill>
                  <a:latin typeface="Cambria" panose="02040503050406030204" pitchFamily="18" charset="0"/>
                  <a:ea typeface="Times New Roman" panose="02020603050405020304" pitchFamily="18" charset="0"/>
                  <a:cs typeface="+mn-cs"/>
                </a:rPr>
                <a:t>Câu</a:t>
              </a:r>
              <a:r>
                <a:rPr lang="en-US" sz="4000" b="1" u="sng">
                  <a:solidFill>
                    <a:srgbClr val="C00000"/>
                  </a:solidFill>
                  <a:latin typeface="Cambria" panose="02040503050406030204" pitchFamily="18" charset="0"/>
                  <a:ea typeface="Times New Roman" panose="02020603050405020304" pitchFamily="18" charset="0"/>
                  <a:cs typeface="+mn-cs"/>
                </a:rPr>
                <a:t> 4</a:t>
              </a:r>
              <a:r>
                <a:rPr lang="en-US" sz="4000" b="1">
                  <a:solidFill>
                    <a:srgbClr val="C00000"/>
                  </a:solidFill>
                  <a:latin typeface="Cambria" panose="02040503050406030204" pitchFamily="18" charset="0"/>
                  <a:ea typeface="Times New Roman" panose="02020603050405020304" pitchFamily="18" charset="0"/>
                  <a:cs typeface="+mn-cs"/>
                </a:rPr>
                <a:t>: </a:t>
              </a:r>
              <a:r>
                <a:rPr lang="vi-VN" sz="4000" b="1">
                  <a:solidFill>
                    <a:prstClr val="black"/>
                  </a:solidFill>
                  <a:latin typeface="Cambria" panose="02040503050406030204" pitchFamily="18" charset="0"/>
                  <a:ea typeface="Times New Roman" panose="02020603050405020304" pitchFamily="18" charset="0"/>
                  <a:cs typeface="+mn-cs"/>
                </a:rPr>
                <a:t>Bài thơ nói về điều gì?</a:t>
              </a:r>
              <a:endParaRPr lang="en-US" sz="4000" b="1" dirty="0">
                <a:solidFill>
                  <a:prstClr val="black"/>
                </a:solidFill>
                <a:latin typeface="Cambria" panose="02040503050406030204" pitchFamily="18" charset="0"/>
                <a:cs typeface="+mn-cs"/>
              </a:endParaRPr>
            </a:p>
          </p:txBody>
        </p:sp>
      </p:grpSp>
      <p:grpSp>
        <p:nvGrpSpPr>
          <p:cNvPr id="8" name="Group 7">
            <a:extLst>
              <a:ext uri="{FF2B5EF4-FFF2-40B4-BE49-F238E27FC236}">
                <a16:creationId xmlns:a16="http://schemas.microsoft.com/office/drawing/2014/main" id="{571A2650-18B8-F4F6-DACD-F389F401EE3E}"/>
              </a:ext>
            </a:extLst>
          </p:cNvPr>
          <p:cNvGrpSpPr/>
          <p:nvPr/>
        </p:nvGrpSpPr>
        <p:grpSpPr>
          <a:xfrm>
            <a:off x="3610458" y="4694639"/>
            <a:ext cx="4535925" cy="1142035"/>
            <a:chOff x="6830721" y="2864057"/>
            <a:chExt cx="4537107" cy="1142332"/>
          </a:xfrm>
        </p:grpSpPr>
        <p:sp>
          <p:nvSpPr>
            <p:cNvPr id="9" name="Rectangle: Rounded Corners 8">
              <a:extLst>
                <a:ext uri="{FF2B5EF4-FFF2-40B4-BE49-F238E27FC236}">
                  <a16:creationId xmlns:a16="http://schemas.microsoft.com/office/drawing/2014/main" id="{7324E697-6080-6A90-C7EB-B08C751AD3BD}"/>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1" fontAlgn="auto" hangingPunct="1">
                <a:spcBef>
                  <a:spcPts val="0"/>
                </a:spcBef>
                <a:spcAft>
                  <a:spcPts val="0"/>
                </a:spcAft>
              </a:pPr>
              <a:endParaRPr lang="en-US" sz="3399" dirty="0">
                <a:solidFill>
                  <a:prstClr val="white"/>
                </a:solidFill>
                <a:latin typeface="等线" panose="020F0502020204030204"/>
              </a:endParaRPr>
            </a:p>
          </p:txBody>
        </p:sp>
        <p:sp>
          <p:nvSpPr>
            <p:cNvPr id="10" name="TextBox 9">
              <a:extLst>
                <a:ext uri="{FF2B5EF4-FFF2-40B4-BE49-F238E27FC236}">
                  <a16:creationId xmlns:a16="http://schemas.microsoft.com/office/drawing/2014/main" id="{3E444BF1-6F62-EFB0-B227-BC66F4A4410C}"/>
                </a:ext>
              </a:extLst>
            </p:cNvPr>
            <p:cNvSpPr txBox="1"/>
            <p:nvPr/>
          </p:nvSpPr>
          <p:spPr>
            <a:xfrm>
              <a:off x="7047731" y="2867576"/>
              <a:ext cx="3750829" cy="1138813"/>
            </a:xfrm>
            <a:prstGeom prst="rect">
              <a:avLst/>
            </a:prstGeom>
            <a:noFill/>
          </p:spPr>
          <p:txBody>
            <a:bodyPr wrap="square" rtlCol="0">
              <a:spAutoFit/>
            </a:bodyPr>
            <a:lstStyle/>
            <a:p>
              <a:pPr algn="ctr" defTabSz="914126" eaLnBrk="1" fontAlgn="auto" hangingPunct="1">
                <a:spcBef>
                  <a:spcPts val="0"/>
                </a:spcBef>
                <a:spcAft>
                  <a:spcPts val="0"/>
                </a:spcAft>
              </a:pPr>
              <a:r>
                <a:rPr lang="en-US" sz="3399" b="1">
                  <a:solidFill>
                    <a:prstClr val="black"/>
                  </a:solidFill>
                  <a:latin typeface="Cambria" panose="02040503050406030204" pitchFamily="18" charset="0"/>
                  <a:cs typeface="+mn-cs"/>
                </a:rPr>
                <a:t>Cô giáo của em rất khéo tay.</a:t>
              </a:r>
              <a:endParaRPr lang="en-US" sz="3399" b="1" dirty="0" err="1">
                <a:solidFill>
                  <a:prstClr val="black"/>
                </a:solidFill>
                <a:latin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84B5EB-F80A-A4DB-844A-C05E802CCFBD}"/>
              </a:ext>
            </a:extLst>
          </p:cNvPr>
          <p:cNvGrpSpPr/>
          <p:nvPr/>
        </p:nvGrpSpPr>
        <p:grpSpPr>
          <a:xfrm>
            <a:off x="981120" y="2855279"/>
            <a:ext cx="4535925" cy="1138516"/>
            <a:chOff x="981375" y="2855131"/>
            <a:chExt cx="4537107" cy="1138813"/>
          </a:xfrm>
        </p:grpSpPr>
        <p:sp>
          <p:nvSpPr>
            <p:cNvPr id="12" name="Rectangle: Rounded Corners 11">
              <a:extLst>
                <a:ext uri="{FF2B5EF4-FFF2-40B4-BE49-F238E27FC236}">
                  <a16:creationId xmlns:a16="http://schemas.microsoft.com/office/drawing/2014/main" id="{1042834A-BCD1-E3C3-C362-96AC6454E008}"/>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1" fontAlgn="auto" hangingPunct="1">
                <a:spcBef>
                  <a:spcPts val="0"/>
                </a:spcBef>
                <a:spcAft>
                  <a:spcPts val="0"/>
                </a:spcAft>
              </a:pPr>
              <a:endParaRPr lang="en-US" sz="3399" dirty="0">
                <a:solidFill>
                  <a:prstClr val="white"/>
                </a:solidFill>
                <a:latin typeface="等线" panose="020F0502020204030204"/>
              </a:endParaRPr>
            </a:p>
          </p:txBody>
        </p:sp>
        <p:sp>
          <p:nvSpPr>
            <p:cNvPr id="13" name="TextBox 12">
              <a:extLst>
                <a:ext uri="{FF2B5EF4-FFF2-40B4-BE49-F238E27FC236}">
                  <a16:creationId xmlns:a16="http://schemas.microsoft.com/office/drawing/2014/main" id="{16F5067A-36E6-E4EB-2E62-18FAC5ABE4AB}"/>
                </a:ext>
              </a:extLst>
            </p:cNvPr>
            <p:cNvSpPr txBox="1"/>
            <p:nvPr/>
          </p:nvSpPr>
          <p:spPr>
            <a:xfrm>
              <a:off x="1596852" y="2855131"/>
              <a:ext cx="3750829" cy="1138813"/>
            </a:xfrm>
            <a:prstGeom prst="rect">
              <a:avLst/>
            </a:prstGeom>
            <a:noFill/>
          </p:spPr>
          <p:txBody>
            <a:bodyPr wrap="square" rtlCol="0">
              <a:spAutoFit/>
            </a:bodyPr>
            <a:lstStyle/>
            <a:p>
              <a:pPr defTabSz="914126" eaLnBrk="1" fontAlgn="auto" hangingPunct="1">
                <a:spcBef>
                  <a:spcPts val="0"/>
                </a:spcBef>
                <a:spcAft>
                  <a:spcPts val="0"/>
                </a:spcAft>
              </a:pPr>
              <a:r>
                <a:rPr lang="en-US" sz="3399" b="1">
                  <a:solidFill>
                    <a:prstClr val="black"/>
                  </a:solidFill>
                  <a:latin typeface="Cambria" panose="02040503050406030204" pitchFamily="18" charset="0"/>
                  <a:cs typeface="+mn-cs"/>
                </a:rPr>
                <a:t>Chiếc thuyền cô giáo gấp rất xinh.</a:t>
              </a:r>
              <a:endParaRPr lang="en-US" sz="3399" b="1" dirty="0" err="1">
                <a:solidFill>
                  <a:prstClr val="black"/>
                </a:solidFill>
                <a:latin typeface="Cambria" panose="02040503050406030204" pitchFamily="18" charset="0"/>
                <a:cs typeface="+mn-cs"/>
              </a:endParaRPr>
            </a:p>
          </p:txBody>
        </p:sp>
      </p:grpSp>
      <p:grpSp>
        <p:nvGrpSpPr>
          <p:cNvPr id="14" name="Group 13">
            <a:extLst>
              <a:ext uri="{FF2B5EF4-FFF2-40B4-BE49-F238E27FC236}">
                <a16:creationId xmlns:a16="http://schemas.microsoft.com/office/drawing/2014/main" id="{30EE259B-47CF-1364-135C-F1515BB56013}"/>
              </a:ext>
            </a:extLst>
          </p:cNvPr>
          <p:cNvGrpSpPr/>
          <p:nvPr/>
        </p:nvGrpSpPr>
        <p:grpSpPr>
          <a:xfrm>
            <a:off x="6518204" y="2935085"/>
            <a:ext cx="4535925" cy="1175697"/>
            <a:chOff x="981375" y="4872764"/>
            <a:chExt cx="4537107" cy="1176003"/>
          </a:xfrm>
        </p:grpSpPr>
        <p:sp>
          <p:nvSpPr>
            <p:cNvPr id="15" name="Rectangle: Rounded Corners 14">
              <a:extLst>
                <a:ext uri="{FF2B5EF4-FFF2-40B4-BE49-F238E27FC236}">
                  <a16:creationId xmlns:a16="http://schemas.microsoft.com/office/drawing/2014/main" id="{CA32ECA3-9D2F-8951-2ADA-54CC1A39D1DC}"/>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1" fontAlgn="auto" hangingPunct="1">
                <a:spcBef>
                  <a:spcPts val="0"/>
                </a:spcBef>
                <a:spcAft>
                  <a:spcPts val="0"/>
                </a:spcAft>
              </a:pPr>
              <a:endParaRPr lang="en-US" sz="3399" dirty="0">
                <a:solidFill>
                  <a:prstClr val="white"/>
                </a:solidFill>
                <a:latin typeface="等线" panose="020F0502020204030204"/>
              </a:endParaRPr>
            </a:p>
          </p:txBody>
        </p:sp>
        <p:sp>
          <p:nvSpPr>
            <p:cNvPr id="16" name="TextBox 15">
              <a:extLst>
                <a:ext uri="{FF2B5EF4-FFF2-40B4-BE49-F238E27FC236}">
                  <a16:creationId xmlns:a16="http://schemas.microsoft.com/office/drawing/2014/main" id="{E848F80D-15BC-E051-C157-DBF3C5157D67}"/>
                </a:ext>
              </a:extLst>
            </p:cNvPr>
            <p:cNvSpPr txBox="1"/>
            <p:nvPr/>
          </p:nvSpPr>
          <p:spPr>
            <a:xfrm>
              <a:off x="1430310" y="4909994"/>
              <a:ext cx="3660120" cy="1138773"/>
            </a:xfrm>
            <a:prstGeom prst="rect">
              <a:avLst/>
            </a:prstGeom>
            <a:noFill/>
          </p:spPr>
          <p:txBody>
            <a:bodyPr wrap="square" rtlCol="0">
              <a:spAutoFit/>
            </a:bodyPr>
            <a:lstStyle/>
            <a:p>
              <a:pPr algn="ctr" defTabSz="914126" eaLnBrk="1" fontAlgn="auto" hangingPunct="1">
                <a:spcBef>
                  <a:spcPts val="0"/>
                </a:spcBef>
                <a:spcAft>
                  <a:spcPts val="0"/>
                </a:spcAft>
              </a:pPr>
              <a:r>
                <a:rPr lang="en-US" sz="3399" b="1">
                  <a:solidFill>
                    <a:prstClr val="black"/>
                  </a:solidFill>
                  <a:latin typeface="Cambria" panose="02040503050406030204" pitchFamily="18" charset="0"/>
                  <a:cs typeface="+mn-cs"/>
                </a:rPr>
                <a:t>Bình minh, mặt biển thật đẹp.</a:t>
              </a:r>
              <a:endParaRPr lang="en-US" sz="3399" b="1" dirty="0" err="1">
                <a:solidFill>
                  <a:prstClr val="black"/>
                </a:solidFill>
                <a:latin typeface="Cambria" panose="02040503050406030204" pitchFamily="18" charset="0"/>
                <a:cs typeface="+mn-cs"/>
              </a:endParaRPr>
            </a:p>
          </p:txBody>
        </p:sp>
      </p:grpSp>
      <p:pic>
        <p:nvPicPr>
          <p:cNvPr id="17" name="Picture 16">
            <a:extLst>
              <a:ext uri="{FF2B5EF4-FFF2-40B4-BE49-F238E27FC236}">
                <a16:creationId xmlns:a16="http://schemas.microsoft.com/office/drawing/2014/main" id="{D56E2869-768F-AFF8-D779-B44D7D6AA962}"/>
              </a:ext>
            </a:extLst>
          </p:cNvPr>
          <p:cNvPicPr>
            <a:picLocks noChangeAspect="1"/>
          </p:cNvPicPr>
          <p:nvPr/>
        </p:nvPicPr>
        <p:blipFill rotWithShape="1">
          <a:blip r:embed="rId4">
            <a:extLst>
              <a:ext uri="{28A0092B-C50C-407E-A947-70E740481C1C}">
                <a14:useLocalDpi xmlns:a14="http://schemas.microsoft.com/office/drawing/2010/main" val="0"/>
              </a:ext>
            </a:extLst>
          </a:blip>
          <a:srcRect r="54458" b="72760"/>
          <a:stretch/>
        </p:blipFill>
        <p:spPr>
          <a:xfrm>
            <a:off x="399354" y="2911356"/>
            <a:ext cx="1385879" cy="1030917"/>
          </a:xfrm>
          <a:prstGeom prst="rect">
            <a:avLst/>
          </a:prstGeom>
        </p:spPr>
      </p:pic>
      <p:pic>
        <p:nvPicPr>
          <p:cNvPr id="18" name="Picture 17">
            <a:extLst>
              <a:ext uri="{FF2B5EF4-FFF2-40B4-BE49-F238E27FC236}">
                <a16:creationId xmlns:a16="http://schemas.microsoft.com/office/drawing/2014/main" id="{5F7D1AAD-3EAD-0078-3B66-3CBB2F868B70}"/>
              </a:ext>
            </a:extLst>
          </p:cNvPr>
          <p:cNvPicPr>
            <a:picLocks noChangeAspect="1"/>
          </p:cNvPicPr>
          <p:nvPr/>
        </p:nvPicPr>
        <p:blipFill rotWithShape="1">
          <a:blip r:embed="rId5">
            <a:extLst>
              <a:ext uri="{28A0092B-C50C-407E-A947-70E740481C1C}">
                <a14:useLocalDpi xmlns:a14="http://schemas.microsoft.com/office/drawing/2010/main" val="0"/>
              </a:ext>
            </a:extLst>
          </a:blip>
          <a:srcRect l="44381" t="-111" r="10077" b="72871"/>
          <a:stretch/>
        </p:blipFill>
        <p:spPr>
          <a:xfrm>
            <a:off x="5821001" y="2981823"/>
            <a:ext cx="1444639" cy="1074627"/>
          </a:xfrm>
          <a:prstGeom prst="rect">
            <a:avLst/>
          </a:prstGeom>
        </p:spPr>
      </p:pic>
      <p:pic>
        <p:nvPicPr>
          <p:cNvPr id="19" name="Picture 18">
            <a:extLst>
              <a:ext uri="{FF2B5EF4-FFF2-40B4-BE49-F238E27FC236}">
                <a16:creationId xmlns:a16="http://schemas.microsoft.com/office/drawing/2014/main" id="{2C0925F2-8A7A-A09A-D0A4-AD2B66D35A60}"/>
              </a:ext>
            </a:extLst>
          </p:cNvPr>
          <p:cNvPicPr>
            <a:picLocks noChangeAspect="1"/>
          </p:cNvPicPr>
          <p:nvPr/>
        </p:nvPicPr>
        <p:blipFill rotWithShape="1">
          <a:blip r:embed="rId6">
            <a:extLst>
              <a:ext uri="{28A0092B-C50C-407E-A947-70E740481C1C}">
                <a14:useLocalDpi xmlns:a14="http://schemas.microsoft.com/office/drawing/2010/main" val="0"/>
              </a:ext>
            </a:extLst>
          </a:blip>
          <a:srcRect r="58208" b="61433"/>
          <a:stretch/>
        </p:blipFill>
        <p:spPr>
          <a:xfrm>
            <a:off x="7532312" y="4783332"/>
            <a:ext cx="953102" cy="857313"/>
          </a:xfrm>
          <a:prstGeom prst="rect">
            <a:avLst/>
          </a:prstGeom>
        </p:spPr>
      </p:pic>
      <p:pic>
        <p:nvPicPr>
          <p:cNvPr id="20" name="Picture 19">
            <a:extLst>
              <a:ext uri="{FF2B5EF4-FFF2-40B4-BE49-F238E27FC236}">
                <a16:creationId xmlns:a16="http://schemas.microsoft.com/office/drawing/2014/main" id="{752210B2-B969-135A-5A01-9845B38F696F}"/>
              </a:ext>
            </a:extLst>
          </p:cNvPr>
          <p:cNvPicPr>
            <a:picLocks noChangeAspect="1"/>
          </p:cNvPicPr>
          <p:nvPr/>
        </p:nvPicPr>
        <p:blipFill rotWithShape="1">
          <a:blip r:embed="rId7">
            <a:extLst>
              <a:ext uri="{28A0092B-C50C-407E-A947-70E740481C1C}">
                <a14:useLocalDpi xmlns:a14="http://schemas.microsoft.com/office/drawing/2010/main" val="0"/>
              </a:ext>
            </a:extLst>
          </a:blip>
          <a:srcRect l="60604" t="-2269" r="334" b="61951"/>
          <a:stretch/>
        </p:blipFill>
        <p:spPr>
          <a:xfrm>
            <a:off x="4956978" y="2917388"/>
            <a:ext cx="890844" cy="896231"/>
          </a:xfrm>
          <a:prstGeom prst="rect">
            <a:avLst/>
          </a:prstGeom>
        </p:spPr>
      </p:pic>
      <p:pic>
        <p:nvPicPr>
          <p:cNvPr id="21" name="Picture 20">
            <a:extLst>
              <a:ext uri="{FF2B5EF4-FFF2-40B4-BE49-F238E27FC236}">
                <a16:creationId xmlns:a16="http://schemas.microsoft.com/office/drawing/2014/main" id="{BFA9E9BC-3B77-B3E2-C028-EF4964CD9BA9}"/>
              </a:ext>
            </a:extLst>
          </p:cNvPr>
          <p:cNvPicPr>
            <a:picLocks noChangeAspect="1"/>
          </p:cNvPicPr>
          <p:nvPr/>
        </p:nvPicPr>
        <p:blipFill rotWithShape="1">
          <a:blip r:embed="rId7">
            <a:extLst>
              <a:ext uri="{28A0092B-C50C-407E-A947-70E740481C1C}">
                <a14:useLocalDpi xmlns:a14="http://schemas.microsoft.com/office/drawing/2010/main" val="0"/>
              </a:ext>
            </a:extLst>
          </a:blip>
          <a:srcRect l="60604" t="-2269" r="334" b="61951"/>
          <a:stretch/>
        </p:blipFill>
        <p:spPr>
          <a:xfrm>
            <a:off x="10629345" y="3057957"/>
            <a:ext cx="890844" cy="896231"/>
          </a:xfrm>
          <a:prstGeom prst="rect">
            <a:avLst/>
          </a:prstGeom>
        </p:spPr>
      </p:pic>
      <p:pic>
        <p:nvPicPr>
          <p:cNvPr id="25" name="Picture 24">
            <a:extLst>
              <a:ext uri="{FF2B5EF4-FFF2-40B4-BE49-F238E27FC236}">
                <a16:creationId xmlns:a16="http://schemas.microsoft.com/office/drawing/2014/main" id="{BA2A1471-3FE3-E410-4478-8E32909C2704}"/>
              </a:ext>
            </a:extLst>
          </p:cNvPr>
          <p:cNvPicPr>
            <a:picLocks noChangeAspect="1"/>
          </p:cNvPicPr>
          <p:nvPr/>
        </p:nvPicPr>
        <p:blipFill rotWithShape="1">
          <a:blip r:embed="rId5">
            <a:extLst>
              <a:ext uri="{28A0092B-C50C-407E-A947-70E740481C1C}">
                <a14:useLocalDpi xmlns:a14="http://schemas.microsoft.com/office/drawing/2010/main" val="0"/>
              </a:ext>
            </a:extLst>
          </a:blip>
          <a:srcRect l="7059" t="27697" r="64244" b="39386"/>
          <a:stretch/>
        </p:blipFill>
        <p:spPr>
          <a:xfrm>
            <a:off x="2994197" y="4571496"/>
            <a:ext cx="878165" cy="1252734"/>
          </a:xfrm>
          <a:prstGeom prst="rect">
            <a:avLst/>
          </a:prstGeom>
        </p:spPr>
      </p:pic>
    </p:spTree>
    <p:extLst>
      <p:ext uri="{BB962C8B-B14F-4D97-AF65-F5344CB8AC3E}">
        <p14:creationId xmlns:p14="http://schemas.microsoft.com/office/powerpoint/2010/main" val="3566572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DC7C0958-6468-4770-9F2A-0CCA4158E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893"/>
            <a:ext cx="12188825" cy="6856214"/>
          </a:xfrm>
          <a:prstGeom prst="rect">
            <a:avLst/>
          </a:prstGeom>
        </p:spPr>
      </p:pic>
      <p:pic>
        <p:nvPicPr>
          <p:cNvPr id="15" name="图片 14">
            <a:extLst>
              <a:ext uri="{FF2B5EF4-FFF2-40B4-BE49-F238E27FC236}">
                <a16:creationId xmlns:a16="http://schemas.microsoft.com/office/drawing/2014/main" id="{339F6737-8685-41E1-96CD-1CF42D4C9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7069" y="762683"/>
            <a:ext cx="6094424" cy="6094424"/>
          </a:xfrm>
          <a:prstGeom prst="rect">
            <a:avLst/>
          </a:prstGeom>
        </p:spPr>
      </p:pic>
      <p:pic>
        <p:nvPicPr>
          <p:cNvPr id="17" name="图片 16">
            <a:extLst>
              <a:ext uri="{FF2B5EF4-FFF2-40B4-BE49-F238E27FC236}">
                <a16:creationId xmlns:a16="http://schemas.microsoft.com/office/drawing/2014/main" id="{80777524-9295-4D5F-93F4-83A504660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6327" y="4306419"/>
            <a:ext cx="12273990" cy="2550689"/>
          </a:xfrm>
          <a:prstGeom prst="rect">
            <a:avLst/>
          </a:prstGeom>
        </p:spPr>
      </p:pic>
      <p:pic>
        <p:nvPicPr>
          <p:cNvPr id="9" name="Picture 8">
            <a:extLst>
              <a:ext uri="{FF2B5EF4-FFF2-40B4-BE49-F238E27FC236}">
                <a16:creationId xmlns:a16="http://schemas.microsoft.com/office/drawing/2014/main" id="{3F148B83-1FF0-503E-4A39-E6DCE3E6F29F}"/>
              </a:ext>
            </a:extLst>
          </p:cNvPr>
          <p:cNvPicPr>
            <a:picLocks noChangeAspect="1"/>
          </p:cNvPicPr>
          <p:nvPr/>
        </p:nvPicPr>
        <p:blipFill>
          <a:blip r:embed="rId5"/>
          <a:stretch>
            <a:fillRect/>
          </a:stretch>
        </p:blipFill>
        <p:spPr>
          <a:xfrm>
            <a:off x="2580144" y="872173"/>
            <a:ext cx="10129791" cy="5113655"/>
          </a:xfrm>
          <a:prstGeom prst="rect">
            <a:avLst/>
          </a:prstGeom>
        </p:spPr>
      </p:pic>
    </p:spTree>
    <p:extLst>
      <p:ext uri="{BB962C8B-B14F-4D97-AF65-F5344CB8AC3E}">
        <p14:creationId xmlns:p14="http://schemas.microsoft.com/office/powerpoint/2010/main" val="1869548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D55376B-6CE4-4C85-B848-B272EE044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8159" y="1936193"/>
            <a:ext cx="4439104" cy="4439104"/>
          </a:xfrm>
          <a:prstGeom prst="rect">
            <a:avLst/>
          </a:prstGeom>
        </p:spPr>
      </p:pic>
      <p:grpSp>
        <p:nvGrpSpPr>
          <p:cNvPr id="6" name="Group 5">
            <a:extLst>
              <a:ext uri="{FF2B5EF4-FFF2-40B4-BE49-F238E27FC236}">
                <a16:creationId xmlns:a16="http://schemas.microsoft.com/office/drawing/2014/main" id="{2FE382C4-0BED-1EC0-C28A-15CED0B09779}"/>
              </a:ext>
            </a:extLst>
          </p:cNvPr>
          <p:cNvGrpSpPr/>
          <p:nvPr/>
        </p:nvGrpSpPr>
        <p:grpSpPr>
          <a:xfrm>
            <a:off x="660796" y="1772949"/>
            <a:ext cx="7468923" cy="4188769"/>
            <a:chOff x="562997" y="1935804"/>
            <a:chExt cx="7470869" cy="4189860"/>
          </a:xfrm>
        </p:grpSpPr>
        <p:sp>
          <p:nvSpPr>
            <p:cNvPr id="3" name="TextBox 2">
              <a:extLst>
                <a:ext uri="{FF2B5EF4-FFF2-40B4-BE49-F238E27FC236}">
                  <a16:creationId xmlns:a16="http://schemas.microsoft.com/office/drawing/2014/main" id="{10780A17-02D8-D04E-C226-83D83B949161}"/>
                </a:ext>
              </a:extLst>
            </p:cNvPr>
            <p:cNvSpPr txBox="1"/>
            <p:nvPr/>
          </p:nvSpPr>
          <p:spPr>
            <a:xfrm>
              <a:off x="1088803" y="2540867"/>
              <a:ext cx="6223315" cy="2979733"/>
            </a:xfrm>
            <a:prstGeom prst="rect">
              <a:avLst/>
            </a:prstGeom>
            <a:noFill/>
          </p:spPr>
          <p:txBody>
            <a:bodyPr wrap="square">
              <a:spAutoFit/>
            </a:bodyPr>
            <a:lstStyle/>
            <a:p>
              <a:pPr indent="228531" algn="ctr" defTabSz="914126" eaLnBrk="1" fontAlgn="auto" hangingPunct="1">
                <a:lnSpc>
                  <a:spcPct val="120000"/>
                </a:lnSpc>
                <a:spcBef>
                  <a:spcPts val="0"/>
                </a:spcBef>
                <a:spcAft>
                  <a:spcPts val="0"/>
                </a:spcAft>
              </a:pPr>
              <a:r>
                <a:rPr lang="nl-NL" sz="4000" b="1">
                  <a:solidFill>
                    <a:prstClr val="black"/>
                  </a:solidFill>
                  <a:latin typeface="Cambria" panose="02040503050406030204" pitchFamily="18" charset="0"/>
                  <a:ea typeface="Times New Roman" panose="02020603050405020304" pitchFamily="18" charset="0"/>
                  <a:cs typeface="+mn-cs"/>
                </a:rPr>
                <a:t>	Ca ngợi bàn tay kì diệu của cô giáo. Cô đã tạo ra biết bao điều lạ từ đôi bàn tay khéo léo. </a:t>
              </a:r>
              <a:endParaRPr lang="nl-NL" sz="4000" b="1" dirty="0">
                <a:solidFill>
                  <a:prstClr val="black"/>
                </a:solidFill>
                <a:latin typeface="Cambria" panose="02040503050406030204" pitchFamily="18" charset="0"/>
                <a:ea typeface="Times New Roman" panose="02020603050405020304" pitchFamily="18" charset="0"/>
                <a:cs typeface="+mn-cs"/>
              </a:endParaRPr>
            </a:p>
          </p:txBody>
        </p:sp>
        <p:sp>
          <p:nvSpPr>
            <p:cNvPr id="4" name="任意多边形: 形状 34">
              <a:extLst>
                <a:ext uri="{FF2B5EF4-FFF2-40B4-BE49-F238E27FC236}">
                  <a16:creationId xmlns:a16="http://schemas.microsoft.com/office/drawing/2014/main" id="{4585999F-4293-E1AA-E226-D1232DBE4E5B}"/>
                </a:ext>
              </a:extLst>
            </p:cNvPr>
            <p:cNvSpPr/>
            <p:nvPr/>
          </p:nvSpPr>
          <p:spPr>
            <a:xfrm>
              <a:off x="562997" y="1935804"/>
              <a:ext cx="7470869" cy="4189860"/>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noFill/>
            <a:ln w="28575">
              <a:solidFill>
                <a:srgbClr val="795B1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126" eaLnBrk="1" fontAlgn="auto" hangingPunct="1">
                <a:spcBef>
                  <a:spcPts val="0"/>
                </a:spcBef>
                <a:spcAft>
                  <a:spcPts val="0"/>
                </a:spcAft>
                <a:defRPr/>
              </a:pPr>
              <a:endParaRPr lang="zh-CN" altLang="en-US" sz="1799" dirty="0">
                <a:solidFill>
                  <a:prstClr val="white"/>
                </a:solidFill>
                <a:latin typeface="等线" panose="020F0502020204030204"/>
                <a:ea typeface="等线" panose="02010600030101010101" pitchFamily="2" charset="-122"/>
              </a:endParaRPr>
            </a:p>
          </p:txBody>
        </p:sp>
      </p:grpSp>
      <p:pic>
        <p:nvPicPr>
          <p:cNvPr id="11" name="Picture 10">
            <a:extLst>
              <a:ext uri="{FF2B5EF4-FFF2-40B4-BE49-F238E27FC236}">
                <a16:creationId xmlns:a16="http://schemas.microsoft.com/office/drawing/2014/main" id="{2BC41FA2-AC7F-23B2-DA61-55086EC4B0B5}"/>
              </a:ext>
            </a:extLst>
          </p:cNvPr>
          <p:cNvPicPr>
            <a:picLocks noChangeAspect="1"/>
          </p:cNvPicPr>
          <p:nvPr/>
        </p:nvPicPr>
        <p:blipFill rotWithShape="1">
          <a:blip r:embed="rId3"/>
          <a:srcRect l="25738" t="9041" r="28696" b="18801"/>
          <a:stretch/>
        </p:blipFill>
        <p:spPr>
          <a:xfrm>
            <a:off x="2323411" y="524449"/>
            <a:ext cx="4143693" cy="1411744"/>
          </a:xfrm>
          <a:prstGeom prst="rect">
            <a:avLst/>
          </a:prstGeom>
        </p:spPr>
      </p:pic>
    </p:spTree>
    <p:extLst>
      <p:ext uri="{BB962C8B-B14F-4D97-AF65-F5344CB8AC3E}">
        <p14:creationId xmlns:p14="http://schemas.microsoft.com/office/powerpoint/2010/main" val="3562459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a:extLst>
              <a:ext uri="{FF2B5EF4-FFF2-40B4-BE49-F238E27FC236}">
                <a16:creationId xmlns:a16="http://schemas.microsoft.com/office/drawing/2014/main" id="{47C8D274-73B1-8296-0E3F-F1A2A5417F81}"/>
              </a:ext>
            </a:extLst>
          </p:cNvPr>
          <p:cNvPicPr>
            <a:picLocks noChangeAspect="1"/>
          </p:cNvPicPr>
          <p:nvPr/>
        </p:nvPicPr>
        <p:blipFill rotWithShape="1">
          <a:blip r:embed="rId2">
            <a:extLst>
              <a:ext uri="{28A0092B-C50C-407E-A947-70E740481C1C}">
                <a14:useLocalDpi xmlns:a14="http://schemas.microsoft.com/office/drawing/2010/main" val="0"/>
              </a:ext>
            </a:extLst>
          </a:blip>
          <a:srcRect t="9145" r="18499"/>
          <a:stretch/>
        </p:blipFill>
        <p:spPr>
          <a:xfrm flipH="1">
            <a:off x="8512829" y="1847135"/>
            <a:ext cx="5256095" cy="5859386"/>
          </a:xfrm>
          <a:prstGeom prst="rect">
            <a:avLst/>
          </a:prstGeom>
        </p:spPr>
      </p:pic>
      <p:pic>
        <p:nvPicPr>
          <p:cNvPr id="10" name="图片 16">
            <a:extLst>
              <a:ext uri="{FF2B5EF4-FFF2-40B4-BE49-F238E27FC236}">
                <a16:creationId xmlns:a16="http://schemas.microsoft.com/office/drawing/2014/main" id="{BECDFEBC-02C1-19E8-B475-866E00869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6327" y="4306419"/>
            <a:ext cx="12273990" cy="2550689"/>
          </a:xfrm>
          <a:prstGeom prst="rect">
            <a:avLst/>
          </a:prstGeom>
        </p:spPr>
      </p:pic>
      <p:pic>
        <p:nvPicPr>
          <p:cNvPr id="13" name="Picture 12">
            <a:extLst>
              <a:ext uri="{FF2B5EF4-FFF2-40B4-BE49-F238E27FC236}">
                <a16:creationId xmlns:a16="http://schemas.microsoft.com/office/drawing/2014/main" id="{BAED4020-843A-D755-6975-B6E25F0D8427}"/>
              </a:ext>
            </a:extLst>
          </p:cNvPr>
          <p:cNvPicPr>
            <a:picLocks noChangeAspect="1"/>
          </p:cNvPicPr>
          <p:nvPr/>
        </p:nvPicPr>
        <p:blipFill>
          <a:blip r:embed="rId4"/>
          <a:stretch>
            <a:fillRect/>
          </a:stretch>
        </p:blipFill>
        <p:spPr>
          <a:xfrm rot="21378855">
            <a:off x="-60458" y="23195"/>
            <a:ext cx="10083662" cy="6107167"/>
          </a:xfrm>
          <a:prstGeom prst="rect">
            <a:avLst/>
          </a:prstGeom>
        </p:spPr>
      </p:pic>
    </p:spTree>
    <p:extLst>
      <p:ext uri="{BB962C8B-B14F-4D97-AF65-F5344CB8AC3E}">
        <p14:creationId xmlns:p14="http://schemas.microsoft.com/office/powerpoint/2010/main" val="3947309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D9460A-1075-199C-B5C9-6531C625091E}"/>
              </a:ext>
            </a:extLst>
          </p:cNvPr>
          <p:cNvSpPr txBox="1"/>
          <p:nvPr/>
        </p:nvSpPr>
        <p:spPr>
          <a:xfrm>
            <a:off x="1773419" y="1229244"/>
            <a:ext cx="3403217" cy="3553893"/>
          </a:xfrm>
          <a:prstGeom prst="rect">
            <a:avLst/>
          </a:prstGeom>
          <a:noFill/>
        </p:spPr>
        <p:txBody>
          <a:bodyPr wrap="square">
            <a:spAutoFit/>
          </a:bodyPr>
          <a:lstStyle/>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Một tờ giấy trắng</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Cô gấp cong cong</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Thoắt cái đã xong</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Chiếc thuyền xinh quá!</a:t>
            </a:r>
            <a:endParaRPr lang="en-US" sz="2499" dirty="0">
              <a:solidFill>
                <a:prstClr val="black"/>
              </a:solidFill>
              <a:latin typeface="Cambria" panose="02040503050406030204" pitchFamily="18" charset="0"/>
              <a:cs typeface="+mn-cs"/>
            </a:endParaRPr>
          </a:p>
          <a:p>
            <a:pPr defTabSz="914126" eaLnBrk="1" fontAlgn="auto" hangingPunct="1">
              <a:spcBef>
                <a:spcPts val="0"/>
              </a:spcBef>
              <a:spcAft>
                <a:spcPts val="0"/>
              </a:spcAft>
              <a:defRPr/>
            </a:pPr>
            <a:endParaRPr lang="vi-VN" sz="2499" dirty="0">
              <a:solidFill>
                <a:prstClr val="black"/>
              </a:solidFill>
              <a:latin typeface="Cambria" panose="02040503050406030204" pitchFamily="18" charset="0"/>
              <a:cs typeface="+mn-cs"/>
            </a:endParaRP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Một tờ giấy đỏ</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Mềm mại tay cô</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Mặt trời đã phô</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Nhiều tia nắng toả.</a:t>
            </a:r>
          </a:p>
        </p:txBody>
      </p:sp>
      <p:sp>
        <p:nvSpPr>
          <p:cNvPr id="14" name="TextBox 13">
            <a:extLst>
              <a:ext uri="{FF2B5EF4-FFF2-40B4-BE49-F238E27FC236}">
                <a16:creationId xmlns:a16="http://schemas.microsoft.com/office/drawing/2014/main" id="{8EBEB147-B37C-EAFC-DE75-80DC95EA1594}"/>
              </a:ext>
            </a:extLst>
          </p:cNvPr>
          <p:cNvSpPr txBox="1"/>
          <p:nvPr/>
        </p:nvSpPr>
        <p:spPr>
          <a:xfrm>
            <a:off x="5839071" y="1237476"/>
            <a:ext cx="4983602" cy="4707755"/>
          </a:xfrm>
          <a:prstGeom prst="rect">
            <a:avLst/>
          </a:prstGeom>
          <a:noFill/>
        </p:spPr>
        <p:txBody>
          <a:bodyPr wrap="square">
            <a:spAutoFit/>
          </a:bodyPr>
          <a:lstStyle/>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Thêm tờ xanh nữa</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Cô cắt rất nhanh</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Mặt nước dập dềnh</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Quanh thuyền sóng lượn.</a:t>
            </a:r>
            <a:endParaRPr lang="en-US" sz="2499" dirty="0">
              <a:solidFill>
                <a:prstClr val="black"/>
              </a:solidFill>
              <a:latin typeface="Cambria" panose="02040503050406030204" pitchFamily="18" charset="0"/>
              <a:cs typeface="+mn-cs"/>
            </a:endParaRPr>
          </a:p>
          <a:p>
            <a:pPr defTabSz="914126" eaLnBrk="1" fontAlgn="auto" hangingPunct="1">
              <a:spcBef>
                <a:spcPts val="0"/>
              </a:spcBef>
              <a:spcAft>
                <a:spcPts val="0"/>
              </a:spcAft>
              <a:defRPr/>
            </a:pPr>
            <a:endParaRPr lang="vi-VN" sz="2499" dirty="0">
              <a:solidFill>
                <a:prstClr val="black"/>
              </a:solidFill>
              <a:latin typeface="Cambria" panose="02040503050406030204" pitchFamily="18" charset="0"/>
              <a:cs typeface="+mn-cs"/>
            </a:endParaRP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Như phép mầu nhiệm</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Hiện trước mắt em:</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Biển biếc bình minh</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Rì rào sóng vỗ...</a:t>
            </a:r>
            <a:endParaRPr lang="en-US" sz="2499" dirty="0">
              <a:solidFill>
                <a:prstClr val="black"/>
              </a:solidFill>
              <a:latin typeface="Cambria" panose="02040503050406030204" pitchFamily="18" charset="0"/>
              <a:cs typeface="+mn-cs"/>
            </a:endParaRPr>
          </a:p>
          <a:p>
            <a:pPr defTabSz="914126" eaLnBrk="1" fontAlgn="auto" hangingPunct="1">
              <a:spcBef>
                <a:spcPts val="0"/>
              </a:spcBef>
              <a:spcAft>
                <a:spcPts val="0"/>
              </a:spcAft>
              <a:defRPr/>
            </a:pPr>
            <a:endParaRPr lang="vi-VN" sz="2499" dirty="0">
              <a:solidFill>
                <a:prstClr val="black"/>
              </a:solidFill>
              <a:latin typeface="Cambria" panose="02040503050406030204" pitchFamily="18" charset="0"/>
              <a:cs typeface="+mn-cs"/>
            </a:endParaRP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Biết bao điều lạ</a:t>
            </a:r>
          </a:p>
          <a:p>
            <a:pPr defTabSz="914126" eaLnBrk="1" fontAlgn="auto" hangingPunct="1">
              <a:spcBef>
                <a:spcPts val="0"/>
              </a:spcBef>
              <a:spcAft>
                <a:spcPts val="0"/>
              </a:spcAft>
              <a:defRPr/>
            </a:pPr>
            <a:r>
              <a:rPr lang="vi-VN" sz="2499" dirty="0">
                <a:solidFill>
                  <a:prstClr val="black"/>
                </a:solidFill>
                <a:latin typeface="Cambria" panose="02040503050406030204" pitchFamily="18" charset="0"/>
                <a:cs typeface="+mn-cs"/>
              </a:rPr>
              <a:t>Từ bàn tay cô.</a:t>
            </a:r>
          </a:p>
        </p:txBody>
      </p:sp>
      <p:sp>
        <p:nvSpPr>
          <p:cNvPr id="16" name="TextBox 15">
            <a:extLst>
              <a:ext uri="{FF2B5EF4-FFF2-40B4-BE49-F238E27FC236}">
                <a16:creationId xmlns:a16="http://schemas.microsoft.com/office/drawing/2014/main" id="{17C03CF6-DC36-F556-A271-4AC4EF6D803E}"/>
              </a:ext>
            </a:extLst>
          </p:cNvPr>
          <p:cNvSpPr txBox="1"/>
          <p:nvPr/>
        </p:nvSpPr>
        <p:spPr>
          <a:xfrm>
            <a:off x="7743990" y="5838254"/>
            <a:ext cx="3365520" cy="400006"/>
          </a:xfrm>
          <a:prstGeom prst="rect">
            <a:avLst/>
          </a:prstGeom>
          <a:noFill/>
        </p:spPr>
        <p:txBody>
          <a:bodyPr wrap="square">
            <a:spAutoFit/>
          </a:bodyPr>
          <a:lstStyle/>
          <a:p>
            <a:pPr defTabSz="914126" eaLnBrk="1" fontAlgn="auto" hangingPunct="1">
              <a:spcBef>
                <a:spcPts val="0"/>
              </a:spcBef>
              <a:spcAft>
                <a:spcPts val="0"/>
              </a:spcAft>
              <a:defRPr/>
            </a:pPr>
            <a:r>
              <a:rPr lang="en-US" sz="1999" b="1" i="1" dirty="0">
                <a:solidFill>
                  <a:prstClr val="black"/>
                </a:solidFill>
                <a:latin typeface="Cambria" panose="02040503050406030204" pitchFamily="18" charset="0"/>
                <a:cs typeface="+mn-cs"/>
              </a:rPr>
              <a:t>(</a:t>
            </a:r>
            <a:r>
              <a:rPr lang="en-US" sz="1999" b="1" dirty="0" err="1">
                <a:solidFill>
                  <a:prstClr val="black"/>
                </a:solidFill>
                <a:latin typeface="Cambria" panose="02040503050406030204" pitchFamily="18" charset="0"/>
                <a:cs typeface="+mn-cs"/>
              </a:rPr>
              <a:t>Nguyễn</a:t>
            </a:r>
            <a:r>
              <a:rPr lang="en-US" sz="1999" b="1" dirty="0">
                <a:solidFill>
                  <a:prstClr val="black"/>
                </a:solidFill>
                <a:latin typeface="Cambria" panose="02040503050406030204" pitchFamily="18" charset="0"/>
                <a:cs typeface="+mn-cs"/>
              </a:rPr>
              <a:t> </a:t>
            </a:r>
            <a:r>
              <a:rPr lang="en-US" sz="1999" b="1" dirty="0" err="1">
                <a:solidFill>
                  <a:prstClr val="black"/>
                </a:solidFill>
                <a:latin typeface="Cambria" panose="02040503050406030204" pitchFamily="18" charset="0"/>
                <a:cs typeface="+mn-cs"/>
              </a:rPr>
              <a:t>Trọng</a:t>
            </a:r>
            <a:r>
              <a:rPr lang="en-US" sz="1999" b="1" dirty="0">
                <a:solidFill>
                  <a:prstClr val="black"/>
                </a:solidFill>
                <a:latin typeface="Cambria" panose="02040503050406030204" pitchFamily="18" charset="0"/>
                <a:cs typeface="+mn-cs"/>
              </a:rPr>
              <a:t> </a:t>
            </a:r>
            <a:r>
              <a:rPr lang="en-US" sz="1999" b="1" dirty="0" err="1">
                <a:solidFill>
                  <a:prstClr val="black"/>
                </a:solidFill>
                <a:latin typeface="Cambria" panose="02040503050406030204" pitchFamily="18" charset="0"/>
                <a:cs typeface="+mn-cs"/>
              </a:rPr>
              <a:t>Hoàn</a:t>
            </a:r>
            <a:r>
              <a:rPr lang="en-US" sz="1999" b="1" i="1" dirty="0">
                <a:solidFill>
                  <a:prstClr val="black"/>
                </a:solidFill>
                <a:latin typeface="Cambria" panose="02040503050406030204" pitchFamily="18" charset="0"/>
                <a:cs typeface="+mn-cs"/>
              </a:rPr>
              <a:t>)</a:t>
            </a:r>
          </a:p>
        </p:txBody>
      </p:sp>
      <p:pic>
        <p:nvPicPr>
          <p:cNvPr id="7" name="Picture 6">
            <a:extLst>
              <a:ext uri="{FF2B5EF4-FFF2-40B4-BE49-F238E27FC236}">
                <a16:creationId xmlns:a16="http://schemas.microsoft.com/office/drawing/2014/main" id="{B39732B4-FD1A-4C90-345D-5D05B9535323}"/>
              </a:ext>
            </a:extLst>
          </p:cNvPr>
          <p:cNvPicPr>
            <a:picLocks noChangeAspect="1"/>
          </p:cNvPicPr>
          <p:nvPr/>
        </p:nvPicPr>
        <p:blipFill rotWithShape="1">
          <a:blip r:embed="rId2"/>
          <a:srcRect l="21291" t="4547" r="18539" b="15282"/>
          <a:stretch/>
        </p:blipFill>
        <p:spPr>
          <a:xfrm>
            <a:off x="3714998" y="526664"/>
            <a:ext cx="3923222" cy="858868"/>
          </a:xfrm>
          <a:prstGeom prst="rect">
            <a:avLst/>
          </a:prstGeom>
        </p:spPr>
      </p:pic>
      <p:pic>
        <p:nvPicPr>
          <p:cNvPr id="4" name="Picture 3">
            <a:extLst>
              <a:ext uri="{FF2B5EF4-FFF2-40B4-BE49-F238E27FC236}">
                <a16:creationId xmlns:a16="http://schemas.microsoft.com/office/drawing/2014/main" id="{68C541AA-2ECC-6ADD-D2F3-DB0B30F85D57}"/>
              </a:ext>
            </a:extLst>
          </p:cNvPr>
          <p:cNvPicPr>
            <a:picLocks noChangeAspect="1"/>
          </p:cNvPicPr>
          <p:nvPr/>
        </p:nvPicPr>
        <p:blipFill>
          <a:blip r:embed="rId3"/>
          <a:stretch>
            <a:fillRect/>
          </a:stretch>
        </p:blipFill>
        <p:spPr>
          <a:xfrm>
            <a:off x="1079315" y="4759697"/>
            <a:ext cx="4211604" cy="1499355"/>
          </a:xfrm>
          <a:prstGeom prst="rect">
            <a:avLst/>
          </a:prstGeom>
        </p:spPr>
      </p:pic>
    </p:spTree>
    <p:extLst>
      <p:ext uri="{BB962C8B-B14F-4D97-AF65-F5344CB8AC3E}">
        <p14:creationId xmlns:p14="http://schemas.microsoft.com/office/powerpoint/2010/main" val="4165428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47A84D-F71E-F5C7-482F-FC18E3677D05}"/>
              </a:ext>
            </a:extLst>
          </p:cNvPr>
          <p:cNvPicPr>
            <a:picLocks noChangeAspect="1"/>
          </p:cNvPicPr>
          <p:nvPr/>
        </p:nvPicPr>
        <p:blipFill rotWithShape="1">
          <a:blip r:embed="rId2">
            <a:extLst>
              <a:ext uri="{28A0092B-C50C-407E-A947-70E740481C1C}">
                <a14:useLocalDpi xmlns:a14="http://schemas.microsoft.com/office/drawing/2010/main" val="0"/>
              </a:ext>
            </a:extLst>
          </a:blip>
          <a:srcRect l="30982" t="2240" r="20179" b="-4049"/>
          <a:stretch/>
        </p:blipFill>
        <p:spPr>
          <a:xfrm>
            <a:off x="2284412" y="1828800"/>
            <a:ext cx="7239000" cy="4711305"/>
          </a:xfrm>
          <a:prstGeom prst="rect">
            <a:avLst/>
          </a:prstGeom>
        </p:spPr>
      </p:pic>
      <p:sp>
        <p:nvSpPr>
          <p:cNvPr id="11" name="矩形 5">
            <a:extLst>
              <a:ext uri="{FF2B5EF4-FFF2-40B4-BE49-F238E27FC236}">
                <a16:creationId xmlns:a16="http://schemas.microsoft.com/office/drawing/2014/main" id="{B39E72B7-4E54-4221-9C19-0F23D90F858B}"/>
              </a:ext>
            </a:extLst>
          </p:cNvPr>
          <p:cNvSpPr/>
          <p:nvPr/>
        </p:nvSpPr>
        <p:spPr>
          <a:xfrm>
            <a:off x="2132012" y="1059359"/>
            <a:ext cx="6705600" cy="769441"/>
          </a:xfrm>
          <a:prstGeom prst="rect">
            <a:avLst/>
          </a:prstGeom>
        </p:spPr>
        <p:txBody>
          <a:bodyPr wrap="square">
            <a:spAutoFit/>
          </a:bodyPr>
          <a:lstStyle/>
          <a:p>
            <a:pPr algn="ctr" defTabSz="914171" eaLnBrk="1" fontAlgn="auto" hangingPunct="1">
              <a:spcBef>
                <a:spcPts val="0"/>
              </a:spcBef>
              <a:spcAft>
                <a:spcPts val="0"/>
              </a:spcAft>
            </a:pPr>
            <a:r>
              <a:rPr lang="en-US" altLang="zh-CN" sz="4400" b="1" dirty="0" err="1">
                <a:latin typeface="微软雅黑"/>
                <a:ea typeface="方正卡通简体"/>
                <a:cs typeface="+mn-ea"/>
                <a:sym typeface="+mn-lt"/>
              </a:rPr>
              <a:t>Học</a:t>
            </a:r>
            <a:r>
              <a:rPr lang="en-US" altLang="zh-CN" sz="4400" b="1" dirty="0">
                <a:latin typeface="微软雅黑"/>
                <a:ea typeface="方正卡通简体"/>
                <a:cs typeface="+mn-ea"/>
                <a:sym typeface="+mn-lt"/>
              </a:rPr>
              <a:t> </a:t>
            </a:r>
            <a:r>
              <a:rPr lang="en-US" altLang="zh-CN" sz="4400" b="1" dirty="0" err="1">
                <a:latin typeface="微软雅黑"/>
                <a:ea typeface="方正卡通简体"/>
                <a:cs typeface="+mn-ea"/>
                <a:sym typeface="+mn-lt"/>
              </a:rPr>
              <a:t>thuộc</a:t>
            </a:r>
            <a:r>
              <a:rPr lang="en-US" altLang="zh-CN" sz="4400" b="1" dirty="0">
                <a:latin typeface="微软雅黑"/>
                <a:ea typeface="方正卡通简体"/>
                <a:cs typeface="+mn-ea"/>
                <a:sym typeface="+mn-lt"/>
              </a:rPr>
              <a:t> </a:t>
            </a:r>
            <a:r>
              <a:rPr lang="en-US" altLang="zh-CN" sz="4400" b="1" dirty="0" err="1">
                <a:latin typeface="微软雅黑"/>
                <a:ea typeface="方正卡通简体"/>
                <a:cs typeface="+mn-ea"/>
                <a:sym typeface="+mn-lt"/>
              </a:rPr>
              <a:t>lòng</a:t>
            </a:r>
            <a:endParaRPr lang="zh-CN" altLang="en-US" sz="4400" b="1" dirty="0">
              <a:latin typeface="微软雅黑"/>
              <a:ea typeface="方正卡通简体"/>
              <a:cs typeface="+mn-ea"/>
              <a:sym typeface="+mn-lt"/>
            </a:endParaRPr>
          </a:p>
        </p:txBody>
      </p:sp>
    </p:spTree>
    <p:extLst>
      <p:ext uri="{BB962C8B-B14F-4D97-AF65-F5344CB8AC3E}">
        <p14:creationId xmlns:p14="http://schemas.microsoft.com/office/powerpoint/2010/main" val="4108993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2">
            <a:extLst>
              <a:ext uri="{FF2B5EF4-FFF2-40B4-BE49-F238E27FC236}">
                <a16:creationId xmlns:a16="http://schemas.microsoft.com/office/drawing/2014/main" id="{7EA7D528-8954-409F-A71F-A1E9F9989DF2}"/>
              </a:ext>
            </a:extLst>
          </p:cNvPr>
          <p:cNvSpPr txBox="1">
            <a:spLocks noChangeArrowheads="1"/>
          </p:cNvSpPr>
          <p:nvPr/>
        </p:nvSpPr>
        <p:spPr bwMode="auto">
          <a:xfrm>
            <a:off x="8728520" y="5959270"/>
            <a:ext cx="2615331" cy="379463"/>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171" eaLnBrk="1" fontAlgn="auto" hangingPunct="1">
              <a:spcBef>
                <a:spcPct val="50000"/>
              </a:spcBef>
              <a:spcAft>
                <a:spcPts val="0"/>
              </a:spcAft>
            </a:pPr>
            <a:r>
              <a:rPr lang="en-US" altLang="en-US" sz="1866" b="1" i="1" dirty="0" err="1">
                <a:ea typeface="方正卡通简体"/>
              </a:rPr>
              <a:t>Nguyễn</a:t>
            </a:r>
            <a:r>
              <a:rPr lang="en-US" altLang="en-US" sz="1866" b="1" i="1" dirty="0">
                <a:ea typeface="方正卡通简体"/>
              </a:rPr>
              <a:t> </a:t>
            </a:r>
            <a:r>
              <a:rPr lang="en-US" altLang="en-US" sz="1866" b="1" i="1" dirty="0" err="1">
                <a:ea typeface="方正卡通简体"/>
              </a:rPr>
              <a:t>Trọng</a:t>
            </a:r>
            <a:r>
              <a:rPr lang="en-US" altLang="en-US" sz="1866" b="1" i="1" dirty="0">
                <a:ea typeface="方正卡通简体"/>
              </a:rPr>
              <a:t> </a:t>
            </a:r>
            <a:r>
              <a:rPr lang="en-US" altLang="en-US" sz="1866" b="1" i="1" dirty="0" err="1">
                <a:ea typeface="方正卡通简体"/>
              </a:rPr>
              <a:t>Hoàn</a:t>
            </a:r>
            <a:endParaRPr lang="en-US" altLang="en-US" sz="1866" b="1" i="1" dirty="0">
              <a:ea typeface="方正卡通简体"/>
            </a:endParaRPr>
          </a:p>
        </p:txBody>
      </p:sp>
      <p:sp>
        <p:nvSpPr>
          <p:cNvPr id="6" name="Text Box 27">
            <a:extLst>
              <a:ext uri="{FF2B5EF4-FFF2-40B4-BE49-F238E27FC236}">
                <a16:creationId xmlns:a16="http://schemas.microsoft.com/office/drawing/2014/main" id="{D6FFBCBC-B19F-4299-BDDC-7D979BCF9FCC}"/>
              </a:ext>
            </a:extLst>
          </p:cNvPr>
          <p:cNvSpPr txBox="1">
            <a:spLocks noChangeArrowheads="1"/>
          </p:cNvSpPr>
          <p:nvPr/>
        </p:nvSpPr>
        <p:spPr bwMode="auto">
          <a:xfrm>
            <a:off x="3078711" y="438497"/>
            <a:ext cx="4672383" cy="58464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171" eaLnBrk="1" fontAlgn="auto" hangingPunct="1">
              <a:spcBef>
                <a:spcPct val="50000"/>
              </a:spcBef>
              <a:spcAft>
                <a:spcPts val="0"/>
              </a:spcAft>
            </a:pPr>
            <a:r>
              <a:rPr lang="en-US" altLang="en-US" sz="3199" b="1" dirty="0" err="1">
                <a:solidFill>
                  <a:srgbClr val="FF0000"/>
                </a:solidFill>
                <a:ea typeface="方正卡通简体"/>
                <a:cs typeface="Arial" panose="020B0604020202020204" pitchFamily="34" charset="0"/>
              </a:rPr>
              <a:t>Bàn</a:t>
            </a:r>
            <a:r>
              <a:rPr lang="en-US" altLang="en-US" sz="3199" b="1" dirty="0">
                <a:solidFill>
                  <a:srgbClr val="FF0000"/>
                </a:solidFill>
                <a:ea typeface="方正卡通简体"/>
                <a:cs typeface="Arial" panose="020B0604020202020204" pitchFamily="34" charset="0"/>
              </a:rPr>
              <a:t> </a:t>
            </a:r>
            <a:r>
              <a:rPr lang="en-US" altLang="en-US" sz="3199" b="1" dirty="0" err="1">
                <a:solidFill>
                  <a:srgbClr val="FF0000"/>
                </a:solidFill>
                <a:ea typeface="方正卡通简体"/>
                <a:cs typeface="Arial" panose="020B0604020202020204" pitchFamily="34" charset="0"/>
              </a:rPr>
              <a:t>tay</a:t>
            </a:r>
            <a:r>
              <a:rPr lang="en-US" altLang="en-US" sz="3199" b="1" dirty="0">
                <a:solidFill>
                  <a:srgbClr val="FF0000"/>
                </a:solidFill>
                <a:ea typeface="方正卡通简体"/>
                <a:cs typeface="Arial" panose="020B0604020202020204" pitchFamily="34" charset="0"/>
              </a:rPr>
              <a:t> </a:t>
            </a:r>
            <a:r>
              <a:rPr lang="en-US" altLang="en-US" sz="3199" b="1" dirty="0" err="1">
                <a:solidFill>
                  <a:srgbClr val="FF0000"/>
                </a:solidFill>
                <a:ea typeface="方正卡通简体"/>
                <a:cs typeface="Arial" panose="020B0604020202020204" pitchFamily="34" charset="0"/>
              </a:rPr>
              <a:t>cô</a:t>
            </a:r>
            <a:r>
              <a:rPr lang="en-US" altLang="en-US" sz="3199" b="1" dirty="0">
                <a:solidFill>
                  <a:srgbClr val="FF0000"/>
                </a:solidFill>
                <a:ea typeface="方正卡通简体"/>
                <a:cs typeface="Arial" panose="020B0604020202020204" pitchFamily="34" charset="0"/>
              </a:rPr>
              <a:t> </a:t>
            </a:r>
            <a:r>
              <a:rPr lang="en-US" altLang="en-US" sz="3199" b="1" dirty="0" err="1">
                <a:solidFill>
                  <a:srgbClr val="FF0000"/>
                </a:solidFill>
                <a:ea typeface="方正卡通简体"/>
                <a:cs typeface="Arial" panose="020B0604020202020204" pitchFamily="34" charset="0"/>
              </a:rPr>
              <a:t>giáo</a:t>
            </a:r>
            <a:endParaRPr lang="en-US" altLang="en-US" sz="3199" b="1" dirty="0">
              <a:solidFill>
                <a:srgbClr val="FF0000"/>
              </a:solidFill>
              <a:ea typeface="方正卡通简体"/>
              <a:cs typeface="Arial" panose="020B0604020202020204" pitchFamily="34" charset="0"/>
            </a:endParaRPr>
          </a:p>
        </p:txBody>
      </p:sp>
      <p:sp>
        <p:nvSpPr>
          <p:cNvPr id="7" name="TextBox 6">
            <a:extLst>
              <a:ext uri="{FF2B5EF4-FFF2-40B4-BE49-F238E27FC236}">
                <a16:creationId xmlns:a16="http://schemas.microsoft.com/office/drawing/2014/main" id="{6AFF20F4-EB69-4CCB-8152-9E3557018133}"/>
              </a:ext>
            </a:extLst>
          </p:cNvPr>
          <p:cNvSpPr txBox="1"/>
          <p:nvPr/>
        </p:nvSpPr>
        <p:spPr>
          <a:xfrm>
            <a:off x="1776140" y="1098821"/>
            <a:ext cx="5673306" cy="1733295"/>
          </a:xfrm>
          <a:prstGeom prst="rect">
            <a:avLst/>
          </a:prstGeom>
          <a:noFill/>
        </p:spPr>
        <p:txBody>
          <a:bodyPr>
            <a:spAutoFit/>
          </a:bodyPr>
          <a:lstStyle/>
          <a:p>
            <a:pPr defTabSz="914171" eaLnBrk="1" fontAlgn="auto" hangingPunct="1">
              <a:spcBef>
                <a:spcPts val="0"/>
              </a:spcBef>
              <a:spcAft>
                <a:spcPts val="0"/>
              </a:spcAft>
              <a:defRPr/>
            </a:pPr>
            <a:r>
              <a:rPr lang="en-US" sz="2666" b="1" dirty="0" err="1">
                <a:solidFill>
                  <a:srgbClr val="FFC000">
                    <a:lumMod val="10000"/>
                  </a:srgbClr>
                </a:solidFill>
                <a:ea typeface="方正卡通简体"/>
              </a:rPr>
              <a:t>Một</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tờ</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giấy</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trắng</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Cô</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gấp</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cong</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cong</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Thoắt</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cái</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đã</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xong</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Chiếc</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thuyền</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xinh</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quá</a:t>
            </a:r>
            <a:r>
              <a:rPr lang="en-US" sz="2666" b="1" dirty="0">
                <a:solidFill>
                  <a:srgbClr val="FFC000">
                    <a:lumMod val="10000"/>
                  </a:srgbClr>
                </a:solidFill>
                <a:ea typeface="方正卡通简体"/>
              </a:rPr>
              <a:t>! </a:t>
            </a:r>
          </a:p>
        </p:txBody>
      </p:sp>
      <p:sp>
        <p:nvSpPr>
          <p:cNvPr id="8" name="TextBox 7">
            <a:extLst>
              <a:ext uri="{FF2B5EF4-FFF2-40B4-BE49-F238E27FC236}">
                <a16:creationId xmlns:a16="http://schemas.microsoft.com/office/drawing/2014/main" id="{38F4461C-E9E1-40E5-836C-7226A3180E64}"/>
              </a:ext>
            </a:extLst>
          </p:cNvPr>
          <p:cNvSpPr txBox="1"/>
          <p:nvPr/>
        </p:nvSpPr>
        <p:spPr>
          <a:xfrm>
            <a:off x="1776140" y="3338883"/>
            <a:ext cx="5470159" cy="1733295"/>
          </a:xfrm>
          <a:prstGeom prst="rect">
            <a:avLst/>
          </a:prstGeom>
          <a:noFill/>
        </p:spPr>
        <p:txBody>
          <a:bodyPr>
            <a:spAutoFit/>
          </a:bodyPr>
          <a:lstStyle/>
          <a:p>
            <a:pPr defTabSz="914171" eaLnBrk="1" fontAlgn="auto" hangingPunct="1">
              <a:spcBef>
                <a:spcPts val="0"/>
              </a:spcBef>
              <a:spcAft>
                <a:spcPts val="0"/>
              </a:spcAft>
              <a:defRPr/>
            </a:pPr>
            <a:r>
              <a:rPr lang="en-US" sz="2666" b="1" dirty="0" err="1">
                <a:solidFill>
                  <a:srgbClr val="FFC000">
                    <a:lumMod val="10000"/>
                  </a:srgbClr>
                </a:solidFill>
                <a:ea typeface="方正卡通简体"/>
              </a:rPr>
              <a:t>Một</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tờ</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giấy</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đỏ</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a:solidFill>
                  <a:srgbClr val="FFC000">
                    <a:lumMod val="10000"/>
                  </a:srgbClr>
                </a:solidFill>
                <a:ea typeface="方正卡通简体"/>
              </a:rPr>
              <a:t>Mềm </a:t>
            </a:r>
            <a:r>
              <a:rPr lang="en-US" sz="2666" b="1" dirty="0" err="1">
                <a:solidFill>
                  <a:srgbClr val="FFC000">
                    <a:lumMod val="10000"/>
                  </a:srgbClr>
                </a:solidFill>
                <a:ea typeface="方正卡通简体"/>
              </a:rPr>
              <a:t>mại</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tay</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cô</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Mặt</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trời</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đã</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phô</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Nhiều</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tia</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nắng</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tỏa</a:t>
            </a:r>
            <a:r>
              <a:rPr lang="en-US" sz="2666" b="1" dirty="0">
                <a:solidFill>
                  <a:srgbClr val="FFC000">
                    <a:lumMod val="10000"/>
                  </a:srgbClr>
                </a:solidFill>
                <a:ea typeface="方正卡通简体"/>
              </a:rPr>
              <a:t>.</a:t>
            </a:r>
          </a:p>
        </p:txBody>
      </p:sp>
      <p:sp>
        <p:nvSpPr>
          <p:cNvPr id="9" name="TextBox 8">
            <a:extLst>
              <a:ext uri="{FF2B5EF4-FFF2-40B4-BE49-F238E27FC236}">
                <a16:creationId xmlns:a16="http://schemas.microsoft.com/office/drawing/2014/main" id="{543D4627-1349-4B7F-A47D-69FCED343A1A}"/>
              </a:ext>
            </a:extLst>
          </p:cNvPr>
          <p:cNvSpPr txBox="1"/>
          <p:nvPr/>
        </p:nvSpPr>
        <p:spPr>
          <a:xfrm>
            <a:off x="6035006" y="1111198"/>
            <a:ext cx="6297560" cy="1733295"/>
          </a:xfrm>
          <a:prstGeom prst="rect">
            <a:avLst/>
          </a:prstGeom>
          <a:noFill/>
        </p:spPr>
        <p:txBody>
          <a:bodyPr>
            <a:spAutoFit/>
          </a:bodyPr>
          <a:lstStyle/>
          <a:p>
            <a:pPr defTabSz="914171" eaLnBrk="1" fontAlgn="auto" hangingPunct="1">
              <a:spcBef>
                <a:spcPts val="0"/>
              </a:spcBef>
              <a:spcAft>
                <a:spcPts val="0"/>
              </a:spcAft>
              <a:defRPr/>
            </a:pPr>
            <a:r>
              <a:rPr lang="en-US" sz="2666" b="1" dirty="0" err="1">
                <a:solidFill>
                  <a:srgbClr val="FFC000">
                    <a:lumMod val="10000"/>
                  </a:srgbClr>
                </a:solidFill>
                <a:ea typeface="方正卡通简体"/>
              </a:rPr>
              <a:t>Thêm</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tờ</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xanh</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nữa</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Cô</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cắt</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rất</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nhanh</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Mặt</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nước</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dập</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dềnh</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Quanh</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thuyền</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sóng</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lượn</a:t>
            </a:r>
            <a:r>
              <a:rPr lang="en-US" sz="2666" b="1" dirty="0">
                <a:solidFill>
                  <a:srgbClr val="FFC000">
                    <a:lumMod val="10000"/>
                  </a:srgbClr>
                </a:solidFill>
                <a:ea typeface="方正卡通简体"/>
              </a:rPr>
              <a:t>.</a:t>
            </a:r>
          </a:p>
        </p:txBody>
      </p:sp>
      <p:sp>
        <p:nvSpPr>
          <p:cNvPr id="10" name="TextBox 9">
            <a:extLst>
              <a:ext uri="{FF2B5EF4-FFF2-40B4-BE49-F238E27FC236}">
                <a16:creationId xmlns:a16="http://schemas.microsoft.com/office/drawing/2014/main" id="{ED715EFE-9020-425C-BAAB-C85E58CEB101}"/>
              </a:ext>
            </a:extLst>
          </p:cNvPr>
          <p:cNvSpPr txBox="1"/>
          <p:nvPr/>
        </p:nvSpPr>
        <p:spPr>
          <a:xfrm>
            <a:off x="6035006" y="3313160"/>
            <a:ext cx="5891265" cy="1733295"/>
          </a:xfrm>
          <a:prstGeom prst="rect">
            <a:avLst/>
          </a:prstGeom>
          <a:noFill/>
        </p:spPr>
        <p:txBody>
          <a:bodyPr>
            <a:spAutoFit/>
          </a:bodyPr>
          <a:lstStyle/>
          <a:p>
            <a:pPr defTabSz="914171" eaLnBrk="1" fontAlgn="auto" hangingPunct="1">
              <a:spcBef>
                <a:spcPts val="0"/>
              </a:spcBef>
              <a:spcAft>
                <a:spcPts val="0"/>
              </a:spcAft>
              <a:defRPr/>
            </a:pPr>
            <a:r>
              <a:rPr lang="en-US" sz="2666" b="1" dirty="0" err="1">
                <a:solidFill>
                  <a:srgbClr val="FFC000">
                    <a:lumMod val="10000"/>
                  </a:srgbClr>
                </a:solidFill>
                <a:ea typeface="方正卡通简体"/>
              </a:rPr>
              <a:t>Như</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phép</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mầu</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nhiệm</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Hiện</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trước</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mắt</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em</a:t>
            </a:r>
            <a:r>
              <a:rPr lang="en-US" sz="2666" b="1" dirty="0">
                <a:solidFill>
                  <a:srgbClr val="FFC000">
                    <a:lumMod val="10000"/>
                  </a:srgbClr>
                </a:solidFill>
                <a:ea typeface="方正卡通简体"/>
              </a:rPr>
              <a:t> :</a:t>
            </a:r>
          </a:p>
          <a:p>
            <a:pPr defTabSz="914171" eaLnBrk="1" fontAlgn="auto" hangingPunct="1">
              <a:spcBef>
                <a:spcPts val="0"/>
              </a:spcBef>
              <a:spcAft>
                <a:spcPts val="0"/>
              </a:spcAft>
              <a:defRPr/>
            </a:pPr>
            <a:r>
              <a:rPr lang="en-US" sz="2666" b="1" dirty="0" err="1">
                <a:solidFill>
                  <a:srgbClr val="FFC000">
                    <a:lumMod val="10000"/>
                  </a:srgbClr>
                </a:solidFill>
                <a:ea typeface="方正卡通简体"/>
              </a:rPr>
              <a:t>Biển</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biếc</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bình</a:t>
            </a:r>
            <a:r>
              <a:rPr lang="en-US" sz="2666" b="1" dirty="0">
                <a:solidFill>
                  <a:srgbClr val="FFC000">
                    <a:lumMod val="10000"/>
                  </a:srgbClr>
                </a:solidFill>
                <a:ea typeface="方正卡通简体"/>
              </a:rPr>
              <a:t> minh</a:t>
            </a:r>
          </a:p>
          <a:p>
            <a:pPr defTabSz="914171" eaLnBrk="1" fontAlgn="auto" hangingPunct="1">
              <a:spcBef>
                <a:spcPts val="0"/>
              </a:spcBef>
              <a:spcAft>
                <a:spcPts val="0"/>
              </a:spcAft>
              <a:defRPr/>
            </a:pPr>
            <a:r>
              <a:rPr lang="en-US" sz="2666" b="1" dirty="0" err="1">
                <a:solidFill>
                  <a:srgbClr val="FFC000">
                    <a:lumMod val="10000"/>
                  </a:srgbClr>
                </a:solidFill>
                <a:ea typeface="方正卡通简体"/>
              </a:rPr>
              <a:t>Rì</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rào</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sóng</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vỗ</a:t>
            </a:r>
            <a:r>
              <a:rPr lang="en-US" sz="2666" b="1" dirty="0">
                <a:solidFill>
                  <a:srgbClr val="FFC000">
                    <a:lumMod val="10000"/>
                  </a:srgbClr>
                </a:solidFill>
                <a:ea typeface="方正卡通简体"/>
              </a:rPr>
              <a:t>…</a:t>
            </a:r>
          </a:p>
        </p:txBody>
      </p:sp>
      <p:sp>
        <p:nvSpPr>
          <p:cNvPr id="11" name="TextBox 10">
            <a:extLst>
              <a:ext uri="{FF2B5EF4-FFF2-40B4-BE49-F238E27FC236}">
                <a16:creationId xmlns:a16="http://schemas.microsoft.com/office/drawing/2014/main" id="{BE8676A3-FBE2-4955-A2E5-156362DE3F9E}"/>
              </a:ext>
            </a:extLst>
          </p:cNvPr>
          <p:cNvSpPr txBox="1"/>
          <p:nvPr/>
        </p:nvSpPr>
        <p:spPr>
          <a:xfrm>
            <a:off x="6146139" y="5236187"/>
            <a:ext cx="5180251" cy="912814"/>
          </a:xfrm>
          <a:prstGeom prst="rect">
            <a:avLst/>
          </a:prstGeom>
          <a:noFill/>
        </p:spPr>
        <p:txBody>
          <a:bodyPr>
            <a:spAutoFit/>
          </a:bodyPr>
          <a:lstStyle/>
          <a:p>
            <a:pPr defTabSz="914171" eaLnBrk="1" fontAlgn="auto" hangingPunct="1">
              <a:spcBef>
                <a:spcPts val="0"/>
              </a:spcBef>
              <a:spcAft>
                <a:spcPts val="0"/>
              </a:spcAft>
              <a:defRPr/>
            </a:pPr>
            <a:r>
              <a:rPr lang="en-US" sz="2666" b="1" dirty="0" err="1">
                <a:solidFill>
                  <a:srgbClr val="FFC000">
                    <a:lumMod val="10000"/>
                  </a:srgbClr>
                </a:solidFill>
                <a:ea typeface="方正卡通简体"/>
              </a:rPr>
              <a:t>Biết</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bao</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điều</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lạ</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Từ</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bàn</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tay</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cô</a:t>
            </a:r>
            <a:r>
              <a:rPr lang="en-US" sz="1400" dirty="0">
                <a:solidFill>
                  <a:prstClr val="black"/>
                </a:solidFill>
                <a:ea typeface="方正卡通简体"/>
              </a:rPr>
              <a:t>.</a:t>
            </a:r>
          </a:p>
        </p:txBody>
      </p:sp>
    </p:spTree>
    <p:extLst>
      <p:ext uri="{BB962C8B-B14F-4D97-AF65-F5344CB8AC3E}">
        <p14:creationId xmlns:p14="http://schemas.microsoft.com/office/powerpoint/2010/main" val="347709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down)">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barn(inVertical)">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arn(inVertic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barn(inVertical)">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barn(inVertical)">
                                      <p:cBhvr>
                                        <p:cTn id="37" dur="500"/>
                                        <p:tgtEl>
                                          <p:spTgt spid="1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xEl>
                                              <p:pRg st="3" end="3"/>
                                            </p:txEl>
                                          </p:spTgt>
                                        </p:tgtEl>
                                        <p:attrNameLst>
                                          <p:attrName>style.visibility</p:attrName>
                                        </p:attrNameLst>
                                      </p:cBhvr>
                                      <p:to>
                                        <p:strVal val="visible"/>
                                      </p:to>
                                    </p:set>
                                    <p:animEffect transition="in" filter="barn(inVertical)">
                                      <p:cBhvr>
                                        <p:cTn id="42" dur="500"/>
                                        <p:tgtEl>
                                          <p:spTgt spid="10">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wipe(down)">
                                      <p:cBhvr>
                                        <p:cTn id="4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865B4CB9-FFF2-466C-9941-D88D5F4615B4}"/>
              </a:ext>
            </a:extLst>
          </p:cNvPr>
          <p:cNvSpPr txBox="1"/>
          <p:nvPr/>
        </p:nvSpPr>
        <p:spPr>
          <a:xfrm>
            <a:off x="1391221" y="3444700"/>
            <a:ext cx="5472275" cy="1733295"/>
          </a:xfrm>
          <a:prstGeom prst="rect">
            <a:avLst/>
          </a:prstGeom>
          <a:noFill/>
        </p:spPr>
        <p:txBody>
          <a:bodyPr>
            <a:spAutoFit/>
          </a:bodyPr>
          <a:lstStyle/>
          <a:p>
            <a:pPr defTabSz="914171" eaLnBrk="1" fontAlgn="auto" hangingPunct="1">
              <a:spcBef>
                <a:spcPts val="0"/>
              </a:spcBef>
              <a:spcAft>
                <a:spcPts val="0"/>
              </a:spcAft>
              <a:defRPr/>
            </a:pP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r>
              <a:rPr lang="en-US" sz="2666" dirty="0" err="1">
                <a:solidFill>
                  <a:srgbClr val="FFC000">
                    <a:lumMod val="10000"/>
                  </a:srgbClr>
                </a:solidFill>
                <a:ea typeface="方正卡通简体"/>
              </a:rPr>
              <a:t>Mềm</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mại</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tay</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cô</a:t>
            </a: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r>
              <a:rPr lang="en-US" sz="2666" dirty="0" err="1">
                <a:solidFill>
                  <a:srgbClr val="FFC000">
                    <a:lumMod val="10000"/>
                  </a:srgbClr>
                </a:solidFill>
                <a:ea typeface="方正卡通简体"/>
              </a:rPr>
              <a:t>Nhiều</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tia</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nắng</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tỏa</a:t>
            </a:r>
            <a:r>
              <a:rPr lang="en-US" sz="2666" dirty="0">
                <a:solidFill>
                  <a:srgbClr val="FFC000">
                    <a:lumMod val="10000"/>
                  </a:srgbClr>
                </a:solidFill>
                <a:ea typeface="方正卡通简体"/>
              </a:rPr>
              <a:t>.</a:t>
            </a:r>
          </a:p>
        </p:txBody>
      </p:sp>
      <p:sp>
        <p:nvSpPr>
          <p:cNvPr id="17" name="Text Box 27">
            <a:extLst>
              <a:ext uri="{FF2B5EF4-FFF2-40B4-BE49-F238E27FC236}">
                <a16:creationId xmlns:a16="http://schemas.microsoft.com/office/drawing/2014/main" id="{B41354F3-729C-4C15-BB8D-2A72C47DBC74}"/>
              </a:ext>
            </a:extLst>
          </p:cNvPr>
          <p:cNvSpPr txBox="1">
            <a:spLocks noChangeArrowheads="1"/>
          </p:cNvSpPr>
          <p:nvPr/>
        </p:nvSpPr>
        <p:spPr bwMode="auto">
          <a:xfrm>
            <a:off x="4189412" y="457200"/>
            <a:ext cx="4672383" cy="584647"/>
          </a:xfrm>
          <a:prstGeom prst="rect">
            <a:avLst/>
          </a:prstGeom>
          <a:noFill/>
          <a:ln w="9525">
            <a:no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171" eaLnBrk="1" fontAlgn="auto" hangingPunct="1">
              <a:spcBef>
                <a:spcPct val="50000"/>
              </a:spcBef>
              <a:spcAft>
                <a:spcPts val="0"/>
              </a:spcAft>
            </a:pPr>
            <a:r>
              <a:rPr lang="en-US" altLang="en-US" sz="3199" b="1" dirty="0" err="1">
                <a:solidFill>
                  <a:srgbClr val="FF0000"/>
                </a:solidFill>
                <a:ea typeface="方正卡通简体"/>
              </a:rPr>
              <a:t>Bàn</a:t>
            </a:r>
            <a:r>
              <a:rPr lang="en-US" altLang="en-US" sz="3199" b="1" dirty="0">
                <a:solidFill>
                  <a:srgbClr val="FF0000"/>
                </a:solidFill>
                <a:ea typeface="方正卡通简体"/>
              </a:rPr>
              <a:t> </a:t>
            </a:r>
            <a:r>
              <a:rPr lang="en-US" altLang="en-US" sz="3199" b="1" dirty="0" err="1">
                <a:solidFill>
                  <a:srgbClr val="FF0000"/>
                </a:solidFill>
                <a:ea typeface="方正卡通简体"/>
              </a:rPr>
              <a:t>tay</a:t>
            </a:r>
            <a:r>
              <a:rPr lang="en-US" altLang="en-US" sz="3199" b="1" dirty="0">
                <a:solidFill>
                  <a:srgbClr val="FF0000"/>
                </a:solidFill>
                <a:ea typeface="方正卡通简体"/>
              </a:rPr>
              <a:t> </a:t>
            </a:r>
            <a:r>
              <a:rPr lang="en-US" altLang="en-US" sz="3199" b="1" dirty="0" err="1">
                <a:solidFill>
                  <a:srgbClr val="FF0000"/>
                </a:solidFill>
                <a:ea typeface="方正卡通简体"/>
              </a:rPr>
              <a:t>cô</a:t>
            </a:r>
            <a:r>
              <a:rPr lang="en-US" altLang="en-US" sz="3199" b="1" dirty="0">
                <a:solidFill>
                  <a:srgbClr val="FF0000"/>
                </a:solidFill>
                <a:ea typeface="方正卡通简体"/>
              </a:rPr>
              <a:t> </a:t>
            </a:r>
            <a:r>
              <a:rPr lang="en-US" altLang="en-US" sz="3199" b="1" dirty="0" err="1">
                <a:solidFill>
                  <a:srgbClr val="FF0000"/>
                </a:solidFill>
                <a:ea typeface="方正卡通简体"/>
              </a:rPr>
              <a:t>giáo</a:t>
            </a:r>
            <a:endParaRPr lang="en-US" altLang="en-US" sz="3199" b="1" dirty="0">
              <a:solidFill>
                <a:srgbClr val="FF0000"/>
              </a:solidFill>
              <a:ea typeface="方正卡通简体"/>
            </a:endParaRPr>
          </a:p>
        </p:txBody>
      </p:sp>
      <p:sp>
        <p:nvSpPr>
          <p:cNvPr id="18" name="TextBox 17">
            <a:extLst>
              <a:ext uri="{FF2B5EF4-FFF2-40B4-BE49-F238E27FC236}">
                <a16:creationId xmlns:a16="http://schemas.microsoft.com/office/drawing/2014/main" id="{0BDB8F47-C197-4B60-96D8-C7D475BB82A4}"/>
              </a:ext>
            </a:extLst>
          </p:cNvPr>
          <p:cNvSpPr txBox="1"/>
          <p:nvPr/>
        </p:nvSpPr>
        <p:spPr>
          <a:xfrm>
            <a:off x="1391222" y="1219393"/>
            <a:ext cx="5675422" cy="1323054"/>
          </a:xfrm>
          <a:prstGeom prst="rect">
            <a:avLst/>
          </a:prstGeom>
          <a:noFill/>
        </p:spPr>
        <p:txBody>
          <a:bodyPr>
            <a:spAutoFit/>
          </a:bodyPr>
          <a:lstStyle/>
          <a:p>
            <a:pPr defTabSz="914171" eaLnBrk="1" fontAlgn="auto" hangingPunct="1">
              <a:spcBef>
                <a:spcPts val="0"/>
              </a:spcBef>
              <a:spcAft>
                <a:spcPts val="0"/>
              </a:spcAft>
              <a:defRPr/>
            </a:pP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r>
              <a:rPr lang="en-US" sz="2666" dirty="0" err="1">
                <a:solidFill>
                  <a:srgbClr val="FFC000">
                    <a:lumMod val="10000"/>
                  </a:srgbClr>
                </a:solidFill>
                <a:ea typeface="方正卡通简体"/>
              </a:rPr>
              <a:t>Cô</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gấp</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cong</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cong</a:t>
            </a: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endParaRPr lang="en-US" sz="2666" dirty="0">
              <a:solidFill>
                <a:srgbClr val="FFC000">
                  <a:lumMod val="10000"/>
                </a:srgbClr>
              </a:solidFill>
              <a:ea typeface="方正卡通简体"/>
            </a:endParaRPr>
          </a:p>
        </p:txBody>
      </p:sp>
      <p:sp>
        <p:nvSpPr>
          <p:cNvPr id="20" name="TextBox 19">
            <a:extLst>
              <a:ext uri="{FF2B5EF4-FFF2-40B4-BE49-F238E27FC236}">
                <a16:creationId xmlns:a16="http://schemas.microsoft.com/office/drawing/2014/main" id="{C433112B-5E64-474D-B976-AC12832F023A}"/>
              </a:ext>
            </a:extLst>
          </p:cNvPr>
          <p:cNvSpPr txBox="1"/>
          <p:nvPr/>
        </p:nvSpPr>
        <p:spPr>
          <a:xfrm>
            <a:off x="6322456" y="1200689"/>
            <a:ext cx="6297560" cy="2143536"/>
          </a:xfrm>
          <a:prstGeom prst="rect">
            <a:avLst/>
          </a:prstGeom>
          <a:noFill/>
        </p:spPr>
        <p:txBody>
          <a:bodyPr>
            <a:spAutoFit/>
          </a:bodyPr>
          <a:lstStyle/>
          <a:p>
            <a:pPr defTabSz="914171" eaLnBrk="1" fontAlgn="auto" hangingPunct="1">
              <a:spcBef>
                <a:spcPts val="0"/>
              </a:spcBef>
              <a:spcAft>
                <a:spcPts val="0"/>
              </a:spcAft>
              <a:defRPr/>
            </a:pP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r>
              <a:rPr lang="en-US" sz="2666" dirty="0" err="1">
                <a:solidFill>
                  <a:srgbClr val="FFC000">
                    <a:lumMod val="10000"/>
                  </a:srgbClr>
                </a:solidFill>
                <a:ea typeface="方正卡通简体"/>
              </a:rPr>
              <a:t>Cô</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cắt</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rất</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nhanh</a:t>
            </a: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r>
              <a:rPr lang="en-US" sz="2666" dirty="0" err="1">
                <a:solidFill>
                  <a:srgbClr val="FFC000">
                    <a:lumMod val="10000"/>
                  </a:srgbClr>
                </a:solidFill>
                <a:ea typeface="方正卡通简体"/>
              </a:rPr>
              <a:t>Quanh</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thuyền</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sóng</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lượn</a:t>
            </a:r>
            <a:r>
              <a:rPr lang="en-US" sz="2666" dirty="0">
                <a:solidFill>
                  <a:srgbClr val="FFC000">
                    <a:lumMod val="10000"/>
                  </a:srgbClr>
                </a:solidFill>
                <a:ea typeface="方正卡通简体"/>
              </a:rPr>
              <a:t>.</a:t>
            </a:r>
          </a:p>
          <a:p>
            <a:pPr defTabSz="914171" eaLnBrk="1" fontAlgn="auto" hangingPunct="1">
              <a:spcBef>
                <a:spcPts val="0"/>
              </a:spcBef>
              <a:spcAft>
                <a:spcPts val="0"/>
              </a:spcAft>
              <a:defRPr/>
            </a:pPr>
            <a:endParaRPr lang="en-US" sz="2666" dirty="0">
              <a:solidFill>
                <a:srgbClr val="FFC000">
                  <a:lumMod val="10000"/>
                </a:srgbClr>
              </a:solidFill>
              <a:ea typeface="方正卡通简体"/>
            </a:endParaRPr>
          </a:p>
        </p:txBody>
      </p:sp>
      <p:sp>
        <p:nvSpPr>
          <p:cNvPr id="21" name="TextBox 20">
            <a:extLst>
              <a:ext uri="{FF2B5EF4-FFF2-40B4-BE49-F238E27FC236}">
                <a16:creationId xmlns:a16="http://schemas.microsoft.com/office/drawing/2014/main" id="{B1B12A31-8160-4A44-B0FA-5224FC85D63B}"/>
              </a:ext>
            </a:extLst>
          </p:cNvPr>
          <p:cNvSpPr txBox="1"/>
          <p:nvPr/>
        </p:nvSpPr>
        <p:spPr>
          <a:xfrm>
            <a:off x="6309808" y="3489798"/>
            <a:ext cx="5891265" cy="1733295"/>
          </a:xfrm>
          <a:prstGeom prst="rect">
            <a:avLst/>
          </a:prstGeom>
          <a:noFill/>
        </p:spPr>
        <p:txBody>
          <a:bodyPr>
            <a:spAutoFit/>
          </a:bodyPr>
          <a:lstStyle/>
          <a:p>
            <a:pPr defTabSz="914171" eaLnBrk="1" fontAlgn="auto" hangingPunct="1">
              <a:spcBef>
                <a:spcPts val="0"/>
              </a:spcBef>
              <a:spcAft>
                <a:spcPts val="0"/>
              </a:spcAft>
              <a:defRPr/>
            </a:pP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r>
              <a:rPr lang="en-US" sz="2666" dirty="0" err="1">
                <a:solidFill>
                  <a:srgbClr val="FFC000">
                    <a:lumMod val="10000"/>
                  </a:srgbClr>
                </a:solidFill>
                <a:ea typeface="方正卡通简体"/>
              </a:rPr>
              <a:t>Hiện</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trước</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mắt</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em</a:t>
            </a: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r>
              <a:rPr lang="en-US" sz="2666" dirty="0" err="1">
                <a:solidFill>
                  <a:srgbClr val="FFC000">
                    <a:lumMod val="10000"/>
                  </a:srgbClr>
                </a:solidFill>
                <a:ea typeface="方正卡通简体"/>
              </a:rPr>
              <a:t>Rì</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rào</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sóng</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vỗ</a:t>
            </a:r>
            <a:r>
              <a:rPr lang="en-US" sz="2666" dirty="0">
                <a:solidFill>
                  <a:srgbClr val="FFC000">
                    <a:lumMod val="10000"/>
                  </a:srgbClr>
                </a:solidFill>
                <a:ea typeface="方正卡通简体"/>
              </a:rPr>
              <a:t>…</a:t>
            </a:r>
          </a:p>
        </p:txBody>
      </p:sp>
      <p:sp>
        <p:nvSpPr>
          <p:cNvPr id="22" name="TextBox 21">
            <a:extLst>
              <a:ext uri="{FF2B5EF4-FFF2-40B4-BE49-F238E27FC236}">
                <a16:creationId xmlns:a16="http://schemas.microsoft.com/office/drawing/2014/main" id="{C39EC5B7-4375-467A-8628-04F9B4BAF41B}"/>
              </a:ext>
            </a:extLst>
          </p:cNvPr>
          <p:cNvSpPr txBox="1"/>
          <p:nvPr/>
        </p:nvSpPr>
        <p:spPr>
          <a:xfrm>
            <a:off x="6271670" y="5759353"/>
            <a:ext cx="5180251" cy="502573"/>
          </a:xfrm>
          <a:prstGeom prst="rect">
            <a:avLst/>
          </a:prstGeom>
          <a:noFill/>
        </p:spPr>
        <p:txBody>
          <a:bodyPr>
            <a:spAutoFit/>
          </a:bodyPr>
          <a:lstStyle/>
          <a:p>
            <a:pPr defTabSz="914171" eaLnBrk="1" fontAlgn="auto" hangingPunct="1">
              <a:spcBef>
                <a:spcPts val="0"/>
              </a:spcBef>
              <a:spcAft>
                <a:spcPts val="0"/>
              </a:spcAft>
              <a:defRPr/>
            </a:pPr>
            <a:r>
              <a:rPr lang="en-US" sz="2666" dirty="0" err="1">
                <a:solidFill>
                  <a:srgbClr val="FFC000">
                    <a:lumMod val="10000"/>
                  </a:srgbClr>
                </a:solidFill>
                <a:ea typeface="方正卡通简体"/>
              </a:rPr>
              <a:t>Từ</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bàn</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tay</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cô</a:t>
            </a:r>
            <a:r>
              <a:rPr lang="en-US" sz="2666" dirty="0">
                <a:solidFill>
                  <a:srgbClr val="FFC000">
                    <a:lumMod val="10000"/>
                  </a:srgbClr>
                </a:solidFill>
                <a:ea typeface="方正卡通简体"/>
              </a:rPr>
              <a:t>.</a:t>
            </a:r>
          </a:p>
        </p:txBody>
      </p:sp>
      <p:sp>
        <p:nvSpPr>
          <p:cNvPr id="23" name="TextBox 22">
            <a:extLst>
              <a:ext uri="{FF2B5EF4-FFF2-40B4-BE49-F238E27FC236}">
                <a16:creationId xmlns:a16="http://schemas.microsoft.com/office/drawing/2014/main" id="{9B0E94C0-DCC2-45DF-840C-51A2EA9028FF}"/>
              </a:ext>
            </a:extLst>
          </p:cNvPr>
          <p:cNvSpPr txBox="1"/>
          <p:nvPr/>
        </p:nvSpPr>
        <p:spPr>
          <a:xfrm>
            <a:off x="1412937" y="1209663"/>
            <a:ext cx="4424797" cy="912814"/>
          </a:xfrm>
          <a:prstGeom prst="rect">
            <a:avLst/>
          </a:prstGeom>
          <a:noFill/>
        </p:spPr>
        <p:txBody>
          <a:bodyPr>
            <a:spAutoFit/>
          </a:bodyPr>
          <a:lstStyle/>
          <a:p>
            <a:pPr defTabSz="914171" eaLnBrk="1" fontAlgn="auto" hangingPunct="1">
              <a:spcBef>
                <a:spcPts val="0"/>
              </a:spcBef>
              <a:spcAft>
                <a:spcPts val="0"/>
              </a:spcAft>
              <a:defRPr/>
            </a:pPr>
            <a:r>
              <a:rPr lang="en-US" sz="2666" dirty="0" err="1">
                <a:solidFill>
                  <a:srgbClr val="FFC000">
                    <a:lumMod val="10000"/>
                  </a:srgbClr>
                </a:solidFill>
                <a:ea typeface="方正卡通简体"/>
              </a:rPr>
              <a:t>Một</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tờ</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giấy</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trắng</a:t>
            </a: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endParaRPr lang="en-US" sz="2666" dirty="0">
              <a:solidFill>
                <a:prstClr val="black"/>
              </a:solidFill>
              <a:ea typeface="方正卡通简体"/>
            </a:endParaRPr>
          </a:p>
        </p:txBody>
      </p:sp>
      <p:sp>
        <p:nvSpPr>
          <p:cNvPr id="24" name="TextBox 23">
            <a:extLst>
              <a:ext uri="{FF2B5EF4-FFF2-40B4-BE49-F238E27FC236}">
                <a16:creationId xmlns:a16="http://schemas.microsoft.com/office/drawing/2014/main" id="{112DC238-DE68-413D-AEB0-3BDCF6681B8E}"/>
              </a:ext>
            </a:extLst>
          </p:cNvPr>
          <p:cNvSpPr txBox="1"/>
          <p:nvPr/>
        </p:nvSpPr>
        <p:spPr>
          <a:xfrm>
            <a:off x="1378525" y="2067643"/>
            <a:ext cx="5688118" cy="502573"/>
          </a:xfrm>
          <a:prstGeom prst="rect">
            <a:avLst/>
          </a:prstGeom>
          <a:noFill/>
        </p:spPr>
        <p:txBody>
          <a:bodyPr>
            <a:spAutoFit/>
          </a:bodyPr>
          <a:lstStyle/>
          <a:p>
            <a:pPr defTabSz="914171" eaLnBrk="1" fontAlgn="auto" hangingPunct="1">
              <a:spcBef>
                <a:spcPts val="0"/>
              </a:spcBef>
              <a:spcAft>
                <a:spcPts val="0"/>
              </a:spcAft>
              <a:defRPr/>
            </a:pPr>
            <a:r>
              <a:rPr lang="en-US" sz="2666" dirty="0" err="1">
                <a:solidFill>
                  <a:srgbClr val="FFC000">
                    <a:lumMod val="10000"/>
                  </a:srgbClr>
                </a:solidFill>
                <a:ea typeface="方正卡通简体"/>
              </a:rPr>
              <a:t>Thoắt</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cái</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đã</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xong</a:t>
            </a:r>
            <a:endParaRPr lang="en-US" sz="2666" dirty="0">
              <a:solidFill>
                <a:srgbClr val="FFC000">
                  <a:lumMod val="10000"/>
                </a:srgbClr>
              </a:solidFill>
              <a:ea typeface="方正卡通简体"/>
            </a:endParaRPr>
          </a:p>
        </p:txBody>
      </p:sp>
      <p:sp>
        <p:nvSpPr>
          <p:cNvPr id="25" name="TextBox 24">
            <a:extLst>
              <a:ext uri="{FF2B5EF4-FFF2-40B4-BE49-F238E27FC236}">
                <a16:creationId xmlns:a16="http://schemas.microsoft.com/office/drawing/2014/main" id="{B1D58571-ADD0-4AC4-B94B-628F0036A8A6}"/>
              </a:ext>
            </a:extLst>
          </p:cNvPr>
          <p:cNvSpPr txBox="1"/>
          <p:nvPr/>
        </p:nvSpPr>
        <p:spPr>
          <a:xfrm>
            <a:off x="1412937" y="3442280"/>
            <a:ext cx="4424797" cy="502573"/>
          </a:xfrm>
          <a:prstGeom prst="rect">
            <a:avLst/>
          </a:prstGeom>
          <a:noFill/>
        </p:spPr>
        <p:txBody>
          <a:bodyPr>
            <a:spAutoFit/>
          </a:bodyPr>
          <a:lstStyle/>
          <a:p>
            <a:pPr defTabSz="914171" eaLnBrk="1" fontAlgn="auto" hangingPunct="1">
              <a:spcBef>
                <a:spcPts val="0"/>
              </a:spcBef>
              <a:spcAft>
                <a:spcPts val="0"/>
              </a:spcAft>
              <a:defRPr/>
            </a:pPr>
            <a:r>
              <a:rPr lang="en-US" sz="2666" dirty="0" err="1">
                <a:solidFill>
                  <a:srgbClr val="FFC000">
                    <a:lumMod val="10000"/>
                  </a:srgbClr>
                </a:solidFill>
                <a:ea typeface="方正卡通简体"/>
              </a:rPr>
              <a:t>Một</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tờ</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giấy</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đỏ</a:t>
            </a:r>
            <a:endParaRPr lang="en-US" sz="2666" dirty="0">
              <a:solidFill>
                <a:srgbClr val="FFC000">
                  <a:lumMod val="10000"/>
                </a:srgbClr>
              </a:solidFill>
              <a:ea typeface="方正卡通简体"/>
            </a:endParaRPr>
          </a:p>
        </p:txBody>
      </p:sp>
      <p:sp>
        <p:nvSpPr>
          <p:cNvPr id="26" name="TextBox 25">
            <a:extLst>
              <a:ext uri="{FF2B5EF4-FFF2-40B4-BE49-F238E27FC236}">
                <a16:creationId xmlns:a16="http://schemas.microsoft.com/office/drawing/2014/main" id="{15C2DBF1-AD5E-4E93-B30A-AF09F6EE5209}"/>
              </a:ext>
            </a:extLst>
          </p:cNvPr>
          <p:cNvSpPr txBox="1"/>
          <p:nvPr/>
        </p:nvSpPr>
        <p:spPr>
          <a:xfrm>
            <a:off x="1419630" y="4249141"/>
            <a:ext cx="4685080" cy="502573"/>
          </a:xfrm>
          <a:prstGeom prst="rect">
            <a:avLst/>
          </a:prstGeom>
          <a:noFill/>
        </p:spPr>
        <p:txBody>
          <a:bodyPr>
            <a:spAutoFit/>
          </a:bodyPr>
          <a:lstStyle/>
          <a:p>
            <a:pPr defTabSz="914171" eaLnBrk="1" fontAlgn="auto" hangingPunct="1">
              <a:spcBef>
                <a:spcPts val="0"/>
              </a:spcBef>
              <a:spcAft>
                <a:spcPts val="0"/>
              </a:spcAft>
              <a:defRPr/>
            </a:pPr>
            <a:r>
              <a:rPr lang="en-US" sz="2666" dirty="0" err="1">
                <a:solidFill>
                  <a:srgbClr val="FFC000">
                    <a:lumMod val="10000"/>
                  </a:srgbClr>
                </a:solidFill>
                <a:ea typeface="方正卡通简体"/>
              </a:rPr>
              <a:t>Mặt</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trời</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đã</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phô</a:t>
            </a:r>
            <a:endParaRPr lang="en-US" sz="2666" dirty="0">
              <a:solidFill>
                <a:srgbClr val="FFC000">
                  <a:lumMod val="10000"/>
                </a:srgbClr>
              </a:solidFill>
              <a:ea typeface="方正卡通简体"/>
            </a:endParaRPr>
          </a:p>
        </p:txBody>
      </p:sp>
      <p:sp>
        <p:nvSpPr>
          <p:cNvPr id="27" name="TextBox 26">
            <a:extLst>
              <a:ext uri="{FF2B5EF4-FFF2-40B4-BE49-F238E27FC236}">
                <a16:creationId xmlns:a16="http://schemas.microsoft.com/office/drawing/2014/main" id="{6A8BCF3C-2696-416B-9C1D-8A4866B94DE6}"/>
              </a:ext>
            </a:extLst>
          </p:cNvPr>
          <p:cNvSpPr txBox="1"/>
          <p:nvPr/>
        </p:nvSpPr>
        <p:spPr>
          <a:xfrm>
            <a:off x="6361100" y="1139515"/>
            <a:ext cx="4655454" cy="502573"/>
          </a:xfrm>
          <a:prstGeom prst="rect">
            <a:avLst/>
          </a:prstGeom>
          <a:noFill/>
        </p:spPr>
        <p:txBody>
          <a:bodyPr>
            <a:spAutoFit/>
          </a:bodyPr>
          <a:lstStyle/>
          <a:p>
            <a:pPr defTabSz="914171" eaLnBrk="1" fontAlgn="auto" hangingPunct="1">
              <a:spcBef>
                <a:spcPts val="0"/>
              </a:spcBef>
              <a:spcAft>
                <a:spcPts val="0"/>
              </a:spcAft>
              <a:defRPr/>
            </a:pPr>
            <a:r>
              <a:rPr lang="en-US" sz="2666" dirty="0" err="1">
                <a:solidFill>
                  <a:srgbClr val="FFC000">
                    <a:lumMod val="10000"/>
                  </a:srgbClr>
                </a:solidFill>
                <a:ea typeface="方正卡通简体"/>
              </a:rPr>
              <a:t>Thêm</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tờ</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xanh</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nữa</a:t>
            </a:r>
            <a:endParaRPr lang="en-US" sz="2666" dirty="0">
              <a:solidFill>
                <a:srgbClr val="FFC000">
                  <a:lumMod val="10000"/>
                </a:srgbClr>
              </a:solidFill>
              <a:ea typeface="方正卡通简体"/>
            </a:endParaRPr>
          </a:p>
        </p:txBody>
      </p:sp>
      <p:sp>
        <p:nvSpPr>
          <p:cNvPr id="28" name="TextBox 27">
            <a:extLst>
              <a:ext uri="{FF2B5EF4-FFF2-40B4-BE49-F238E27FC236}">
                <a16:creationId xmlns:a16="http://schemas.microsoft.com/office/drawing/2014/main" id="{F4D90BC0-A683-420C-8E65-7EE508816190}"/>
              </a:ext>
            </a:extLst>
          </p:cNvPr>
          <p:cNvSpPr txBox="1"/>
          <p:nvPr/>
        </p:nvSpPr>
        <p:spPr>
          <a:xfrm>
            <a:off x="6322457" y="2010345"/>
            <a:ext cx="6217147" cy="502573"/>
          </a:xfrm>
          <a:prstGeom prst="rect">
            <a:avLst/>
          </a:prstGeom>
          <a:noFill/>
        </p:spPr>
        <p:txBody>
          <a:bodyPr>
            <a:spAutoFit/>
          </a:bodyPr>
          <a:lstStyle/>
          <a:p>
            <a:pPr defTabSz="914171" eaLnBrk="1" fontAlgn="auto" hangingPunct="1">
              <a:spcBef>
                <a:spcPts val="0"/>
              </a:spcBef>
              <a:spcAft>
                <a:spcPts val="0"/>
              </a:spcAft>
              <a:defRPr/>
            </a:pPr>
            <a:r>
              <a:rPr lang="en-US" sz="2666" dirty="0" err="1">
                <a:solidFill>
                  <a:srgbClr val="FFC000">
                    <a:lumMod val="10000"/>
                  </a:srgbClr>
                </a:solidFill>
                <a:ea typeface="方正卡通简体"/>
              </a:rPr>
              <a:t>Mặt</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nước</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dập</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dềnh</a:t>
            </a:r>
            <a:endParaRPr lang="en-US" sz="2666" dirty="0">
              <a:solidFill>
                <a:srgbClr val="FFC000">
                  <a:lumMod val="10000"/>
                </a:srgbClr>
              </a:solidFill>
              <a:ea typeface="方正卡通简体"/>
            </a:endParaRPr>
          </a:p>
        </p:txBody>
      </p:sp>
      <p:sp>
        <p:nvSpPr>
          <p:cNvPr id="29" name="TextBox 28">
            <a:extLst>
              <a:ext uri="{FF2B5EF4-FFF2-40B4-BE49-F238E27FC236}">
                <a16:creationId xmlns:a16="http://schemas.microsoft.com/office/drawing/2014/main" id="{28B08D8A-4DEE-45E4-828E-365CF00B18A7}"/>
              </a:ext>
            </a:extLst>
          </p:cNvPr>
          <p:cNvSpPr txBox="1"/>
          <p:nvPr/>
        </p:nvSpPr>
        <p:spPr>
          <a:xfrm>
            <a:off x="6322457" y="3457051"/>
            <a:ext cx="5358004" cy="1323054"/>
          </a:xfrm>
          <a:prstGeom prst="rect">
            <a:avLst/>
          </a:prstGeom>
          <a:noFill/>
        </p:spPr>
        <p:txBody>
          <a:bodyPr>
            <a:spAutoFit/>
          </a:bodyPr>
          <a:lstStyle/>
          <a:p>
            <a:pPr defTabSz="914171" eaLnBrk="1" fontAlgn="auto" hangingPunct="1">
              <a:spcBef>
                <a:spcPts val="0"/>
              </a:spcBef>
              <a:spcAft>
                <a:spcPts val="0"/>
              </a:spcAft>
              <a:defRPr/>
            </a:pPr>
            <a:r>
              <a:rPr lang="en-US" sz="2666" dirty="0" err="1">
                <a:solidFill>
                  <a:srgbClr val="FFC000">
                    <a:lumMod val="10000"/>
                  </a:srgbClr>
                </a:solidFill>
                <a:ea typeface="方正卡通简体"/>
              </a:rPr>
              <a:t>Như</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phép</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mầu</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nhiệm</a:t>
            </a: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endParaRPr lang="en-US" sz="2666" dirty="0">
              <a:solidFill>
                <a:prstClr val="black"/>
              </a:solidFill>
              <a:ea typeface="方正卡通简体"/>
            </a:endParaRPr>
          </a:p>
          <a:p>
            <a:pPr defTabSz="914171" eaLnBrk="1" fontAlgn="auto" hangingPunct="1">
              <a:spcBef>
                <a:spcPts val="0"/>
              </a:spcBef>
              <a:spcAft>
                <a:spcPts val="0"/>
              </a:spcAft>
              <a:defRPr/>
            </a:pPr>
            <a:endParaRPr lang="en-US" sz="2666" dirty="0">
              <a:solidFill>
                <a:prstClr val="black"/>
              </a:solidFill>
              <a:ea typeface="方正卡通简体"/>
            </a:endParaRPr>
          </a:p>
        </p:txBody>
      </p:sp>
      <p:sp>
        <p:nvSpPr>
          <p:cNvPr id="30" name="TextBox 29">
            <a:extLst>
              <a:ext uri="{FF2B5EF4-FFF2-40B4-BE49-F238E27FC236}">
                <a16:creationId xmlns:a16="http://schemas.microsoft.com/office/drawing/2014/main" id="{9893DAB9-E5B4-4208-938E-18EDE7AF016D}"/>
              </a:ext>
            </a:extLst>
          </p:cNvPr>
          <p:cNvSpPr txBox="1"/>
          <p:nvPr/>
        </p:nvSpPr>
        <p:spPr>
          <a:xfrm>
            <a:off x="6309808" y="4329218"/>
            <a:ext cx="5222573" cy="912814"/>
          </a:xfrm>
          <a:prstGeom prst="rect">
            <a:avLst/>
          </a:prstGeom>
          <a:noFill/>
        </p:spPr>
        <p:txBody>
          <a:bodyPr>
            <a:spAutoFit/>
          </a:bodyPr>
          <a:lstStyle/>
          <a:p>
            <a:pPr defTabSz="914171" eaLnBrk="1" fontAlgn="auto" hangingPunct="1">
              <a:spcBef>
                <a:spcPts val="0"/>
              </a:spcBef>
              <a:spcAft>
                <a:spcPts val="0"/>
              </a:spcAft>
              <a:defRPr/>
            </a:pPr>
            <a:r>
              <a:rPr lang="en-US" sz="2666" dirty="0" err="1">
                <a:solidFill>
                  <a:srgbClr val="FFC000">
                    <a:lumMod val="10000"/>
                  </a:srgbClr>
                </a:solidFill>
                <a:ea typeface="方正卡通简体"/>
              </a:rPr>
              <a:t>Biển</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biếc</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bình</a:t>
            </a:r>
            <a:r>
              <a:rPr lang="en-US" sz="2666" dirty="0">
                <a:solidFill>
                  <a:srgbClr val="FFC000">
                    <a:lumMod val="10000"/>
                  </a:srgbClr>
                </a:solidFill>
                <a:ea typeface="方正卡通简体"/>
              </a:rPr>
              <a:t> minh</a:t>
            </a:r>
          </a:p>
          <a:p>
            <a:pPr defTabSz="914171" eaLnBrk="1" fontAlgn="auto" hangingPunct="1">
              <a:spcBef>
                <a:spcPts val="0"/>
              </a:spcBef>
              <a:spcAft>
                <a:spcPts val="0"/>
              </a:spcAft>
              <a:defRPr/>
            </a:pPr>
            <a:endParaRPr lang="en-US" sz="2666" dirty="0">
              <a:solidFill>
                <a:prstClr val="black"/>
              </a:solidFill>
              <a:ea typeface="方正卡通简体"/>
            </a:endParaRPr>
          </a:p>
        </p:txBody>
      </p:sp>
      <p:sp>
        <p:nvSpPr>
          <p:cNvPr id="31" name="TextBox 30">
            <a:extLst>
              <a:ext uri="{FF2B5EF4-FFF2-40B4-BE49-F238E27FC236}">
                <a16:creationId xmlns:a16="http://schemas.microsoft.com/office/drawing/2014/main" id="{F33C1ABA-0630-410B-BF6D-5BDB7332F53C}"/>
              </a:ext>
            </a:extLst>
          </p:cNvPr>
          <p:cNvSpPr txBox="1"/>
          <p:nvPr/>
        </p:nvSpPr>
        <p:spPr>
          <a:xfrm>
            <a:off x="6304872" y="5346015"/>
            <a:ext cx="4424798" cy="912814"/>
          </a:xfrm>
          <a:prstGeom prst="rect">
            <a:avLst/>
          </a:prstGeom>
          <a:noFill/>
        </p:spPr>
        <p:txBody>
          <a:bodyPr>
            <a:spAutoFit/>
          </a:bodyPr>
          <a:lstStyle/>
          <a:p>
            <a:pPr defTabSz="914171" eaLnBrk="1" fontAlgn="auto" hangingPunct="1">
              <a:spcBef>
                <a:spcPts val="0"/>
              </a:spcBef>
              <a:spcAft>
                <a:spcPts val="0"/>
              </a:spcAft>
              <a:defRPr/>
            </a:pPr>
            <a:r>
              <a:rPr lang="en-US" sz="2666" dirty="0" err="1">
                <a:solidFill>
                  <a:srgbClr val="FFC000">
                    <a:lumMod val="10000"/>
                  </a:srgbClr>
                </a:solidFill>
                <a:ea typeface="方正卡通简体"/>
              </a:rPr>
              <a:t>Biết</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bao</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điều</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lạ</a:t>
            </a: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endParaRPr lang="en-US" sz="2666" dirty="0">
              <a:solidFill>
                <a:prstClr val="black"/>
              </a:solidFill>
              <a:ea typeface="方正卡通简体"/>
            </a:endParaRPr>
          </a:p>
        </p:txBody>
      </p:sp>
      <p:sp>
        <p:nvSpPr>
          <p:cNvPr id="32" name="TextBox 3">
            <a:extLst>
              <a:ext uri="{FF2B5EF4-FFF2-40B4-BE49-F238E27FC236}">
                <a16:creationId xmlns:a16="http://schemas.microsoft.com/office/drawing/2014/main" id="{44BE73E4-CA19-41EC-BEA9-A68D583BC056}"/>
              </a:ext>
            </a:extLst>
          </p:cNvPr>
          <p:cNvSpPr txBox="1">
            <a:spLocks noChangeArrowheads="1"/>
          </p:cNvSpPr>
          <p:nvPr/>
        </p:nvSpPr>
        <p:spPr bwMode="auto">
          <a:xfrm>
            <a:off x="1344253" y="2453734"/>
            <a:ext cx="5705047" cy="50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171" eaLnBrk="1" fontAlgn="auto" hangingPunct="1">
              <a:spcBef>
                <a:spcPts val="0"/>
              </a:spcBef>
              <a:spcAft>
                <a:spcPts val="0"/>
              </a:spcAft>
            </a:pPr>
            <a:r>
              <a:rPr lang="en-US" altLang="en-US" sz="2666" dirty="0" err="1">
                <a:solidFill>
                  <a:prstClr val="black"/>
                </a:solidFill>
                <a:ea typeface="方正卡通简体"/>
              </a:rPr>
              <a:t>Chiếc</a:t>
            </a:r>
            <a:r>
              <a:rPr lang="en-US" altLang="en-US" sz="2666" dirty="0">
                <a:solidFill>
                  <a:prstClr val="black"/>
                </a:solidFill>
                <a:ea typeface="方正卡通简体"/>
              </a:rPr>
              <a:t> </a:t>
            </a:r>
            <a:r>
              <a:rPr lang="en-US" altLang="en-US" sz="2666" dirty="0" err="1">
                <a:solidFill>
                  <a:prstClr val="black"/>
                </a:solidFill>
                <a:ea typeface="方正卡通简体"/>
              </a:rPr>
              <a:t>thuyền</a:t>
            </a:r>
            <a:r>
              <a:rPr lang="en-US" altLang="en-US" sz="2666" dirty="0">
                <a:solidFill>
                  <a:prstClr val="black"/>
                </a:solidFill>
                <a:ea typeface="方正卡通简体"/>
              </a:rPr>
              <a:t> </a:t>
            </a:r>
            <a:r>
              <a:rPr lang="en-US" altLang="en-US" sz="2666" dirty="0" err="1">
                <a:solidFill>
                  <a:prstClr val="black"/>
                </a:solidFill>
                <a:ea typeface="方正卡通简体"/>
              </a:rPr>
              <a:t>xinh</a:t>
            </a:r>
            <a:r>
              <a:rPr lang="en-US" altLang="en-US" sz="2666" dirty="0">
                <a:solidFill>
                  <a:prstClr val="black"/>
                </a:solidFill>
                <a:ea typeface="方正卡通简体"/>
              </a:rPr>
              <a:t> </a:t>
            </a:r>
            <a:r>
              <a:rPr lang="en-US" altLang="en-US" sz="2666" dirty="0" err="1">
                <a:solidFill>
                  <a:prstClr val="black"/>
                </a:solidFill>
                <a:ea typeface="方正卡通简体"/>
              </a:rPr>
              <a:t>quá</a:t>
            </a:r>
            <a:r>
              <a:rPr lang="en-US" altLang="en-US" sz="2666" dirty="0">
                <a:solidFill>
                  <a:prstClr val="black"/>
                </a:solidFill>
                <a:ea typeface="方正卡通简体"/>
              </a:rPr>
              <a:t>!</a:t>
            </a:r>
          </a:p>
        </p:txBody>
      </p:sp>
    </p:spTree>
    <p:extLst>
      <p:ext uri="{BB962C8B-B14F-4D97-AF65-F5344CB8AC3E}">
        <p14:creationId xmlns:p14="http://schemas.microsoft.com/office/powerpoint/2010/main" val="3647424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randombar(horizont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randombar(horizontal)">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7">
            <a:extLst>
              <a:ext uri="{FF2B5EF4-FFF2-40B4-BE49-F238E27FC236}">
                <a16:creationId xmlns:a16="http://schemas.microsoft.com/office/drawing/2014/main" id="{CC308830-88CB-48F4-AA2F-5A1C9EF2C14D}"/>
              </a:ext>
            </a:extLst>
          </p:cNvPr>
          <p:cNvSpPr txBox="1">
            <a:spLocks noChangeArrowheads="1"/>
          </p:cNvSpPr>
          <p:nvPr/>
        </p:nvSpPr>
        <p:spPr bwMode="auto">
          <a:xfrm>
            <a:off x="3198812" y="522093"/>
            <a:ext cx="4672383" cy="58464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171" eaLnBrk="1" fontAlgn="auto" hangingPunct="1">
              <a:spcBef>
                <a:spcPct val="50000"/>
              </a:spcBef>
              <a:spcAft>
                <a:spcPts val="0"/>
              </a:spcAft>
            </a:pPr>
            <a:r>
              <a:rPr lang="en-US" altLang="en-US" sz="3199" dirty="0" err="1">
                <a:solidFill>
                  <a:srgbClr val="FF0000"/>
                </a:solidFill>
                <a:ea typeface="方正卡通简体"/>
              </a:rPr>
              <a:t>Bàn</a:t>
            </a:r>
            <a:r>
              <a:rPr lang="en-US" altLang="en-US" sz="3199" dirty="0">
                <a:solidFill>
                  <a:srgbClr val="FF0000"/>
                </a:solidFill>
                <a:ea typeface="方正卡通简体"/>
              </a:rPr>
              <a:t> </a:t>
            </a:r>
            <a:r>
              <a:rPr lang="en-US" altLang="en-US" sz="3199" dirty="0" err="1">
                <a:solidFill>
                  <a:srgbClr val="FF0000"/>
                </a:solidFill>
                <a:ea typeface="方正卡通简体"/>
              </a:rPr>
              <a:t>tay</a:t>
            </a:r>
            <a:r>
              <a:rPr lang="en-US" altLang="en-US" sz="3199" dirty="0">
                <a:solidFill>
                  <a:srgbClr val="FF0000"/>
                </a:solidFill>
                <a:ea typeface="方正卡通简体"/>
              </a:rPr>
              <a:t> </a:t>
            </a:r>
            <a:r>
              <a:rPr lang="en-US" altLang="en-US" sz="3199" dirty="0" err="1">
                <a:solidFill>
                  <a:srgbClr val="FF0000"/>
                </a:solidFill>
                <a:ea typeface="方正卡通简体"/>
              </a:rPr>
              <a:t>cô</a:t>
            </a:r>
            <a:r>
              <a:rPr lang="en-US" altLang="en-US" sz="3199" dirty="0">
                <a:solidFill>
                  <a:srgbClr val="FF0000"/>
                </a:solidFill>
                <a:ea typeface="方正卡通简体"/>
              </a:rPr>
              <a:t> </a:t>
            </a:r>
            <a:r>
              <a:rPr lang="en-US" altLang="en-US" sz="3199" dirty="0" err="1">
                <a:solidFill>
                  <a:srgbClr val="FF0000"/>
                </a:solidFill>
                <a:ea typeface="方正卡通简体"/>
              </a:rPr>
              <a:t>giáo</a:t>
            </a:r>
            <a:endParaRPr lang="en-US" altLang="en-US" sz="3199" dirty="0">
              <a:solidFill>
                <a:srgbClr val="FF0000"/>
              </a:solidFill>
              <a:ea typeface="方正卡通简体"/>
            </a:endParaRPr>
          </a:p>
        </p:txBody>
      </p:sp>
      <p:sp>
        <p:nvSpPr>
          <p:cNvPr id="15" name="TextBox 14">
            <a:extLst>
              <a:ext uri="{FF2B5EF4-FFF2-40B4-BE49-F238E27FC236}">
                <a16:creationId xmlns:a16="http://schemas.microsoft.com/office/drawing/2014/main" id="{DB4424B5-779B-4F22-97EC-588F8DED28D1}"/>
              </a:ext>
            </a:extLst>
          </p:cNvPr>
          <p:cNvSpPr txBox="1"/>
          <p:nvPr/>
        </p:nvSpPr>
        <p:spPr>
          <a:xfrm>
            <a:off x="1160116" y="1345587"/>
            <a:ext cx="5673306" cy="1733295"/>
          </a:xfrm>
          <a:prstGeom prst="rect">
            <a:avLst/>
          </a:prstGeom>
          <a:noFill/>
        </p:spPr>
        <p:txBody>
          <a:bodyPr>
            <a:spAutoFit/>
          </a:bodyPr>
          <a:lstStyle/>
          <a:p>
            <a:pPr defTabSz="914171" eaLnBrk="1" fontAlgn="auto" hangingPunct="1">
              <a:spcBef>
                <a:spcPts val="0"/>
              </a:spcBef>
              <a:spcAft>
                <a:spcPts val="0"/>
              </a:spcAft>
              <a:defRPr/>
            </a:pPr>
            <a:r>
              <a:rPr lang="en-US" sz="2666" dirty="0" err="1">
                <a:solidFill>
                  <a:srgbClr val="FFC000">
                    <a:lumMod val="10000"/>
                  </a:srgbClr>
                </a:solidFill>
                <a:ea typeface="方正卡通简体"/>
              </a:rPr>
              <a:t>Một</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tờ</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giấy</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trắng</a:t>
            </a: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r>
              <a:rPr lang="en-US" sz="2666" dirty="0" err="1">
                <a:solidFill>
                  <a:srgbClr val="FFC000">
                    <a:lumMod val="10000"/>
                  </a:srgbClr>
                </a:solidFill>
                <a:ea typeface="方正卡通简体"/>
              </a:rPr>
              <a:t>Cô</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gấp</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cong</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cong</a:t>
            </a: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r>
              <a:rPr lang="en-US" sz="2666" dirty="0" err="1">
                <a:solidFill>
                  <a:srgbClr val="FFC000">
                    <a:lumMod val="10000"/>
                  </a:srgbClr>
                </a:solidFill>
                <a:ea typeface="方正卡通简体"/>
              </a:rPr>
              <a:t>Thoắt</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cái</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đã</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xong</a:t>
            </a: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r>
              <a:rPr lang="en-US" sz="2666" dirty="0" err="1">
                <a:solidFill>
                  <a:srgbClr val="FFC000">
                    <a:lumMod val="10000"/>
                  </a:srgbClr>
                </a:solidFill>
                <a:ea typeface="方正卡通简体"/>
              </a:rPr>
              <a:t>Chiếc</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thuyền</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xinh</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quá</a:t>
            </a:r>
            <a:r>
              <a:rPr lang="en-US" sz="2666" dirty="0">
                <a:solidFill>
                  <a:srgbClr val="FFC000">
                    <a:lumMod val="10000"/>
                  </a:srgbClr>
                </a:solidFill>
                <a:ea typeface="方正卡通简体"/>
              </a:rPr>
              <a:t>! </a:t>
            </a:r>
          </a:p>
        </p:txBody>
      </p:sp>
      <p:sp>
        <p:nvSpPr>
          <p:cNvPr id="16" name="TextBox 15">
            <a:extLst>
              <a:ext uri="{FF2B5EF4-FFF2-40B4-BE49-F238E27FC236}">
                <a16:creationId xmlns:a16="http://schemas.microsoft.com/office/drawing/2014/main" id="{91F92315-6B2C-49DC-89C8-DC7F6EFFB300}"/>
              </a:ext>
            </a:extLst>
          </p:cNvPr>
          <p:cNvSpPr txBox="1"/>
          <p:nvPr/>
        </p:nvSpPr>
        <p:spPr>
          <a:xfrm>
            <a:off x="1148846" y="3308236"/>
            <a:ext cx="5472275" cy="1733295"/>
          </a:xfrm>
          <a:prstGeom prst="rect">
            <a:avLst/>
          </a:prstGeom>
          <a:noFill/>
        </p:spPr>
        <p:txBody>
          <a:bodyPr>
            <a:spAutoFit/>
          </a:bodyPr>
          <a:lstStyle/>
          <a:p>
            <a:pPr defTabSz="914171" eaLnBrk="1" fontAlgn="auto" hangingPunct="1">
              <a:spcBef>
                <a:spcPts val="0"/>
              </a:spcBef>
              <a:spcAft>
                <a:spcPts val="0"/>
              </a:spcAft>
              <a:defRPr/>
            </a:pPr>
            <a:r>
              <a:rPr lang="en-US" sz="2666" dirty="0" err="1">
                <a:solidFill>
                  <a:srgbClr val="FFC000">
                    <a:lumMod val="10000"/>
                  </a:srgbClr>
                </a:solidFill>
                <a:ea typeface="方正卡通简体"/>
              </a:rPr>
              <a:t>Một</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tờ</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giấy</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đỏ</a:t>
            </a: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r>
              <a:rPr lang="en-US" sz="2666" dirty="0" err="1">
                <a:solidFill>
                  <a:srgbClr val="FFC000">
                    <a:lumMod val="10000"/>
                  </a:srgbClr>
                </a:solidFill>
                <a:ea typeface="方正卡通简体"/>
              </a:rPr>
              <a:t>Mềm</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mại</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tay</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cô</a:t>
            </a: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r>
              <a:rPr lang="en-US" sz="2666" dirty="0" err="1">
                <a:solidFill>
                  <a:srgbClr val="FFC000">
                    <a:lumMod val="10000"/>
                  </a:srgbClr>
                </a:solidFill>
                <a:ea typeface="方正卡通简体"/>
              </a:rPr>
              <a:t>Mặt</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trời</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đã</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phô</a:t>
            </a: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r>
              <a:rPr lang="en-US" sz="2666" dirty="0" err="1">
                <a:solidFill>
                  <a:srgbClr val="FFC000">
                    <a:lumMod val="10000"/>
                  </a:srgbClr>
                </a:solidFill>
                <a:ea typeface="方正卡通简体"/>
              </a:rPr>
              <a:t>Nhiều</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tia</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nắng</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tỏa</a:t>
            </a:r>
            <a:r>
              <a:rPr lang="en-US" sz="2666" dirty="0">
                <a:solidFill>
                  <a:srgbClr val="FFC000">
                    <a:lumMod val="10000"/>
                  </a:srgbClr>
                </a:solidFill>
                <a:ea typeface="方正卡通简体"/>
              </a:rPr>
              <a:t>.</a:t>
            </a:r>
          </a:p>
        </p:txBody>
      </p:sp>
      <p:sp>
        <p:nvSpPr>
          <p:cNvPr id="17" name="TextBox 16">
            <a:extLst>
              <a:ext uri="{FF2B5EF4-FFF2-40B4-BE49-F238E27FC236}">
                <a16:creationId xmlns:a16="http://schemas.microsoft.com/office/drawing/2014/main" id="{19AE35F0-FDD4-4739-A14C-374290ED2CD9}"/>
              </a:ext>
            </a:extLst>
          </p:cNvPr>
          <p:cNvSpPr txBox="1"/>
          <p:nvPr/>
        </p:nvSpPr>
        <p:spPr>
          <a:xfrm>
            <a:off x="5789612" y="1341270"/>
            <a:ext cx="6297560" cy="1733295"/>
          </a:xfrm>
          <a:prstGeom prst="rect">
            <a:avLst/>
          </a:prstGeom>
          <a:noFill/>
        </p:spPr>
        <p:txBody>
          <a:bodyPr>
            <a:spAutoFit/>
          </a:bodyPr>
          <a:lstStyle/>
          <a:p>
            <a:pPr defTabSz="914171" eaLnBrk="1" fontAlgn="auto" hangingPunct="1">
              <a:spcBef>
                <a:spcPts val="0"/>
              </a:spcBef>
              <a:spcAft>
                <a:spcPts val="0"/>
              </a:spcAft>
              <a:defRPr/>
            </a:pPr>
            <a:r>
              <a:rPr lang="en-US" sz="2666" dirty="0" err="1">
                <a:solidFill>
                  <a:srgbClr val="FFC000">
                    <a:lumMod val="10000"/>
                  </a:srgbClr>
                </a:solidFill>
                <a:ea typeface="方正卡通简体"/>
              </a:rPr>
              <a:t>Thêm</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tờ</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xanh</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nữa</a:t>
            </a: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r>
              <a:rPr lang="en-US" sz="2666" dirty="0" err="1">
                <a:solidFill>
                  <a:srgbClr val="FFC000">
                    <a:lumMod val="10000"/>
                  </a:srgbClr>
                </a:solidFill>
                <a:ea typeface="方正卡通简体"/>
              </a:rPr>
              <a:t>Cô</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cắt</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rất</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nhanh</a:t>
            </a: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r>
              <a:rPr lang="en-US" sz="2666" dirty="0" err="1">
                <a:solidFill>
                  <a:srgbClr val="FFC000">
                    <a:lumMod val="10000"/>
                  </a:srgbClr>
                </a:solidFill>
                <a:ea typeface="方正卡通简体"/>
              </a:rPr>
              <a:t>Mặt</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nước</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dập</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dềnh</a:t>
            </a: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r>
              <a:rPr lang="en-US" sz="2666" dirty="0" err="1">
                <a:solidFill>
                  <a:srgbClr val="FFC000">
                    <a:lumMod val="10000"/>
                  </a:srgbClr>
                </a:solidFill>
                <a:ea typeface="方正卡通简体"/>
              </a:rPr>
              <a:t>Quanh</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thuyền</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sóng</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lượn</a:t>
            </a:r>
            <a:r>
              <a:rPr lang="en-US" sz="2666" dirty="0">
                <a:solidFill>
                  <a:srgbClr val="FFC000">
                    <a:lumMod val="10000"/>
                  </a:srgbClr>
                </a:solidFill>
                <a:ea typeface="方正卡通简体"/>
              </a:rPr>
              <a:t>.</a:t>
            </a:r>
          </a:p>
        </p:txBody>
      </p:sp>
      <p:sp>
        <p:nvSpPr>
          <p:cNvPr id="18" name="TextBox 17">
            <a:extLst>
              <a:ext uri="{FF2B5EF4-FFF2-40B4-BE49-F238E27FC236}">
                <a16:creationId xmlns:a16="http://schemas.microsoft.com/office/drawing/2014/main" id="{37F14B49-6664-4DDE-BC1C-2687512E3986}"/>
              </a:ext>
            </a:extLst>
          </p:cNvPr>
          <p:cNvSpPr txBox="1"/>
          <p:nvPr/>
        </p:nvSpPr>
        <p:spPr>
          <a:xfrm>
            <a:off x="5878950" y="3425812"/>
            <a:ext cx="5891265" cy="1733295"/>
          </a:xfrm>
          <a:prstGeom prst="rect">
            <a:avLst/>
          </a:prstGeom>
          <a:noFill/>
        </p:spPr>
        <p:txBody>
          <a:bodyPr>
            <a:spAutoFit/>
          </a:bodyPr>
          <a:lstStyle/>
          <a:p>
            <a:pPr defTabSz="914171" eaLnBrk="1" fontAlgn="auto" hangingPunct="1">
              <a:spcBef>
                <a:spcPts val="0"/>
              </a:spcBef>
              <a:spcAft>
                <a:spcPts val="0"/>
              </a:spcAft>
              <a:defRPr/>
            </a:pPr>
            <a:r>
              <a:rPr lang="en-US" sz="2666" dirty="0" err="1">
                <a:solidFill>
                  <a:srgbClr val="FFC000">
                    <a:lumMod val="10000"/>
                  </a:srgbClr>
                </a:solidFill>
                <a:ea typeface="方正卡通简体"/>
              </a:rPr>
              <a:t>Như</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phép</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mầu</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nhiệm</a:t>
            </a: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r>
              <a:rPr lang="en-US" sz="2666" dirty="0" err="1">
                <a:solidFill>
                  <a:srgbClr val="FFC000">
                    <a:lumMod val="10000"/>
                  </a:srgbClr>
                </a:solidFill>
                <a:ea typeface="方正卡通简体"/>
              </a:rPr>
              <a:t>Hiện</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trước</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mắt</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em</a:t>
            </a:r>
            <a:r>
              <a:rPr lang="en-US" sz="2666" dirty="0">
                <a:solidFill>
                  <a:srgbClr val="FFC000">
                    <a:lumMod val="10000"/>
                  </a:srgbClr>
                </a:solidFill>
                <a:ea typeface="方正卡通简体"/>
              </a:rPr>
              <a:t> :</a:t>
            </a:r>
          </a:p>
          <a:p>
            <a:pPr defTabSz="914171" eaLnBrk="1" fontAlgn="auto" hangingPunct="1">
              <a:spcBef>
                <a:spcPts val="0"/>
              </a:spcBef>
              <a:spcAft>
                <a:spcPts val="0"/>
              </a:spcAft>
              <a:defRPr/>
            </a:pPr>
            <a:r>
              <a:rPr lang="en-US" sz="2666" dirty="0" err="1">
                <a:solidFill>
                  <a:srgbClr val="FFC000">
                    <a:lumMod val="10000"/>
                  </a:srgbClr>
                </a:solidFill>
                <a:ea typeface="方正卡通简体"/>
              </a:rPr>
              <a:t>Biển</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biếc</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bình</a:t>
            </a:r>
            <a:r>
              <a:rPr lang="en-US" sz="2666" dirty="0">
                <a:solidFill>
                  <a:srgbClr val="FFC000">
                    <a:lumMod val="10000"/>
                  </a:srgbClr>
                </a:solidFill>
                <a:ea typeface="方正卡通简体"/>
              </a:rPr>
              <a:t> minh</a:t>
            </a:r>
          </a:p>
          <a:p>
            <a:pPr defTabSz="914171" eaLnBrk="1" fontAlgn="auto" hangingPunct="1">
              <a:spcBef>
                <a:spcPts val="0"/>
              </a:spcBef>
              <a:spcAft>
                <a:spcPts val="0"/>
              </a:spcAft>
              <a:defRPr/>
            </a:pPr>
            <a:r>
              <a:rPr lang="en-US" sz="2666" dirty="0" err="1">
                <a:solidFill>
                  <a:srgbClr val="FFC000">
                    <a:lumMod val="10000"/>
                  </a:srgbClr>
                </a:solidFill>
                <a:ea typeface="方正卡通简体"/>
              </a:rPr>
              <a:t>Rì</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rào</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sóng</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vỗ</a:t>
            </a:r>
            <a:r>
              <a:rPr lang="en-US" sz="2666" dirty="0">
                <a:solidFill>
                  <a:srgbClr val="FFC000">
                    <a:lumMod val="10000"/>
                  </a:srgbClr>
                </a:solidFill>
                <a:ea typeface="方正卡通简体"/>
              </a:rPr>
              <a:t>…</a:t>
            </a:r>
          </a:p>
        </p:txBody>
      </p:sp>
      <p:sp>
        <p:nvSpPr>
          <p:cNvPr id="19" name="TextBox 18">
            <a:extLst>
              <a:ext uri="{FF2B5EF4-FFF2-40B4-BE49-F238E27FC236}">
                <a16:creationId xmlns:a16="http://schemas.microsoft.com/office/drawing/2014/main" id="{2B16F840-9032-4CDB-BE7B-D7D439392430}"/>
              </a:ext>
            </a:extLst>
          </p:cNvPr>
          <p:cNvSpPr txBox="1"/>
          <p:nvPr/>
        </p:nvSpPr>
        <p:spPr>
          <a:xfrm>
            <a:off x="5878949" y="5347079"/>
            <a:ext cx="5180251" cy="912814"/>
          </a:xfrm>
          <a:prstGeom prst="rect">
            <a:avLst/>
          </a:prstGeom>
          <a:noFill/>
        </p:spPr>
        <p:txBody>
          <a:bodyPr>
            <a:spAutoFit/>
          </a:bodyPr>
          <a:lstStyle/>
          <a:p>
            <a:pPr defTabSz="914171" eaLnBrk="1" fontAlgn="auto" hangingPunct="1">
              <a:spcBef>
                <a:spcPts val="0"/>
              </a:spcBef>
              <a:spcAft>
                <a:spcPts val="0"/>
              </a:spcAft>
              <a:defRPr/>
            </a:pPr>
            <a:r>
              <a:rPr lang="en-US" sz="2666" dirty="0" err="1">
                <a:solidFill>
                  <a:srgbClr val="FFC000">
                    <a:lumMod val="10000"/>
                  </a:srgbClr>
                </a:solidFill>
                <a:ea typeface="方正卡通简体"/>
              </a:rPr>
              <a:t>Biết</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bao</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điều</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lạ</a:t>
            </a:r>
            <a:endParaRPr lang="en-US" sz="2666" dirty="0">
              <a:solidFill>
                <a:srgbClr val="FFC000">
                  <a:lumMod val="10000"/>
                </a:srgbClr>
              </a:solidFill>
              <a:ea typeface="方正卡通简体"/>
            </a:endParaRPr>
          </a:p>
          <a:p>
            <a:pPr defTabSz="914171" eaLnBrk="1" fontAlgn="auto" hangingPunct="1">
              <a:spcBef>
                <a:spcPts val="0"/>
              </a:spcBef>
              <a:spcAft>
                <a:spcPts val="0"/>
              </a:spcAft>
              <a:defRPr/>
            </a:pPr>
            <a:r>
              <a:rPr lang="en-US" sz="2666" dirty="0" err="1">
                <a:solidFill>
                  <a:srgbClr val="FFC000">
                    <a:lumMod val="10000"/>
                  </a:srgbClr>
                </a:solidFill>
                <a:ea typeface="方正卡通简体"/>
              </a:rPr>
              <a:t>Từ</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bàn</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tay</a:t>
            </a:r>
            <a:r>
              <a:rPr lang="en-US" sz="2666" dirty="0">
                <a:solidFill>
                  <a:srgbClr val="FFC000">
                    <a:lumMod val="10000"/>
                  </a:srgbClr>
                </a:solidFill>
                <a:ea typeface="方正卡通简体"/>
              </a:rPr>
              <a:t> </a:t>
            </a:r>
            <a:r>
              <a:rPr lang="en-US" sz="2666" dirty="0" err="1">
                <a:solidFill>
                  <a:srgbClr val="FFC000">
                    <a:lumMod val="10000"/>
                  </a:srgbClr>
                </a:solidFill>
                <a:ea typeface="方正卡通简体"/>
              </a:rPr>
              <a:t>cô</a:t>
            </a:r>
            <a:r>
              <a:rPr lang="en-US" sz="2666" dirty="0">
                <a:solidFill>
                  <a:prstClr val="black"/>
                </a:solidFill>
                <a:ea typeface="方正卡通简体"/>
              </a:rPr>
              <a:t>.</a:t>
            </a:r>
          </a:p>
        </p:txBody>
      </p:sp>
      <p:sp>
        <p:nvSpPr>
          <p:cNvPr id="20" name="TextBox 19">
            <a:extLst>
              <a:ext uri="{FF2B5EF4-FFF2-40B4-BE49-F238E27FC236}">
                <a16:creationId xmlns:a16="http://schemas.microsoft.com/office/drawing/2014/main" id="{FA0046EF-5D8A-4DD4-B8BC-310E7D8BF4C2}"/>
              </a:ext>
            </a:extLst>
          </p:cNvPr>
          <p:cNvSpPr txBox="1"/>
          <p:nvPr/>
        </p:nvSpPr>
        <p:spPr>
          <a:xfrm>
            <a:off x="1168581" y="1341270"/>
            <a:ext cx="5675422" cy="1733295"/>
          </a:xfrm>
          <a:prstGeom prst="rect">
            <a:avLst/>
          </a:prstGeom>
          <a:noFill/>
        </p:spPr>
        <p:txBody>
          <a:bodyPr>
            <a:spAutoFit/>
          </a:bodyPr>
          <a:lstStyle/>
          <a:p>
            <a:pPr defTabSz="914171" eaLnBrk="1" fontAlgn="auto" hangingPunct="1">
              <a:spcBef>
                <a:spcPts val="0"/>
              </a:spcBef>
              <a:spcAft>
                <a:spcPts val="0"/>
              </a:spcAft>
              <a:defRPr/>
            </a:pPr>
            <a:r>
              <a:rPr lang="en-US" sz="2666" dirty="0" err="1">
                <a:solidFill>
                  <a:srgbClr val="FFC000">
                    <a:lumMod val="10000"/>
                  </a:srgbClr>
                </a:solidFill>
                <a:ea typeface="方正卡通简体"/>
              </a:rPr>
              <a:t>Một</a:t>
            </a:r>
            <a:r>
              <a:rPr lang="en-US" sz="2666" dirty="0">
                <a:solidFill>
                  <a:srgbClr val="FFC000">
                    <a:lumMod val="10000"/>
                  </a:srgbClr>
                </a:solidFill>
                <a:ea typeface="方正卡通简体"/>
              </a:rPr>
              <a:t> </a:t>
            </a:r>
          </a:p>
          <a:p>
            <a:pPr defTabSz="914171" eaLnBrk="1" fontAlgn="auto" hangingPunct="1">
              <a:spcBef>
                <a:spcPts val="0"/>
              </a:spcBef>
              <a:spcAft>
                <a:spcPts val="0"/>
              </a:spcAft>
              <a:defRPr/>
            </a:pPr>
            <a:r>
              <a:rPr lang="en-US" sz="2666" dirty="0" err="1">
                <a:solidFill>
                  <a:srgbClr val="FFC000">
                    <a:lumMod val="10000"/>
                  </a:srgbClr>
                </a:solidFill>
                <a:ea typeface="方正卡通简体"/>
              </a:rPr>
              <a:t>Cô</a:t>
            </a:r>
            <a:r>
              <a:rPr lang="en-US" sz="2666" dirty="0">
                <a:solidFill>
                  <a:srgbClr val="FFC000">
                    <a:lumMod val="10000"/>
                  </a:srgbClr>
                </a:solidFill>
                <a:ea typeface="方正卡通简体"/>
              </a:rPr>
              <a:t> </a:t>
            </a:r>
          </a:p>
          <a:p>
            <a:pPr defTabSz="914171" eaLnBrk="1" fontAlgn="auto" hangingPunct="1">
              <a:spcBef>
                <a:spcPts val="0"/>
              </a:spcBef>
              <a:spcAft>
                <a:spcPts val="0"/>
              </a:spcAft>
              <a:defRPr/>
            </a:pPr>
            <a:r>
              <a:rPr lang="en-US" sz="2666" dirty="0" err="1">
                <a:solidFill>
                  <a:srgbClr val="FFC000">
                    <a:lumMod val="10000"/>
                  </a:srgbClr>
                </a:solidFill>
                <a:ea typeface="方正卡通简体"/>
              </a:rPr>
              <a:t>Thoắt</a:t>
            </a:r>
            <a:r>
              <a:rPr lang="en-US" sz="2666" dirty="0">
                <a:solidFill>
                  <a:srgbClr val="FFC000">
                    <a:lumMod val="10000"/>
                  </a:srgbClr>
                </a:solidFill>
                <a:ea typeface="方正卡通简体"/>
              </a:rPr>
              <a:t> </a:t>
            </a:r>
          </a:p>
          <a:p>
            <a:pPr defTabSz="914171" eaLnBrk="1" fontAlgn="auto" hangingPunct="1">
              <a:spcBef>
                <a:spcPts val="0"/>
              </a:spcBef>
              <a:spcAft>
                <a:spcPts val="0"/>
              </a:spcAft>
              <a:defRPr/>
            </a:pPr>
            <a:r>
              <a:rPr lang="en-US" sz="2666" dirty="0" err="1">
                <a:solidFill>
                  <a:srgbClr val="FFC000">
                    <a:lumMod val="10000"/>
                  </a:srgbClr>
                </a:solidFill>
                <a:ea typeface="方正卡通简体"/>
              </a:rPr>
              <a:t>Chiếc</a:t>
            </a:r>
            <a:endParaRPr lang="en-US" sz="2666" dirty="0">
              <a:solidFill>
                <a:srgbClr val="FFC000">
                  <a:lumMod val="10000"/>
                </a:srgbClr>
              </a:solidFill>
              <a:ea typeface="方正卡通简体"/>
            </a:endParaRPr>
          </a:p>
        </p:txBody>
      </p:sp>
      <p:sp>
        <p:nvSpPr>
          <p:cNvPr id="21" name="TextBox 20">
            <a:extLst>
              <a:ext uri="{FF2B5EF4-FFF2-40B4-BE49-F238E27FC236}">
                <a16:creationId xmlns:a16="http://schemas.microsoft.com/office/drawing/2014/main" id="{64642A97-4DEB-4987-A2B4-A76BF411FD08}"/>
              </a:ext>
            </a:extLst>
          </p:cNvPr>
          <p:cNvSpPr txBox="1"/>
          <p:nvPr/>
        </p:nvSpPr>
        <p:spPr>
          <a:xfrm>
            <a:off x="1152466" y="3293189"/>
            <a:ext cx="5472275" cy="1733295"/>
          </a:xfrm>
          <a:prstGeom prst="rect">
            <a:avLst/>
          </a:prstGeom>
          <a:noFill/>
        </p:spPr>
        <p:txBody>
          <a:bodyPr>
            <a:spAutoFit/>
          </a:bodyPr>
          <a:lstStyle/>
          <a:p>
            <a:pPr defTabSz="914171" eaLnBrk="1" fontAlgn="auto" hangingPunct="1">
              <a:spcBef>
                <a:spcPts val="0"/>
              </a:spcBef>
              <a:spcAft>
                <a:spcPts val="0"/>
              </a:spcAft>
              <a:defRPr/>
            </a:pPr>
            <a:r>
              <a:rPr lang="en-US" sz="2666" dirty="0" err="1">
                <a:solidFill>
                  <a:srgbClr val="FFC000">
                    <a:lumMod val="10000"/>
                  </a:srgbClr>
                </a:solidFill>
                <a:ea typeface="方正卡通简体"/>
              </a:rPr>
              <a:t>Một</a:t>
            </a:r>
            <a:r>
              <a:rPr lang="en-US" sz="2666" dirty="0">
                <a:solidFill>
                  <a:srgbClr val="FFC000">
                    <a:lumMod val="10000"/>
                  </a:srgbClr>
                </a:solidFill>
                <a:ea typeface="方正卡通简体"/>
              </a:rPr>
              <a:t> </a:t>
            </a:r>
          </a:p>
          <a:p>
            <a:pPr defTabSz="914171" eaLnBrk="1" fontAlgn="auto" hangingPunct="1">
              <a:spcBef>
                <a:spcPts val="0"/>
              </a:spcBef>
              <a:spcAft>
                <a:spcPts val="0"/>
              </a:spcAft>
              <a:defRPr/>
            </a:pPr>
            <a:r>
              <a:rPr lang="en-US" sz="2666" dirty="0" err="1">
                <a:solidFill>
                  <a:srgbClr val="FFC000">
                    <a:lumMod val="10000"/>
                  </a:srgbClr>
                </a:solidFill>
                <a:ea typeface="方正卡通简体"/>
              </a:rPr>
              <a:t>Mềm</a:t>
            </a:r>
            <a:r>
              <a:rPr lang="en-US" sz="2666" dirty="0">
                <a:solidFill>
                  <a:srgbClr val="FFC000">
                    <a:lumMod val="10000"/>
                  </a:srgbClr>
                </a:solidFill>
                <a:ea typeface="方正卡通简体"/>
              </a:rPr>
              <a:t>   </a:t>
            </a:r>
          </a:p>
          <a:p>
            <a:pPr defTabSz="914171" eaLnBrk="1" fontAlgn="auto" hangingPunct="1">
              <a:spcBef>
                <a:spcPts val="0"/>
              </a:spcBef>
              <a:spcAft>
                <a:spcPts val="0"/>
              </a:spcAft>
              <a:defRPr/>
            </a:pPr>
            <a:r>
              <a:rPr lang="en-US" sz="2666" dirty="0" err="1">
                <a:solidFill>
                  <a:srgbClr val="FFC000">
                    <a:lumMod val="10000"/>
                  </a:srgbClr>
                </a:solidFill>
                <a:ea typeface="方正卡通简体"/>
              </a:rPr>
              <a:t>Mặt</a:t>
            </a:r>
            <a:r>
              <a:rPr lang="en-US" sz="2666" dirty="0">
                <a:solidFill>
                  <a:srgbClr val="FFC000">
                    <a:lumMod val="10000"/>
                  </a:srgbClr>
                </a:solidFill>
                <a:ea typeface="方正卡通简体"/>
              </a:rPr>
              <a:t> </a:t>
            </a:r>
          </a:p>
          <a:p>
            <a:pPr defTabSz="914171" eaLnBrk="1" fontAlgn="auto" hangingPunct="1">
              <a:spcBef>
                <a:spcPts val="0"/>
              </a:spcBef>
              <a:spcAft>
                <a:spcPts val="0"/>
              </a:spcAft>
              <a:defRPr/>
            </a:pPr>
            <a:r>
              <a:rPr lang="en-US" sz="2666" dirty="0" err="1">
                <a:solidFill>
                  <a:srgbClr val="FFC000">
                    <a:lumMod val="10000"/>
                  </a:srgbClr>
                </a:solidFill>
                <a:ea typeface="方正卡通简体"/>
              </a:rPr>
              <a:t>Nhiều</a:t>
            </a:r>
            <a:endParaRPr lang="en-US" sz="2666" dirty="0">
              <a:solidFill>
                <a:srgbClr val="FFC000">
                  <a:lumMod val="10000"/>
                </a:srgbClr>
              </a:solidFill>
              <a:ea typeface="方正卡通简体"/>
            </a:endParaRPr>
          </a:p>
        </p:txBody>
      </p:sp>
      <p:sp>
        <p:nvSpPr>
          <p:cNvPr id="22" name="TextBox 21">
            <a:extLst>
              <a:ext uri="{FF2B5EF4-FFF2-40B4-BE49-F238E27FC236}">
                <a16:creationId xmlns:a16="http://schemas.microsoft.com/office/drawing/2014/main" id="{6FE6D199-29F0-4E1F-B778-7CD320BC1E78}"/>
              </a:ext>
            </a:extLst>
          </p:cNvPr>
          <p:cNvSpPr txBox="1"/>
          <p:nvPr/>
        </p:nvSpPr>
        <p:spPr>
          <a:xfrm>
            <a:off x="5789612" y="1341270"/>
            <a:ext cx="4054098" cy="1733295"/>
          </a:xfrm>
          <a:prstGeom prst="rect">
            <a:avLst/>
          </a:prstGeom>
          <a:noFill/>
        </p:spPr>
        <p:txBody>
          <a:bodyPr wrap="square">
            <a:spAutoFit/>
          </a:bodyPr>
          <a:lstStyle/>
          <a:p>
            <a:pPr defTabSz="914171" eaLnBrk="1" fontAlgn="auto" hangingPunct="1">
              <a:spcBef>
                <a:spcPts val="0"/>
              </a:spcBef>
              <a:spcAft>
                <a:spcPts val="0"/>
              </a:spcAft>
              <a:defRPr/>
            </a:pPr>
            <a:r>
              <a:rPr lang="en-US" sz="2666" dirty="0" err="1">
                <a:solidFill>
                  <a:srgbClr val="FFC000">
                    <a:lumMod val="10000"/>
                  </a:srgbClr>
                </a:solidFill>
                <a:ea typeface="方正卡通简体"/>
              </a:rPr>
              <a:t>Thêm</a:t>
            </a:r>
            <a:r>
              <a:rPr lang="en-US" sz="2666" dirty="0">
                <a:solidFill>
                  <a:srgbClr val="FFC000">
                    <a:lumMod val="10000"/>
                  </a:srgbClr>
                </a:solidFill>
                <a:ea typeface="方正卡通简体"/>
              </a:rPr>
              <a:t> </a:t>
            </a:r>
          </a:p>
          <a:p>
            <a:pPr defTabSz="914171" eaLnBrk="1" fontAlgn="auto" hangingPunct="1">
              <a:spcBef>
                <a:spcPts val="0"/>
              </a:spcBef>
              <a:spcAft>
                <a:spcPts val="0"/>
              </a:spcAft>
              <a:defRPr/>
            </a:pPr>
            <a:r>
              <a:rPr lang="en-US" sz="2666" dirty="0" err="1">
                <a:solidFill>
                  <a:srgbClr val="FFC000">
                    <a:lumMod val="10000"/>
                  </a:srgbClr>
                </a:solidFill>
                <a:ea typeface="方正卡通简体"/>
              </a:rPr>
              <a:t>Cô</a:t>
            </a:r>
            <a:r>
              <a:rPr lang="en-US" sz="2666" dirty="0">
                <a:solidFill>
                  <a:srgbClr val="FFC000">
                    <a:lumMod val="10000"/>
                  </a:srgbClr>
                </a:solidFill>
                <a:ea typeface="方正卡通简体"/>
              </a:rPr>
              <a:t> </a:t>
            </a:r>
          </a:p>
          <a:p>
            <a:pPr defTabSz="914171" eaLnBrk="1" fontAlgn="auto" hangingPunct="1">
              <a:spcBef>
                <a:spcPts val="0"/>
              </a:spcBef>
              <a:spcAft>
                <a:spcPts val="0"/>
              </a:spcAft>
              <a:defRPr/>
            </a:pPr>
            <a:r>
              <a:rPr lang="en-US" sz="2666" dirty="0" err="1">
                <a:solidFill>
                  <a:srgbClr val="FFC000">
                    <a:lumMod val="10000"/>
                  </a:srgbClr>
                </a:solidFill>
                <a:ea typeface="方正卡通简体"/>
              </a:rPr>
              <a:t>Mặt</a:t>
            </a:r>
            <a:r>
              <a:rPr lang="en-US" sz="2666" dirty="0">
                <a:solidFill>
                  <a:srgbClr val="FFC000">
                    <a:lumMod val="10000"/>
                  </a:srgbClr>
                </a:solidFill>
                <a:ea typeface="方正卡通简体"/>
              </a:rPr>
              <a:t> </a:t>
            </a:r>
          </a:p>
          <a:p>
            <a:pPr defTabSz="914171" eaLnBrk="1" fontAlgn="auto" hangingPunct="1">
              <a:spcBef>
                <a:spcPts val="0"/>
              </a:spcBef>
              <a:spcAft>
                <a:spcPts val="0"/>
              </a:spcAft>
              <a:defRPr/>
            </a:pPr>
            <a:r>
              <a:rPr lang="en-US" sz="2666" dirty="0" err="1">
                <a:solidFill>
                  <a:srgbClr val="FFC000">
                    <a:lumMod val="10000"/>
                  </a:srgbClr>
                </a:solidFill>
                <a:ea typeface="方正卡通简体"/>
              </a:rPr>
              <a:t>Quanh</a:t>
            </a:r>
            <a:r>
              <a:rPr lang="en-US" sz="2666" dirty="0">
                <a:solidFill>
                  <a:srgbClr val="FFC000">
                    <a:lumMod val="10000"/>
                  </a:srgbClr>
                </a:solidFill>
                <a:ea typeface="方正卡通简体"/>
              </a:rPr>
              <a:t> </a:t>
            </a:r>
          </a:p>
        </p:txBody>
      </p:sp>
      <p:sp>
        <p:nvSpPr>
          <p:cNvPr id="23" name="TextBox 22">
            <a:extLst>
              <a:ext uri="{FF2B5EF4-FFF2-40B4-BE49-F238E27FC236}">
                <a16:creationId xmlns:a16="http://schemas.microsoft.com/office/drawing/2014/main" id="{C352AF9F-6E52-4493-A9AC-C27CE81B3E8F}"/>
              </a:ext>
            </a:extLst>
          </p:cNvPr>
          <p:cNvSpPr txBox="1"/>
          <p:nvPr/>
        </p:nvSpPr>
        <p:spPr>
          <a:xfrm>
            <a:off x="5878950" y="3413419"/>
            <a:ext cx="5891265" cy="1733295"/>
          </a:xfrm>
          <a:prstGeom prst="rect">
            <a:avLst/>
          </a:prstGeom>
          <a:noFill/>
        </p:spPr>
        <p:txBody>
          <a:bodyPr>
            <a:spAutoFit/>
          </a:bodyPr>
          <a:lstStyle/>
          <a:p>
            <a:pPr defTabSz="914171" eaLnBrk="1" fontAlgn="auto" hangingPunct="1">
              <a:spcBef>
                <a:spcPts val="0"/>
              </a:spcBef>
              <a:spcAft>
                <a:spcPts val="0"/>
              </a:spcAft>
              <a:defRPr/>
            </a:pPr>
            <a:r>
              <a:rPr lang="en-US" sz="2666" dirty="0" err="1">
                <a:solidFill>
                  <a:srgbClr val="FFC000">
                    <a:lumMod val="10000"/>
                  </a:srgbClr>
                </a:solidFill>
                <a:ea typeface="方正卡通简体"/>
              </a:rPr>
              <a:t>Như</a:t>
            </a:r>
            <a:r>
              <a:rPr lang="en-US" sz="2666" dirty="0">
                <a:solidFill>
                  <a:srgbClr val="FFC000">
                    <a:lumMod val="10000"/>
                  </a:srgbClr>
                </a:solidFill>
                <a:ea typeface="方正卡通简体"/>
              </a:rPr>
              <a:t> </a:t>
            </a:r>
          </a:p>
          <a:p>
            <a:pPr defTabSz="914171" eaLnBrk="1" fontAlgn="auto" hangingPunct="1">
              <a:spcBef>
                <a:spcPts val="0"/>
              </a:spcBef>
              <a:spcAft>
                <a:spcPts val="0"/>
              </a:spcAft>
              <a:defRPr/>
            </a:pPr>
            <a:r>
              <a:rPr lang="en-US" sz="2666" dirty="0" err="1">
                <a:solidFill>
                  <a:srgbClr val="FFC000">
                    <a:lumMod val="10000"/>
                  </a:srgbClr>
                </a:solidFill>
                <a:ea typeface="方正卡通简体"/>
              </a:rPr>
              <a:t>Hiện</a:t>
            </a:r>
            <a:r>
              <a:rPr lang="en-US" sz="2666" dirty="0">
                <a:solidFill>
                  <a:srgbClr val="FFC000">
                    <a:lumMod val="10000"/>
                  </a:srgbClr>
                </a:solidFill>
                <a:ea typeface="方正卡通简体"/>
              </a:rPr>
              <a:t> </a:t>
            </a:r>
          </a:p>
          <a:p>
            <a:pPr defTabSz="914171" eaLnBrk="1" fontAlgn="auto" hangingPunct="1">
              <a:spcBef>
                <a:spcPts val="0"/>
              </a:spcBef>
              <a:spcAft>
                <a:spcPts val="0"/>
              </a:spcAft>
              <a:defRPr/>
            </a:pPr>
            <a:r>
              <a:rPr lang="en-US" sz="2666" dirty="0" err="1">
                <a:solidFill>
                  <a:srgbClr val="FFC000">
                    <a:lumMod val="10000"/>
                  </a:srgbClr>
                </a:solidFill>
                <a:ea typeface="方正卡通简体"/>
              </a:rPr>
              <a:t>Biển</a:t>
            </a:r>
            <a:r>
              <a:rPr lang="en-US" sz="2666" dirty="0">
                <a:solidFill>
                  <a:srgbClr val="FFC000">
                    <a:lumMod val="10000"/>
                  </a:srgbClr>
                </a:solidFill>
                <a:ea typeface="方正卡通简体"/>
              </a:rPr>
              <a:t> </a:t>
            </a:r>
          </a:p>
          <a:p>
            <a:pPr defTabSz="914171" eaLnBrk="1" fontAlgn="auto" hangingPunct="1">
              <a:spcBef>
                <a:spcPts val="0"/>
              </a:spcBef>
              <a:spcAft>
                <a:spcPts val="0"/>
              </a:spcAft>
              <a:defRPr/>
            </a:pPr>
            <a:r>
              <a:rPr lang="en-US" sz="2666" dirty="0" err="1">
                <a:solidFill>
                  <a:srgbClr val="FFC000">
                    <a:lumMod val="10000"/>
                  </a:srgbClr>
                </a:solidFill>
                <a:ea typeface="方正卡通简体"/>
              </a:rPr>
              <a:t>Rì</a:t>
            </a:r>
            <a:endParaRPr lang="en-US" sz="2666" dirty="0">
              <a:solidFill>
                <a:srgbClr val="FFC000">
                  <a:lumMod val="10000"/>
                </a:srgbClr>
              </a:solidFill>
              <a:ea typeface="方正卡通简体"/>
            </a:endParaRPr>
          </a:p>
        </p:txBody>
      </p:sp>
      <p:sp>
        <p:nvSpPr>
          <p:cNvPr id="24" name="TextBox 23">
            <a:extLst>
              <a:ext uri="{FF2B5EF4-FFF2-40B4-BE49-F238E27FC236}">
                <a16:creationId xmlns:a16="http://schemas.microsoft.com/office/drawing/2014/main" id="{2DC50BF2-0694-4348-AD6F-5EBABEBF3946}"/>
              </a:ext>
            </a:extLst>
          </p:cNvPr>
          <p:cNvSpPr txBox="1"/>
          <p:nvPr/>
        </p:nvSpPr>
        <p:spPr>
          <a:xfrm>
            <a:off x="5878949" y="5347079"/>
            <a:ext cx="5180251" cy="912814"/>
          </a:xfrm>
          <a:prstGeom prst="rect">
            <a:avLst/>
          </a:prstGeom>
          <a:noFill/>
        </p:spPr>
        <p:txBody>
          <a:bodyPr>
            <a:spAutoFit/>
          </a:bodyPr>
          <a:lstStyle/>
          <a:p>
            <a:pPr defTabSz="914171" eaLnBrk="1" fontAlgn="auto" hangingPunct="1">
              <a:spcBef>
                <a:spcPts val="0"/>
              </a:spcBef>
              <a:spcAft>
                <a:spcPts val="0"/>
              </a:spcAft>
              <a:defRPr/>
            </a:pPr>
            <a:r>
              <a:rPr lang="en-US" sz="2666" dirty="0" err="1">
                <a:solidFill>
                  <a:srgbClr val="FFC000">
                    <a:lumMod val="10000"/>
                  </a:srgbClr>
                </a:solidFill>
                <a:ea typeface="方正卡通简体"/>
              </a:rPr>
              <a:t>Biết</a:t>
            </a:r>
            <a:r>
              <a:rPr lang="en-US" sz="2666" dirty="0">
                <a:solidFill>
                  <a:srgbClr val="FFC000">
                    <a:lumMod val="10000"/>
                  </a:srgbClr>
                </a:solidFill>
                <a:ea typeface="方正卡通简体"/>
              </a:rPr>
              <a:t> </a:t>
            </a:r>
          </a:p>
          <a:p>
            <a:pPr defTabSz="914171" eaLnBrk="1" fontAlgn="auto" hangingPunct="1">
              <a:spcBef>
                <a:spcPts val="0"/>
              </a:spcBef>
              <a:spcAft>
                <a:spcPts val="0"/>
              </a:spcAft>
              <a:defRPr/>
            </a:pPr>
            <a:r>
              <a:rPr lang="en-US" sz="2666" dirty="0" err="1">
                <a:solidFill>
                  <a:srgbClr val="FFC000">
                    <a:lumMod val="10000"/>
                  </a:srgbClr>
                </a:solidFill>
                <a:ea typeface="方正卡通简体"/>
              </a:rPr>
              <a:t>Từ</a:t>
            </a:r>
            <a:r>
              <a:rPr lang="en-US" sz="2666" dirty="0">
                <a:solidFill>
                  <a:srgbClr val="FFC000">
                    <a:lumMod val="10000"/>
                  </a:srgbClr>
                </a:solidFill>
                <a:ea typeface="方正卡通简体"/>
              </a:rPr>
              <a:t> </a:t>
            </a:r>
            <a:endParaRPr lang="en-US" sz="2666" dirty="0">
              <a:solidFill>
                <a:prstClr val="black"/>
              </a:solidFill>
              <a:ea typeface="方正卡通简体"/>
            </a:endParaRPr>
          </a:p>
        </p:txBody>
      </p:sp>
    </p:spTree>
    <p:extLst>
      <p:ext uri="{BB962C8B-B14F-4D97-AF65-F5344CB8AC3E}">
        <p14:creationId xmlns:p14="http://schemas.microsoft.com/office/powerpoint/2010/main" val="3032010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 calcmode="lin" valueType="num">
                                      <p:cBhvr additive="base">
                                        <p:cTn id="1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 calcmode="lin" valueType="num">
                                      <p:cBhvr additive="base">
                                        <p:cTn id="15"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anim calcmode="lin" valueType="num">
                                      <p:cBhvr additive="base">
                                        <p:cTn id="19"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843EDADB-F7C9-443B-9C65-C8102D45FD90}"/>
              </a:ext>
            </a:extLst>
          </p:cNvPr>
          <p:cNvSpPr txBox="1">
            <a:spLocks noChangeArrowheads="1"/>
          </p:cNvSpPr>
          <p:nvPr/>
        </p:nvSpPr>
        <p:spPr bwMode="auto">
          <a:xfrm>
            <a:off x="4341812" y="598650"/>
            <a:ext cx="4367662" cy="502573"/>
          </a:xfrm>
          <a:prstGeom prst="rect">
            <a:avLst/>
          </a:prstGeom>
          <a:noFill/>
          <a:ln w="9525">
            <a:no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171" eaLnBrk="1" fontAlgn="auto" hangingPunct="1">
              <a:spcBef>
                <a:spcPts val="0"/>
              </a:spcBef>
              <a:spcAft>
                <a:spcPts val="0"/>
              </a:spcAft>
            </a:pPr>
            <a:r>
              <a:rPr lang="en-US" altLang="en-US" sz="2666" b="1">
                <a:solidFill>
                  <a:srgbClr val="FF0000"/>
                </a:solidFill>
                <a:ea typeface="方正卡通简体"/>
              </a:rPr>
              <a:t>Bàn tay cô giáo</a:t>
            </a:r>
          </a:p>
        </p:txBody>
      </p:sp>
      <p:sp>
        <p:nvSpPr>
          <p:cNvPr id="3" name="TextBox 2">
            <a:extLst>
              <a:ext uri="{FF2B5EF4-FFF2-40B4-BE49-F238E27FC236}">
                <a16:creationId xmlns:a16="http://schemas.microsoft.com/office/drawing/2014/main" id="{7A7D768E-4F50-4944-852E-D7C0B0432050}"/>
              </a:ext>
            </a:extLst>
          </p:cNvPr>
          <p:cNvSpPr txBox="1"/>
          <p:nvPr/>
        </p:nvSpPr>
        <p:spPr>
          <a:xfrm>
            <a:off x="1637570" y="1420806"/>
            <a:ext cx="1218883" cy="502573"/>
          </a:xfrm>
          <a:prstGeom prst="rect">
            <a:avLst/>
          </a:prstGeom>
          <a:solidFill>
            <a:srgbClr val="FFFF66"/>
          </a:solidFill>
        </p:spPr>
        <p:txBody>
          <a:bodyPr>
            <a:spAutoFit/>
          </a:bodyPr>
          <a:lstStyle/>
          <a:p>
            <a:pPr defTabSz="914171" eaLnBrk="1" fontAlgn="auto" hangingPunct="1">
              <a:spcBef>
                <a:spcPts val="0"/>
              </a:spcBef>
              <a:spcAft>
                <a:spcPts val="0"/>
              </a:spcAft>
              <a:defRPr/>
            </a:pPr>
            <a:r>
              <a:rPr lang="en-US" sz="2666" b="1" dirty="0" err="1">
                <a:solidFill>
                  <a:srgbClr val="FFC000">
                    <a:lumMod val="10000"/>
                  </a:srgbClr>
                </a:solidFill>
                <a:ea typeface="方正卡通简体"/>
              </a:rPr>
              <a:t>Một</a:t>
            </a:r>
            <a:endParaRPr lang="en-US" sz="2666" b="1" dirty="0">
              <a:solidFill>
                <a:srgbClr val="FFC000">
                  <a:lumMod val="10000"/>
                </a:srgbClr>
              </a:solidFill>
              <a:ea typeface="方正卡通简体"/>
            </a:endParaRPr>
          </a:p>
        </p:txBody>
      </p:sp>
      <p:sp>
        <p:nvSpPr>
          <p:cNvPr id="4" name="TextBox 3">
            <a:extLst>
              <a:ext uri="{FF2B5EF4-FFF2-40B4-BE49-F238E27FC236}">
                <a16:creationId xmlns:a16="http://schemas.microsoft.com/office/drawing/2014/main" id="{424A6846-575E-4F1D-86EB-B7A5021E92D5}"/>
              </a:ext>
            </a:extLst>
          </p:cNvPr>
          <p:cNvSpPr txBox="1"/>
          <p:nvPr/>
        </p:nvSpPr>
        <p:spPr>
          <a:xfrm>
            <a:off x="6292422" y="3890292"/>
            <a:ext cx="1422030" cy="502573"/>
          </a:xfrm>
          <a:prstGeom prst="rect">
            <a:avLst/>
          </a:prstGeom>
          <a:solidFill>
            <a:srgbClr val="FFFF66"/>
          </a:solidFill>
        </p:spPr>
        <p:txBody>
          <a:bodyPr>
            <a:spAutoFit/>
          </a:bodyPr>
          <a:lstStyle/>
          <a:p>
            <a:pPr defTabSz="914171" eaLnBrk="1" fontAlgn="auto" hangingPunct="1">
              <a:spcBef>
                <a:spcPts val="0"/>
              </a:spcBef>
              <a:spcAft>
                <a:spcPts val="0"/>
              </a:spcAft>
              <a:defRPr/>
            </a:pPr>
            <a:r>
              <a:rPr lang="en-US" sz="2666" b="1" dirty="0" err="1">
                <a:solidFill>
                  <a:srgbClr val="FFC000">
                    <a:lumMod val="10000"/>
                  </a:srgbClr>
                </a:solidFill>
                <a:ea typeface="方正卡通简体"/>
              </a:rPr>
              <a:t>Như</a:t>
            </a:r>
            <a:endParaRPr lang="en-US" sz="2666" b="1" dirty="0">
              <a:solidFill>
                <a:srgbClr val="FFC000">
                  <a:lumMod val="10000"/>
                </a:srgbClr>
              </a:solidFill>
              <a:ea typeface="方正卡通简体"/>
            </a:endParaRPr>
          </a:p>
        </p:txBody>
      </p:sp>
      <p:sp>
        <p:nvSpPr>
          <p:cNvPr id="5" name="TextBox 4">
            <a:extLst>
              <a:ext uri="{FF2B5EF4-FFF2-40B4-BE49-F238E27FC236}">
                <a16:creationId xmlns:a16="http://schemas.microsoft.com/office/drawing/2014/main" id="{16C4A206-557E-434C-A033-A1B0769859ED}"/>
              </a:ext>
            </a:extLst>
          </p:cNvPr>
          <p:cNvSpPr txBox="1"/>
          <p:nvPr/>
        </p:nvSpPr>
        <p:spPr>
          <a:xfrm>
            <a:off x="1655032" y="3890291"/>
            <a:ext cx="1424145" cy="502573"/>
          </a:xfrm>
          <a:prstGeom prst="rect">
            <a:avLst/>
          </a:prstGeom>
          <a:solidFill>
            <a:srgbClr val="FFFF66"/>
          </a:solidFill>
        </p:spPr>
        <p:txBody>
          <a:bodyPr>
            <a:spAutoFit/>
          </a:bodyPr>
          <a:lstStyle/>
          <a:p>
            <a:pPr defTabSz="914171" eaLnBrk="1" fontAlgn="auto" hangingPunct="1">
              <a:spcBef>
                <a:spcPts val="0"/>
              </a:spcBef>
              <a:spcAft>
                <a:spcPts val="0"/>
              </a:spcAft>
              <a:defRPr/>
            </a:pPr>
            <a:r>
              <a:rPr lang="en-US" sz="2666" b="1" dirty="0" err="1">
                <a:solidFill>
                  <a:srgbClr val="FFC000">
                    <a:lumMod val="10000"/>
                  </a:srgbClr>
                </a:solidFill>
                <a:ea typeface="方正卡通简体"/>
              </a:rPr>
              <a:t>Một</a:t>
            </a:r>
            <a:endParaRPr lang="en-US" sz="2666" b="1" dirty="0">
              <a:solidFill>
                <a:srgbClr val="FFC000">
                  <a:lumMod val="10000"/>
                </a:srgbClr>
              </a:solidFill>
              <a:ea typeface="方正卡通简体"/>
            </a:endParaRPr>
          </a:p>
        </p:txBody>
      </p:sp>
      <p:sp>
        <p:nvSpPr>
          <p:cNvPr id="6" name="TextBox 5">
            <a:extLst>
              <a:ext uri="{FF2B5EF4-FFF2-40B4-BE49-F238E27FC236}">
                <a16:creationId xmlns:a16="http://schemas.microsoft.com/office/drawing/2014/main" id="{8B3C3EB0-A632-4E95-BBA9-34574F6C7AE0}"/>
              </a:ext>
            </a:extLst>
          </p:cNvPr>
          <p:cNvSpPr txBox="1"/>
          <p:nvPr/>
        </p:nvSpPr>
        <p:spPr>
          <a:xfrm>
            <a:off x="6292423" y="1532033"/>
            <a:ext cx="1422030" cy="502573"/>
          </a:xfrm>
          <a:prstGeom prst="rect">
            <a:avLst/>
          </a:prstGeom>
          <a:solidFill>
            <a:srgbClr val="FFFF66"/>
          </a:solidFill>
        </p:spPr>
        <p:txBody>
          <a:bodyPr wrap="square">
            <a:spAutoFit/>
          </a:bodyPr>
          <a:lstStyle/>
          <a:p>
            <a:pPr defTabSz="914171" eaLnBrk="1" fontAlgn="auto" hangingPunct="1">
              <a:spcBef>
                <a:spcPts val="0"/>
              </a:spcBef>
              <a:spcAft>
                <a:spcPts val="0"/>
              </a:spcAft>
              <a:defRPr/>
            </a:pPr>
            <a:r>
              <a:rPr lang="en-US" sz="2666" b="1" dirty="0" err="1">
                <a:solidFill>
                  <a:srgbClr val="FFC000">
                    <a:lumMod val="10000"/>
                  </a:srgbClr>
                </a:solidFill>
                <a:ea typeface="方正卡通简体"/>
              </a:rPr>
              <a:t>Thêm</a:t>
            </a:r>
            <a:r>
              <a:rPr lang="en-US" sz="2666" b="1" dirty="0">
                <a:solidFill>
                  <a:srgbClr val="FFC000">
                    <a:lumMod val="10000"/>
                  </a:srgbClr>
                </a:solidFill>
                <a:ea typeface="方正卡通简体"/>
              </a:rPr>
              <a:t> </a:t>
            </a:r>
          </a:p>
        </p:txBody>
      </p:sp>
      <p:sp>
        <p:nvSpPr>
          <p:cNvPr id="7" name="TextBox 6">
            <a:extLst>
              <a:ext uri="{FF2B5EF4-FFF2-40B4-BE49-F238E27FC236}">
                <a16:creationId xmlns:a16="http://schemas.microsoft.com/office/drawing/2014/main" id="{9920CB0A-EAC2-4B76-BCBA-BD18B238B513}"/>
              </a:ext>
            </a:extLst>
          </p:cNvPr>
          <p:cNvSpPr txBox="1"/>
          <p:nvPr/>
        </p:nvSpPr>
        <p:spPr>
          <a:xfrm>
            <a:off x="6292422" y="5326248"/>
            <a:ext cx="1521486" cy="502573"/>
          </a:xfrm>
          <a:prstGeom prst="rect">
            <a:avLst/>
          </a:prstGeom>
          <a:solidFill>
            <a:srgbClr val="FFFF66"/>
          </a:solidFill>
        </p:spPr>
        <p:txBody>
          <a:bodyPr>
            <a:spAutoFit/>
          </a:bodyPr>
          <a:lstStyle/>
          <a:p>
            <a:pPr defTabSz="914171" eaLnBrk="1" fontAlgn="auto" hangingPunct="1">
              <a:spcBef>
                <a:spcPts val="0"/>
              </a:spcBef>
              <a:spcAft>
                <a:spcPts val="0"/>
              </a:spcAft>
              <a:defRPr/>
            </a:pPr>
            <a:r>
              <a:rPr lang="en-US" sz="2666" b="1" dirty="0" err="1">
                <a:solidFill>
                  <a:srgbClr val="FFC000">
                    <a:lumMod val="10000"/>
                  </a:srgbClr>
                </a:solidFill>
                <a:ea typeface="方正卡通简体"/>
              </a:rPr>
              <a:t>Biết</a:t>
            </a:r>
            <a:r>
              <a:rPr lang="en-US" sz="2666" b="1" dirty="0">
                <a:solidFill>
                  <a:srgbClr val="FFC000">
                    <a:lumMod val="10000"/>
                  </a:srgbClr>
                </a:solidFill>
                <a:ea typeface="方正卡通简体"/>
              </a:rPr>
              <a:t> </a:t>
            </a:r>
          </a:p>
        </p:txBody>
      </p:sp>
    </p:spTree>
    <p:extLst>
      <p:ext uri="{BB962C8B-B14F-4D97-AF65-F5344CB8AC3E}">
        <p14:creationId xmlns:p14="http://schemas.microsoft.com/office/powerpoint/2010/main" val="3259423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7">
            <a:extLst>
              <a:ext uri="{FF2B5EF4-FFF2-40B4-BE49-F238E27FC236}">
                <a16:creationId xmlns:a16="http://schemas.microsoft.com/office/drawing/2014/main" id="{B6482EAB-49DB-4436-AECF-C97E458FEEE0}"/>
              </a:ext>
            </a:extLst>
          </p:cNvPr>
          <p:cNvSpPr txBox="1">
            <a:spLocks noChangeArrowheads="1"/>
          </p:cNvSpPr>
          <p:nvPr/>
        </p:nvSpPr>
        <p:spPr bwMode="auto">
          <a:xfrm>
            <a:off x="3063497" y="580658"/>
            <a:ext cx="4672383" cy="58464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171" eaLnBrk="1" fontAlgn="auto" hangingPunct="1">
              <a:spcBef>
                <a:spcPct val="50000"/>
              </a:spcBef>
              <a:spcAft>
                <a:spcPts val="0"/>
              </a:spcAft>
            </a:pPr>
            <a:r>
              <a:rPr lang="en-US" altLang="en-US" sz="3199" b="1" dirty="0" err="1">
                <a:solidFill>
                  <a:srgbClr val="FF0000"/>
                </a:solidFill>
                <a:ea typeface="方正卡通简体"/>
                <a:cs typeface="Arial" panose="020B0604020202020204" pitchFamily="34" charset="0"/>
              </a:rPr>
              <a:t>Bàn</a:t>
            </a:r>
            <a:r>
              <a:rPr lang="en-US" altLang="en-US" sz="3199" b="1" dirty="0">
                <a:solidFill>
                  <a:srgbClr val="FF0000"/>
                </a:solidFill>
                <a:ea typeface="方正卡通简体"/>
                <a:cs typeface="Arial" panose="020B0604020202020204" pitchFamily="34" charset="0"/>
              </a:rPr>
              <a:t> </a:t>
            </a:r>
            <a:r>
              <a:rPr lang="en-US" altLang="en-US" sz="3199" b="1" dirty="0" err="1">
                <a:solidFill>
                  <a:srgbClr val="FF0000"/>
                </a:solidFill>
                <a:ea typeface="方正卡通简体"/>
                <a:cs typeface="Arial" panose="020B0604020202020204" pitchFamily="34" charset="0"/>
              </a:rPr>
              <a:t>tay</a:t>
            </a:r>
            <a:r>
              <a:rPr lang="en-US" altLang="en-US" sz="3199" b="1" dirty="0">
                <a:solidFill>
                  <a:srgbClr val="FF0000"/>
                </a:solidFill>
                <a:ea typeface="方正卡通简体"/>
                <a:cs typeface="Arial" panose="020B0604020202020204" pitchFamily="34" charset="0"/>
              </a:rPr>
              <a:t> </a:t>
            </a:r>
            <a:r>
              <a:rPr lang="en-US" altLang="en-US" sz="3199" b="1" dirty="0" err="1">
                <a:solidFill>
                  <a:srgbClr val="FF0000"/>
                </a:solidFill>
                <a:ea typeface="方正卡通简体"/>
                <a:cs typeface="Arial" panose="020B0604020202020204" pitchFamily="34" charset="0"/>
              </a:rPr>
              <a:t>cô</a:t>
            </a:r>
            <a:r>
              <a:rPr lang="en-US" altLang="en-US" sz="3199" b="1" dirty="0">
                <a:solidFill>
                  <a:srgbClr val="FF0000"/>
                </a:solidFill>
                <a:ea typeface="方正卡通简体"/>
                <a:cs typeface="Arial" panose="020B0604020202020204" pitchFamily="34" charset="0"/>
              </a:rPr>
              <a:t> </a:t>
            </a:r>
            <a:r>
              <a:rPr lang="en-US" altLang="en-US" sz="3199" b="1" dirty="0" err="1">
                <a:solidFill>
                  <a:srgbClr val="FF0000"/>
                </a:solidFill>
                <a:ea typeface="方正卡通简体"/>
                <a:cs typeface="Arial" panose="020B0604020202020204" pitchFamily="34" charset="0"/>
              </a:rPr>
              <a:t>giáo</a:t>
            </a:r>
            <a:endParaRPr lang="en-US" altLang="en-US" sz="3199" b="1" dirty="0">
              <a:solidFill>
                <a:srgbClr val="FF0000"/>
              </a:solidFill>
              <a:ea typeface="方正卡通简体"/>
              <a:cs typeface="Arial" panose="020B0604020202020204" pitchFamily="34" charset="0"/>
            </a:endParaRPr>
          </a:p>
        </p:txBody>
      </p:sp>
      <p:sp>
        <p:nvSpPr>
          <p:cNvPr id="20" name="TextBox 19">
            <a:extLst>
              <a:ext uri="{FF2B5EF4-FFF2-40B4-BE49-F238E27FC236}">
                <a16:creationId xmlns:a16="http://schemas.microsoft.com/office/drawing/2014/main" id="{E1FCA14D-7A18-4B2E-9996-13F8DCADC386}"/>
              </a:ext>
            </a:extLst>
          </p:cNvPr>
          <p:cNvSpPr txBox="1"/>
          <p:nvPr/>
        </p:nvSpPr>
        <p:spPr>
          <a:xfrm>
            <a:off x="2005842" y="1153534"/>
            <a:ext cx="5673306" cy="1733295"/>
          </a:xfrm>
          <a:prstGeom prst="rect">
            <a:avLst/>
          </a:prstGeom>
          <a:noFill/>
        </p:spPr>
        <p:txBody>
          <a:bodyPr>
            <a:spAutoFit/>
          </a:bodyPr>
          <a:lstStyle/>
          <a:p>
            <a:pPr defTabSz="914171" eaLnBrk="1" fontAlgn="auto" hangingPunct="1">
              <a:spcBef>
                <a:spcPts val="0"/>
              </a:spcBef>
              <a:spcAft>
                <a:spcPts val="0"/>
              </a:spcAft>
              <a:defRPr/>
            </a:pPr>
            <a:r>
              <a:rPr lang="en-US" sz="2666" b="1" dirty="0" err="1">
                <a:solidFill>
                  <a:srgbClr val="FFC000">
                    <a:lumMod val="10000"/>
                  </a:srgbClr>
                </a:solidFill>
                <a:ea typeface="方正卡通简体"/>
              </a:rPr>
              <a:t>Một</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tờ</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giấy</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trắng</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Cô</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gấp</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cong</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cong</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Thoắt</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cái</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đã</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xong</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Chiếc</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thuyền</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xinh</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quá</a:t>
            </a:r>
            <a:r>
              <a:rPr lang="en-US" sz="2666" b="1" dirty="0">
                <a:solidFill>
                  <a:srgbClr val="FFC000">
                    <a:lumMod val="10000"/>
                  </a:srgbClr>
                </a:solidFill>
                <a:ea typeface="方正卡通简体"/>
              </a:rPr>
              <a:t>! </a:t>
            </a:r>
          </a:p>
        </p:txBody>
      </p:sp>
      <p:sp>
        <p:nvSpPr>
          <p:cNvPr id="21" name="TextBox 20">
            <a:extLst>
              <a:ext uri="{FF2B5EF4-FFF2-40B4-BE49-F238E27FC236}">
                <a16:creationId xmlns:a16="http://schemas.microsoft.com/office/drawing/2014/main" id="{7521B1D5-7F51-483B-97F5-F9574D7971C7}"/>
              </a:ext>
            </a:extLst>
          </p:cNvPr>
          <p:cNvSpPr txBox="1"/>
          <p:nvPr/>
        </p:nvSpPr>
        <p:spPr>
          <a:xfrm>
            <a:off x="2005106" y="3442579"/>
            <a:ext cx="5470159" cy="1733295"/>
          </a:xfrm>
          <a:prstGeom prst="rect">
            <a:avLst/>
          </a:prstGeom>
          <a:noFill/>
        </p:spPr>
        <p:txBody>
          <a:bodyPr>
            <a:spAutoFit/>
          </a:bodyPr>
          <a:lstStyle/>
          <a:p>
            <a:pPr defTabSz="914171" eaLnBrk="1" fontAlgn="auto" hangingPunct="1">
              <a:spcBef>
                <a:spcPts val="0"/>
              </a:spcBef>
              <a:spcAft>
                <a:spcPts val="0"/>
              </a:spcAft>
              <a:defRPr/>
            </a:pPr>
            <a:r>
              <a:rPr lang="en-US" sz="2666" b="1" dirty="0" err="1">
                <a:solidFill>
                  <a:srgbClr val="FFC000">
                    <a:lumMod val="10000"/>
                  </a:srgbClr>
                </a:solidFill>
                <a:ea typeface="方正卡通简体"/>
              </a:rPr>
              <a:t>Một</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tờ</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giấy</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đỏ</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Mền</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mại</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tay</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cô</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Mặt</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trời</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đã</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phô</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Nhiều</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tia</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nắng</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tỏa</a:t>
            </a:r>
            <a:r>
              <a:rPr lang="en-US" sz="2666" b="1" dirty="0">
                <a:solidFill>
                  <a:srgbClr val="FFC000">
                    <a:lumMod val="10000"/>
                  </a:srgbClr>
                </a:solidFill>
                <a:ea typeface="方正卡通简体"/>
              </a:rPr>
              <a:t>.</a:t>
            </a:r>
          </a:p>
        </p:txBody>
      </p:sp>
      <p:sp>
        <p:nvSpPr>
          <p:cNvPr id="22" name="TextBox 21">
            <a:extLst>
              <a:ext uri="{FF2B5EF4-FFF2-40B4-BE49-F238E27FC236}">
                <a16:creationId xmlns:a16="http://schemas.microsoft.com/office/drawing/2014/main" id="{D2FD5438-3631-4C78-86A9-A5B726895C71}"/>
              </a:ext>
            </a:extLst>
          </p:cNvPr>
          <p:cNvSpPr txBox="1"/>
          <p:nvPr/>
        </p:nvSpPr>
        <p:spPr>
          <a:xfrm>
            <a:off x="6094412" y="1143000"/>
            <a:ext cx="6297560" cy="1733295"/>
          </a:xfrm>
          <a:prstGeom prst="rect">
            <a:avLst/>
          </a:prstGeom>
          <a:noFill/>
        </p:spPr>
        <p:txBody>
          <a:bodyPr>
            <a:spAutoFit/>
          </a:bodyPr>
          <a:lstStyle/>
          <a:p>
            <a:pPr defTabSz="914171" eaLnBrk="1" fontAlgn="auto" hangingPunct="1">
              <a:spcBef>
                <a:spcPts val="0"/>
              </a:spcBef>
              <a:spcAft>
                <a:spcPts val="0"/>
              </a:spcAft>
              <a:defRPr/>
            </a:pPr>
            <a:r>
              <a:rPr lang="en-US" sz="2666" b="1" dirty="0" err="1">
                <a:solidFill>
                  <a:srgbClr val="FFC000">
                    <a:lumMod val="10000"/>
                  </a:srgbClr>
                </a:solidFill>
                <a:ea typeface="方正卡通简体"/>
              </a:rPr>
              <a:t>Thêm</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tờ</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xanh</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nữa</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Cô</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cắt</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rất</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nhanh</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Mặt</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nước</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dập</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dềnh</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Quanh</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thuyền</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sóng</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lượn</a:t>
            </a:r>
            <a:r>
              <a:rPr lang="en-US" sz="2666" b="1" dirty="0">
                <a:solidFill>
                  <a:srgbClr val="FFC000">
                    <a:lumMod val="10000"/>
                  </a:srgbClr>
                </a:solidFill>
                <a:ea typeface="方正卡通简体"/>
              </a:rPr>
              <a:t>.</a:t>
            </a:r>
          </a:p>
        </p:txBody>
      </p:sp>
      <p:sp>
        <p:nvSpPr>
          <p:cNvPr id="23" name="TextBox 22">
            <a:extLst>
              <a:ext uri="{FF2B5EF4-FFF2-40B4-BE49-F238E27FC236}">
                <a16:creationId xmlns:a16="http://schemas.microsoft.com/office/drawing/2014/main" id="{3A645F04-FCD1-4266-B16D-DB03CFC8FE3F}"/>
              </a:ext>
            </a:extLst>
          </p:cNvPr>
          <p:cNvSpPr txBox="1"/>
          <p:nvPr/>
        </p:nvSpPr>
        <p:spPr>
          <a:xfrm>
            <a:off x="6094413" y="3426867"/>
            <a:ext cx="5891265" cy="1733295"/>
          </a:xfrm>
          <a:prstGeom prst="rect">
            <a:avLst/>
          </a:prstGeom>
          <a:noFill/>
        </p:spPr>
        <p:txBody>
          <a:bodyPr>
            <a:spAutoFit/>
          </a:bodyPr>
          <a:lstStyle/>
          <a:p>
            <a:pPr defTabSz="914171" eaLnBrk="1" fontAlgn="auto" hangingPunct="1">
              <a:spcBef>
                <a:spcPts val="0"/>
              </a:spcBef>
              <a:spcAft>
                <a:spcPts val="0"/>
              </a:spcAft>
              <a:defRPr/>
            </a:pPr>
            <a:r>
              <a:rPr lang="en-US" sz="2666" b="1" dirty="0" err="1">
                <a:solidFill>
                  <a:srgbClr val="FFC000">
                    <a:lumMod val="10000"/>
                  </a:srgbClr>
                </a:solidFill>
                <a:ea typeface="方正卡通简体"/>
              </a:rPr>
              <a:t>Như</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phép</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mầu</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nhiệm</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Hiện</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trước</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mắt</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em</a:t>
            </a:r>
            <a:r>
              <a:rPr lang="en-US" sz="2666" b="1" dirty="0">
                <a:solidFill>
                  <a:srgbClr val="FFC000">
                    <a:lumMod val="10000"/>
                  </a:srgbClr>
                </a:solidFill>
                <a:ea typeface="方正卡通简体"/>
              </a:rPr>
              <a:t> :</a:t>
            </a:r>
          </a:p>
          <a:p>
            <a:pPr defTabSz="914171" eaLnBrk="1" fontAlgn="auto" hangingPunct="1">
              <a:spcBef>
                <a:spcPts val="0"/>
              </a:spcBef>
              <a:spcAft>
                <a:spcPts val="0"/>
              </a:spcAft>
              <a:defRPr/>
            </a:pPr>
            <a:r>
              <a:rPr lang="en-US" sz="2666" b="1" dirty="0" err="1">
                <a:solidFill>
                  <a:srgbClr val="FFC000">
                    <a:lumMod val="10000"/>
                  </a:srgbClr>
                </a:solidFill>
                <a:ea typeface="方正卡通简体"/>
              </a:rPr>
              <a:t>Biển</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biếc</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bình</a:t>
            </a:r>
            <a:r>
              <a:rPr lang="en-US" sz="2666" b="1" dirty="0">
                <a:solidFill>
                  <a:srgbClr val="FFC000">
                    <a:lumMod val="10000"/>
                  </a:srgbClr>
                </a:solidFill>
                <a:ea typeface="方正卡通简体"/>
              </a:rPr>
              <a:t> minh</a:t>
            </a:r>
          </a:p>
          <a:p>
            <a:pPr defTabSz="914171" eaLnBrk="1" fontAlgn="auto" hangingPunct="1">
              <a:spcBef>
                <a:spcPts val="0"/>
              </a:spcBef>
              <a:spcAft>
                <a:spcPts val="0"/>
              </a:spcAft>
              <a:defRPr/>
            </a:pPr>
            <a:r>
              <a:rPr lang="en-US" sz="2666" b="1" dirty="0" err="1">
                <a:solidFill>
                  <a:srgbClr val="FFC000">
                    <a:lumMod val="10000"/>
                  </a:srgbClr>
                </a:solidFill>
                <a:ea typeface="方正卡通简体"/>
              </a:rPr>
              <a:t>Rì</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rào</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sóng</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vỗ</a:t>
            </a:r>
            <a:r>
              <a:rPr lang="en-US" sz="2666" b="1" dirty="0">
                <a:solidFill>
                  <a:srgbClr val="FFC000">
                    <a:lumMod val="10000"/>
                  </a:srgbClr>
                </a:solidFill>
                <a:ea typeface="方正卡通简体"/>
              </a:rPr>
              <a:t>…</a:t>
            </a:r>
          </a:p>
        </p:txBody>
      </p:sp>
      <p:sp>
        <p:nvSpPr>
          <p:cNvPr id="24" name="TextBox 23">
            <a:extLst>
              <a:ext uri="{FF2B5EF4-FFF2-40B4-BE49-F238E27FC236}">
                <a16:creationId xmlns:a16="http://schemas.microsoft.com/office/drawing/2014/main" id="{7A5EE9DA-336F-4ACF-A151-59C39CC19BAF}"/>
              </a:ext>
            </a:extLst>
          </p:cNvPr>
          <p:cNvSpPr txBox="1"/>
          <p:nvPr/>
        </p:nvSpPr>
        <p:spPr>
          <a:xfrm>
            <a:off x="6094412" y="5351256"/>
            <a:ext cx="5180251" cy="912814"/>
          </a:xfrm>
          <a:prstGeom prst="rect">
            <a:avLst/>
          </a:prstGeom>
          <a:noFill/>
        </p:spPr>
        <p:txBody>
          <a:bodyPr>
            <a:spAutoFit/>
          </a:bodyPr>
          <a:lstStyle/>
          <a:p>
            <a:pPr defTabSz="914171" eaLnBrk="1" fontAlgn="auto" hangingPunct="1">
              <a:spcBef>
                <a:spcPts val="0"/>
              </a:spcBef>
              <a:spcAft>
                <a:spcPts val="0"/>
              </a:spcAft>
              <a:defRPr/>
            </a:pPr>
            <a:r>
              <a:rPr lang="en-US" sz="2666" b="1" dirty="0" err="1">
                <a:solidFill>
                  <a:srgbClr val="FFC000">
                    <a:lumMod val="10000"/>
                  </a:srgbClr>
                </a:solidFill>
                <a:ea typeface="方正卡通简体"/>
              </a:rPr>
              <a:t>Biết</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bao</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điều</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lạ</a:t>
            </a:r>
            <a:endParaRPr lang="en-US" sz="2666" b="1" dirty="0">
              <a:solidFill>
                <a:srgbClr val="FFC000">
                  <a:lumMod val="10000"/>
                </a:srgbClr>
              </a:solidFill>
              <a:ea typeface="方正卡通简体"/>
            </a:endParaRPr>
          </a:p>
          <a:p>
            <a:pPr defTabSz="914171" eaLnBrk="1" fontAlgn="auto" hangingPunct="1">
              <a:spcBef>
                <a:spcPts val="0"/>
              </a:spcBef>
              <a:spcAft>
                <a:spcPts val="0"/>
              </a:spcAft>
              <a:defRPr/>
            </a:pPr>
            <a:r>
              <a:rPr lang="en-US" sz="2666" b="1" dirty="0" err="1">
                <a:solidFill>
                  <a:srgbClr val="FFC000">
                    <a:lumMod val="10000"/>
                  </a:srgbClr>
                </a:solidFill>
                <a:ea typeface="方正卡通简体"/>
              </a:rPr>
              <a:t>Từ</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bàn</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tay</a:t>
            </a:r>
            <a:r>
              <a:rPr lang="en-US" sz="2666" b="1" dirty="0">
                <a:solidFill>
                  <a:srgbClr val="FFC000">
                    <a:lumMod val="10000"/>
                  </a:srgbClr>
                </a:solidFill>
                <a:ea typeface="方正卡通简体"/>
              </a:rPr>
              <a:t> </a:t>
            </a:r>
            <a:r>
              <a:rPr lang="en-US" sz="2666" b="1" dirty="0" err="1">
                <a:solidFill>
                  <a:srgbClr val="FFC000">
                    <a:lumMod val="10000"/>
                  </a:srgbClr>
                </a:solidFill>
                <a:ea typeface="方正卡通简体"/>
              </a:rPr>
              <a:t>cô</a:t>
            </a:r>
            <a:r>
              <a:rPr lang="en-US" sz="1400" dirty="0">
                <a:solidFill>
                  <a:prstClr val="black"/>
                </a:solidFill>
                <a:ea typeface="方正卡通简体"/>
              </a:rPr>
              <a:t>.</a:t>
            </a:r>
          </a:p>
        </p:txBody>
      </p:sp>
    </p:spTree>
    <p:extLst>
      <p:ext uri="{BB962C8B-B14F-4D97-AF65-F5344CB8AC3E}">
        <p14:creationId xmlns:p14="http://schemas.microsoft.com/office/powerpoint/2010/main" val="145217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BA4E244-3119-D17F-45B7-F70DA85B3D83}"/>
              </a:ext>
            </a:extLst>
          </p:cNvPr>
          <p:cNvSpPr/>
          <p:nvPr/>
        </p:nvSpPr>
        <p:spPr>
          <a:xfrm>
            <a:off x="9725" y="893"/>
            <a:ext cx="12185583" cy="6908770"/>
          </a:xfrm>
          <a:prstGeom prst="rect">
            <a:avLst/>
          </a:prstGeom>
          <a:solidFill>
            <a:srgbClr val="D7D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文本框 25">
            <a:extLst>
              <a:ext uri="{FF2B5EF4-FFF2-40B4-BE49-F238E27FC236}">
                <a16:creationId xmlns:a16="http://schemas.microsoft.com/office/drawing/2014/main" id="{27192489-CF13-5961-3DD6-1FD58E8CD137}"/>
              </a:ext>
            </a:extLst>
          </p:cNvPr>
          <p:cNvSpPr txBox="1"/>
          <p:nvPr/>
        </p:nvSpPr>
        <p:spPr>
          <a:xfrm>
            <a:off x="2192123" y="1662603"/>
            <a:ext cx="8432989" cy="707702"/>
          </a:xfrm>
          <a:prstGeom prst="rect">
            <a:avLst/>
          </a:prstGeom>
          <a:noFill/>
        </p:spPr>
        <p:txBody>
          <a:bodyPr wrap="square" rtlCol="0">
            <a:spAutoFit/>
          </a:bodyPr>
          <a:lstStyle/>
          <a:p>
            <a:pPr marL="0" marR="0" lvl="0" indent="0" algn="dist" defTabSz="1218804" rtl="0" eaLnBrk="1" fontAlgn="auto" latinLnBrk="0" hangingPunct="1">
              <a:lnSpc>
                <a:spcPct val="100000"/>
              </a:lnSpc>
              <a:spcBef>
                <a:spcPts val="0"/>
              </a:spcBef>
              <a:spcAft>
                <a:spcPts val="0"/>
              </a:spcAft>
              <a:buClrTx/>
              <a:buSzTx/>
              <a:buFontTx/>
              <a:buNone/>
              <a:tabLst/>
              <a:defRPr/>
            </a:pPr>
            <a:r>
              <a:rPr kumimoji="0" lang="en-US" altLang="zh-CN" sz="3999" b="1" i="0" u="none" strike="noStrike" kern="1200" cap="none" spc="0" normalizeH="0" baseline="0" noProof="0" dirty="0">
                <a:ln>
                  <a:solidFill>
                    <a:srgbClr val="D8573B"/>
                  </a:solidFill>
                </a:ln>
                <a:solidFill>
                  <a:srgbClr val="E87B4D"/>
                </a:solidFill>
                <a:effectLst/>
                <a:uLnTx/>
                <a:uFillTx/>
                <a:latin typeface="SVN-Russell" panose="02040603050506020204" pitchFamily="18" charset="0"/>
                <a:ea typeface="思源黑体 CN Bold" panose="020B0800000000000000" pitchFamily="34" charset="-122"/>
                <a:cs typeface="Arial" panose="020B0604020202020204" pitchFamily="34" charset="0"/>
              </a:rPr>
              <a:t>TIẾNG VIỆT 3 – NÓI VÀ NGHE</a:t>
            </a:r>
            <a:endParaRPr kumimoji="0" lang="zh-CN" altLang="en-US" sz="3999" b="1" i="0" u="none" strike="noStrike" kern="1200" cap="none" spc="0" normalizeH="0" baseline="0" noProof="0" dirty="0">
              <a:ln>
                <a:solidFill>
                  <a:srgbClr val="D8573B"/>
                </a:solidFill>
              </a:ln>
              <a:solidFill>
                <a:srgbClr val="E87B4D"/>
              </a:solidFill>
              <a:effectLst/>
              <a:uLnTx/>
              <a:uFillTx/>
              <a:latin typeface="SVN-Russell" panose="02040603050506020204" pitchFamily="18" charset="0"/>
              <a:ea typeface="思源黑体 CN Bold" panose="020B0800000000000000" pitchFamily="34" charset="-122"/>
              <a:cs typeface="Arial" panose="020B0604020202020204" pitchFamily="34" charset="0"/>
            </a:endParaRPr>
          </a:p>
        </p:txBody>
      </p:sp>
      <p:grpSp>
        <p:nvGrpSpPr>
          <p:cNvPr id="18" name="组合 1">
            <a:extLst>
              <a:ext uri="{FF2B5EF4-FFF2-40B4-BE49-F238E27FC236}">
                <a16:creationId xmlns:a16="http://schemas.microsoft.com/office/drawing/2014/main" id="{AFCCC72D-7FD1-33C5-6725-99F00B7278E5}"/>
              </a:ext>
            </a:extLst>
          </p:cNvPr>
          <p:cNvGrpSpPr/>
          <p:nvPr/>
        </p:nvGrpSpPr>
        <p:grpSpPr>
          <a:xfrm flipH="1">
            <a:off x="0" y="1198349"/>
            <a:ext cx="12452504" cy="5762890"/>
            <a:chOff x="-263748" y="1093609"/>
            <a:chExt cx="12455748" cy="5764391"/>
          </a:xfrm>
        </p:grpSpPr>
        <p:pic>
          <p:nvPicPr>
            <p:cNvPr id="19" name="图片 16">
              <a:extLst>
                <a:ext uri="{FF2B5EF4-FFF2-40B4-BE49-F238E27FC236}">
                  <a16:creationId xmlns:a16="http://schemas.microsoft.com/office/drawing/2014/main" id="{8DC5BECF-FBF3-4C72-1396-257D7D63B5ED}"/>
                </a:ext>
              </a:extLst>
            </p:cNvPr>
            <p:cNvPicPr>
              <a:picLocks noChangeAspect="1"/>
            </p:cNvPicPr>
            <p:nvPr/>
          </p:nvPicPr>
          <p:blipFill rotWithShape="1">
            <a:blip r:embed="rId2">
              <a:extLst>
                <a:ext uri="{28A0092B-C50C-407E-A947-70E740481C1C}">
                  <a14:useLocalDpi xmlns:a14="http://schemas.microsoft.com/office/drawing/2010/main" val="0"/>
                </a:ext>
              </a:extLst>
            </a:blip>
            <a:srcRect b="37146"/>
            <a:stretch/>
          </p:blipFill>
          <p:spPr>
            <a:xfrm rot="10800000">
              <a:off x="-263748" y="1093609"/>
              <a:ext cx="12455748" cy="5764391"/>
            </a:xfrm>
            <a:prstGeom prst="rect">
              <a:avLst/>
            </a:prstGeom>
          </p:spPr>
        </p:pic>
        <p:pic>
          <p:nvPicPr>
            <p:cNvPr id="20" name="图片 17">
              <a:extLst>
                <a:ext uri="{FF2B5EF4-FFF2-40B4-BE49-F238E27FC236}">
                  <a16:creationId xmlns:a16="http://schemas.microsoft.com/office/drawing/2014/main" id="{3965572C-4488-1CE6-5B2C-AA468C6FA8E2}"/>
                </a:ext>
              </a:extLst>
            </p:cNvPr>
            <p:cNvPicPr>
              <a:picLocks noChangeAspect="1"/>
            </p:cNvPicPr>
            <p:nvPr/>
          </p:nvPicPr>
          <p:blipFill rotWithShape="1">
            <a:blip r:embed="rId3">
              <a:extLst>
                <a:ext uri="{28A0092B-C50C-407E-A947-70E740481C1C}">
                  <a14:useLocalDpi xmlns:a14="http://schemas.microsoft.com/office/drawing/2010/main" val="0"/>
                </a:ext>
              </a:extLst>
            </a:blip>
            <a:srcRect l="13692" t="53086"/>
            <a:stretch/>
          </p:blipFill>
          <p:spPr>
            <a:xfrm>
              <a:off x="0" y="3429000"/>
              <a:ext cx="4998237" cy="3429000"/>
            </a:xfrm>
            <a:prstGeom prst="rect">
              <a:avLst/>
            </a:prstGeom>
          </p:spPr>
        </p:pic>
      </p:grpSp>
      <p:grpSp>
        <p:nvGrpSpPr>
          <p:cNvPr id="2" name="组合 28">
            <a:extLst>
              <a:ext uri="{FF2B5EF4-FFF2-40B4-BE49-F238E27FC236}">
                <a16:creationId xmlns:a16="http://schemas.microsoft.com/office/drawing/2014/main" id="{EE33AB21-041A-9BDE-9A87-ECE438A7CB37}"/>
              </a:ext>
            </a:extLst>
          </p:cNvPr>
          <p:cNvGrpSpPr/>
          <p:nvPr/>
        </p:nvGrpSpPr>
        <p:grpSpPr>
          <a:xfrm>
            <a:off x="1893508" y="-131052"/>
            <a:ext cx="9119659" cy="6091354"/>
            <a:chOff x="1295400" y="132653"/>
            <a:chExt cx="6898608" cy="4429761"/>
          </a:xfrm>
        </p:grpSpPr>
        <p:grpSp>
          <p:nvGrpSpPr>
            <p:cNvPr id="3" name="组合 11">
              <a:extLst>
                <a:ext uri="{FF2B5EF4-FFF2-40B4-BE49-F238E27FC236}">
                  <a16:creationId xmlns:a16="http://schemas.microsoft.com/office/drawing/2014/main" id="{CC596956-FB6C-AA68-335C-666C0847C4E9}"/>
                </a:ext>
              </a:extLst>
            </p:cNvPr>
            <p:cNvGrpSpPr/>
            <p:nvPr/>
          </p:nvGrpSpPr>
          <p:grpSpPr>
            <a:xfrm>
              <a:off x="1295400" y="912554"/>
              <a:ext cx="6898608" cy="3649860"/>
              <a:chOff x="375986" y="819150"/>
              <a:chExt cx="9525000" cy="5334000"/>
            </a:xfrm>
          </p:grpSpPr>
          <p:sp>
            <p:nvSpPr>
              <p:cNvPr id="6" name="圆角矩形 10">
                <a:extLst>
                  <a:ext uri="{FF2B5EF4-FFF2-40B4-BE49-F238E27FC236}">
                    <a16:creationId xmlns:a16="http://schemas.microsoft.com/office/drawing/2014/main" id="{9A1F7E40-8F6A-E86E-B629-475099107937}"/>
                  </a:ext>
                </a:extLst>
              </p:cNvPr>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srgbClr val="C00000"/>
                  </a:solidFill>
                  <a:effectLst/>
                  <a:uLnTx/>
                  <a:uFillTx/>
                  <a:latin typeface="Calibri"/>
                  <a:ea typeface="思源黑体 CN"/>
                  <a:cs typeface="+mn-cs"/>
                </a:endParaRPr>
              </a:p>
            </p:txBody>
          </p:sp>
          <p:sp>
            <p:nvSpPr>
              <p:cNvPr id="7" name="圆角矩形 9">
                <a:extLst>
                  <a:ext uri="{FF2B5EF4-FFF2-40B4-BE49-F238E27FC236}">
                    <a16:creationId xmlns:a16="http://schemas.microsoft.com/office/drawing/2014/main" id="{77D54A2C-F116-C045-0848-7943248F796C}"/>
                  </a:ext>
                </a:extLst>
              </p:cNvPr>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srgbClr val="C00000"/>
                  </a:solidFill>
                  <a:effectLst/>
                  <a:uLnTx/>
                  <a:uFillTx/>
                  <a:latin typeface="Calibri"/>
                  <a:ea typeface="思源黑体 CN"/>
                  <a:cs typeface="+mn-cs"/>
                </a:endParaRPr>
              </a:p>
            </p:txBody>
          </p:sp>
        </p:grpSp>
        <p:pic>
          <p:nvPicPr>
            <p:cNvPr id="4" name="图片 26">
              <a:extLst>
                <a:ext uri="{FF2B5EF4-FFF2-40B4-BE49-F238E27FC236}">
                  <a16:creationId xmlns:a16="http://schemas.microsoft.com/office/drawing/2014/main" id="{20A2091E-3DE9-0123-3429-C94715017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5" name="图片 27">
              <a:extLst>
                <a:ext uri="{FF2B5EF4-FFF2-40B4-BE49-F238E27FC236}">
                  <a16:creationId xmlns:a16="http://schemas.microsoft.com/office/drawing/2014/main" id="{9F1FF340-8B53-A6AE-18B5-168E2DA2F4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8" name="图片 32">
            <a:extLst>
              <a:ext uri="{FF2B5EF4-FFF2-40B4-BE49-F238E27FC236}">
                <a16:creationId xmlns:a16="http://schemas.microsoft.com/office/drawing/2014/main" id="{8E9E0C37-4E83-5C7D-563D-B169CA6D56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48188" y="2059262"/>
            <a:ext cx="3811952" cy="5033924"/>
          </a:xfrm>
          <a:prstGeom prst="rect">
            <a:avLst/>
          </a:prstGeom>
        </p:spPr>
      </p:pic>
      <p:pic>
        <p:nvPicPr>
          <p:cNvPr id="9" name="图片 33">
            <a:extLst>
              <a:ext uri="{FF2B5EF4-FFF2-40B4-BE49-F238E27FC236}">
                <a16:creationId xmlns:a16="http://schemas.microsoft.com/office/drawing/2014/main" id="{328D2FEB-F23E-20F6-6E77-D6C90897E4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446339" y="4408874"/>
            <a:ext cx="2488552" cy="2429288"/>
          </a:xfrm>
          <a:prstGeom prst="rect">
            <a:avLst/>
          </a:prstGeom>
        </p:spPr>
      </p:pic>
      <p:pic>
        <p:nvPicPr>
          <p:cNvPr id="10" name="图片 40">
            <a:extLst>
              <a:ext uri="{FF2B5EF4-FFF2-40B4-BE49-F238E27FC236}">
                <a16:creationId xmlns:a16="http://schemas.microsoft.com/office/drawing/2014/main" id="{165D7F66-CAFC-32D6-9A72-D92C718074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525987" y="4222492"/>
            <a:ext cx="2234618" cy="2006077"/>
          </a:xfrm>
          <a:prstGeom prst="rect">
            <a:avLst/>
          </a:prstGeom>
        </p:spPr>
      </p:pic>
      <p:pic>
        <p:nvPicPr>
          <p:cNvPr id="17" name="图片 31">
            <a:extLst>
              <a:ext uri="{FF2B5EF4-FFF2-40B4-BE49-F238E27FC236}">
                <a16:creationId xmlns:a16="http://schemas.microsoft.com/office/drawing/2014/main" id="{7668C2F9-4BF5-BA61-2978-F6FE48E52C6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1155772">
            <a:off x="-313855" y="-222633"/>
            <a:ext cx="2724377" cy="2118961"/>
          </a:xfrm>
          <a:prstGeom prst="rect">
            <a:avLst/>
          </a:prstGeom>
        </p:spPr>
      </p:pic>
      <p:sp>
        <p:nvSpPr>
          <p:cNvPr id="11" name="TextBox 10">
            <a:extLst>
              <a:ext uri="{FF2B5EF4-FFF2-40B4-BE49-F238E27FC236}">
                <a16:creationId xmlns:a16="http://schemas.microsoft.com/office/drawing/2014/main" id="{64C222CD-40D8-4D40-9AE9-5CD52C187648}"/>
              </a:ext>
            </a:extLst>
          </p:cNvPr>
          <p:cNvSpPr txBox="1"/>
          <p:nvPr/>
        </p:nvSpPr>
        <p:spPr>
          <a:xfrm>
            <a:off x="3198812" y="2059262"/>
            <a:ext cx="6959653" cy="2554545"/>
          </a:xfrm>
          <a:prstGeom prst="rect">
            <a:avLst/>
          </a:prstGeom>
          <a:noFill/>
        </p:spPr>
        <p:txBody>
          <a:bodyPr wrap="square" rtlCol="0">
            <a:spAutoFit/>
          </a:bodyPr>
          <a:lstStyle/>
          <a:p>
            <a:pPr marL="0" marR="0" lvl="0" indent="0" algn="ctr" defTabSz="909638" rtl="0" eaLnBrk="0" fontAlgn="base" latinLnBrk="0" hangingPunct="0">
              <a:lnSpc>
                <a:spcPct val="100000"/>
              </a:lnSpc>
              <a:spcBef>
                <a:spcPct val="0"/>
              </a:spcBef>
              <a:spcAft>
                <a:spcPct val="0"/>
              </a:spcAft>
              <a:buClrTx/>
              <a:buSzTx/>
              <a:buFontTx/>
              <a:buNone/>
              <a:tabLst/>
              <a:defRPr/>
            </a:pPr>
            <a:r>
              <a:rPr kumimoji="0" lang="en-US" sz="8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ĐỌC </a:t>
            </a:r>
          </a:p>
          <a:p>
            <a:pPr marL="0" marR="0" lvl="0" indent="0" algn="ctr" defTabSz="909638" rtl="0" eaLnBrk="0" fontAlgn="base" latinLnBrk="0" hangingPunct="0">
              <a:lnSpc>
                <a:spcPct val="100000"/>
              </a:lnSpc>
              <a:spcBef>
                <a:spcPct val="0"/>
              </a:spcBef>
              <a:spcAft>
                <a:spcPct val="0"/>
              </a:spcAft>
              <a:buClrTx/>
              <a:buSzTx/>
              <a:buFontTx/>
              <a:buNone/>
              <a:tabLst/>
              <a:defRPr/>
            </a:pPr>
            <a:r>
              <a:rPr kumimoji="0" lang="en-US" sz="8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MỞ RỘNG</a:t>
            </a:r>
          </a:p>
        </p:txBody>
      </p:sp>
    </p:spTree>
    <p:extLst>
      <p:ext uri="{BB962C8B-B14F-4D97-AF65-F5344CB8AC3E}">
        <p14:creationId xmlns:p14="http://schemas.microsoft.com/office/powerpoint/2010/main" val="3707652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4CF611-40DD-4FA8-CA69-8B503B9B702D}"/>
              </a:ext>
            </a:extLst>
          </p:cNvPr>
          <p:cNvPicPr>
            <a:picLocks noChangeAspect="1"/>
          </p:cNvPicPr>
          <p:nvPr/>
        </p:nvPicPr>
        <p:blipFill rotWithShape="1">
          <a:blip r:embed="rId3">
            <a:extLst>
              <a:ext uri="{28A0092B-C50C-407E-A947-70E740481C1C}">
                <a14:useLocalDpi xmlns:a14="http://schemas.microsoft.com/office/drawing/2010/main" val="0"/>
              </a:ext>
            </a:extLst>
          </a:blip>
          <a:srcRect l="3038" t="2240" r="20179" b="-4049"/>
          <a:stretch/>
        </p:blipFill>
        <p:spPr>
          <a:xfrm>
            <a:off x="1979612" y="3581400"/>
            <a:ext cx="7915203" cy="3276600"/>
          </a:xfrm>
          <a:prstGeom prst="rect">
            <a:avLst/>
          </a:prstGeom>
        </p:spPr>
      </p:pic>
      <p:grpSp>
        <p:nvGrpSpPr>
          <p:cNvPr id="2" name="Group 1">
            <a:extLst>
              <a:ext uri="{FF2B5EF4-FFF2-40B4-BE49-F238E27FC236}">
                <a16:creationId xmlns:a16="http://schemas.microsoft.com/office/drawing/2014/main" id="{26325AAF-DF2B-743F-5660-8F4E10AB4C10}"/>
              </a:ext>
            </a:extLst>
          </p:cNvPr>
          <p:cNvGrpSpPr/>
          <p:nvPr/>
        </p:nvGrpSpPr>
        <p:grpSpPr>
          <a:xfrm>
            <a:off x="1502802" y="1083759"/>
            <a:ext cx="9544610" cy="2345241"/>
            <a:chOff x="1763488" y="2892491"/>
            <a:chExt cx="9547096" cy="2345852"/>
          </a:xfrm>
        </p:grpSpPr>
        <p:sp>
          <p:nvSpPr>
            <p:cNvPr id="3" name="Speech Bubble: Rectangle with Corners Rounded 2">
              <a:extLst>
                <a:ext uri="{FF2B5EF4-FFF2-40B4-BE49-F238E27FC236}">
                  <a16:creationId xmlns:a16="http://schemas.microsoft.com/office/drawing/2014/main" id="{D29B9E01-BF6F-3588-F3BE-76196075B014}"/>
                </a:ext>
              </a:extLst>
            </p:cNvPr>
            <p:cNvSpPr/>
            <p:nvPr/>
          </p:nvSpPr>
          <p:spPr>
            <a:xfrm>
              <a:off x="1763488" y="2892491"/>
              <a:ext cx="9547096" cy="2345852"/>
            </a:xfrm>
            <a:prstGeom prst="wedgeRoundRectCallout">
              <a:avLst>
                <a:gd name="adj1" fmla="val -146"/>
                <a:gd name="adj2" fmla="val 65834"/>
                <a:gd name="adj3" fmla="val 16667"/>
              </a:avLst>
            </a:prstGeom>
            <a:solidFill>
              <a:srgbClr val="EDF7E1"/>
            </a:solidFill>
            <a:ln w="28575" cap="flat" cmpd="sng" algn="ctr">
              <a:solidFill>
                <a:srgbClr val="67BF58"/>
              </a:solidFill>
              <a:prstDash val="sysDash"/>
              <a:miter lim="800000"/>
            </a:ln>
            <a:effectLst/>
          </p:spPr>
          <p:txBody>
            <a:bodyPr rtlCol="0" anchor="ctr"/>
            <a:lstStyle/>
            <a:p>
              <a:pPr algn="ctr" defTabSz="914126" eaLnBrk="1" fontAlgn="auto" hangingPunct="1">
                <a:spcBef>
                  <a:spcPts val="0"/>
                </a:spcBef>
                <a:spcAft>
                  <a:spcPts val="0"/>
                </a:spcAft>
                <a:defRPr/>
              </a:pPr>
              <a:endParaRPr lang="en-US" sz="1600" kern="0">
                <a:solidFill>
                  <a:prstClr val="white"/>
                </a:solidFill>
                <a:latin typeface="Calibri Light"/>
                <a:ea typeface="微软雅黑"/>
                <a:cs typeface="+mn-cs"/>
              </a:endParaRPr>
            </a:p>
          </p:txBody>
        </p:sp>
        <p:sp>
          <p:nvSpPr>
            <p:cNvPr id="4" name="TextBox 3">
              <a:extLst>
                <a:ext uri="{FF2B5EF4-FFF2-40B4-BE49-F238E27FC236}">
                  <a16:creationId xmlns:a16="http://schemas.microsoft.com/office/drawing/2014/main" id="{47E7A3FC-9D0C-8C54-B930-118D398DB7EC}"/>
                </a:ext>
              </a:extLst>
            </p:cNvPr>
            <p:cNvSpPr txBox="1"/>
            <p:nvPr/>
          </p:nvSpPr>
          <p:spPr>
            <a:xfrm>
              <a:off x="1891543" y="2892491"/>
              <a:ext cx="9266601" cy="2308413"/>
            </a:xfrm>
            <a:prstGeom prst="rect">
              <a:avLst/>
            </a:prstGeom>
            <a:noFill/>
          </p:spPr>
          <p:txBody>
            <a:bodyPr wrap="square" rtlCol="0">
              <a:spAutoFit/>
            </a:bodyPr>
            <a:lstStyle/>
            <a:p>
              <a:pPr algn="ctr" defTabSz="914126" eaLnBrk="1" fontAlgn="auto" hangingPunct="1">
                <a:spcBef>
                  <a:spcPts val="0"/>
                </a:spcBef>
                <a:spcAft>
                  <a:spcPts val="0"/>
                </a:spcAft>
                <a:defRPr/>
              </a:pPr>
              <a:r>
                <a:rPr lang="en-US" sz="3599" b="1" kern="0">
                  <a:solidFill>
                    <a:prstClr val="black"/>
                  </a:solidFill>
                  <a:latin typeface="Cambria" panose="02040503050406030204" pitchFamily="18" charset="0"/>
                  <a:ea typeface="微软雅黑"/>
                  <a:cs typeface="+mn-cs"/>
                </a:rPr>
                <a:t>Trao đổi với bạn về những công việc hằng ngày của thầy cô giáo lớp em theo gợi ý: </a:t>
              </a:r>
              <a:r>
                <a:rPr lang="en-US" sz="3599" b="1" kern="0">
                  <a:solidFill>
                    <a:srgbClr val="C00000"/>
                  </a:solidFill>
                  <a:latin typeface="Cambria" panose="02040503050406030204" pitchFamily="18" charset="0"/>
                  <a:ea typeface="微软雅黑"/>
                  <a:cs typeface="+mn-cs"/>
                </a:rPr>
                <a:t>Tên việc, cách thực hiện, cảm xúc của thầy cô khi thực hiện công việc,…</a:t>
              </a:r>
              <a:endParaRPr lang="en-US" sz="3599" b="1" kern="0" dirty="0" err="1">
                <a:solidFill>
                  <a:srgbClr val="C00000"/>
                </a:solidFill>
                <a:latin typeface="Cambria" panose="02040503050406030204" pitchFamily="18" charset="0"/>
                <a:ea typeface="微软雅黑"/>
                <a:cs typeface="+mn-cs"/>
              </a:endParaRPr>
            </a:p>
          </p:txBody>
        </p:sp>
      </p:grpSp>
    </p:spTree>
    <p:extLst>
      <p:ext uri="{BB962C8B-B14F-4D97-AF65-F5344CB8AC3E}">
        <p14:creationId xmlns:p14="http://schemas.microsoft.com/office/powerpoint/2010/main" val="172860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35F26FB-2C1B-4D85-99A2-EC224FEEB7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1612" y="990600"/>
            <a:ext cx="8085599" cy="4194977"/>
          </a:xfrm>
          <a:prstGeom prst="rect">
            <a:avLst/>
          </a:prstGeom>
        </p:spPr>
      </p:pic>
      <p:sp>
        <p:nvSpPr>
          <p:cNvPr id="6" name="文本框 9">
            <a:extLst>
              <a:ext uri="{FF2B5EF4-FFF2-40B4-BE49-F238E27FC236}">
                <a16:creationId xmlns:a16="http://schemas.microsoft.com/office/drawing/2014/main" id="{00ECFE6C-567B-4F9A-87D8-45DCD0F54882}"/>
              </a:ext>
            </a:extLst>
          </p:cNvPr>
          <p:cNvSpPr txBox="1"/>
          <p:nvPr/>
        </p:nvSpPr>
        <p:spPr>
          <a:xfrm>
            <a:off x="1217612" y="559543"/>
            <a:ext cx="11625206" cy="584647"/>
          </a:xfrm>
          <a:prstGeom prst="rect">
            <a:avLst/>
          </a:prstGeom>
          <a:noFill/>
        </p:spPr>
        <p:txBody>
          <a:bodyPr wrap="square" rtlCol="0">
            <a:spAutoFit/>
          </a:bodyPr>
          <a:lstStyle>
            <a:defPPr>
              <a:defRPr lang="zh-CN"/>
            </a:defPPr>
            <a:lvl1pPr>
              <a:defRPr sz="2800">
                <a:solidFill>
                  <a:srgbClr val="B7471F"/>
                </a:solidFill>
                <a:cs typeface="+mn-ea"/>
              </a:defRPr>
            </a:lvl1pPr>
          </a:lstStyle>
          <a:p>
            <a:pPr defTabSz="914171" eaLnBrk="1" fontAlgn="auto" hangingPunct="1">
              <a:spcBef>
                <a:spcPts val="0"/>
              </a:spcBef>
              <a:spcAft>
                <a:spcPts val="0"/>
              </a:spcAft>
            </a:pPr>
            <a:r>
              <a:rPr lang="en-US" sz="3199" dirty="0">
                <a:solidFill>
                  <a:schemeClr val="tx1"/>
                </a:solidFill>
                <a:ea typeface="方正卡通简体"/>
                <a:cs typeface="Arial" panose="020B0604020202020204" pitchFamily="34" charset="0"/>
              </a:rPr>
              <a:t>a. </a:t>
            </a:r>
            <a:r>
              <a:rPr lang="en-US" sz="3199" dirty="0" err="1">
                <a:solidFill>
                  <a:schemeClr val="tx1"/>
                </a:solidFill>
                <a:ea typeface="方正卡通简体"/>
                <a:cs typeface="Arial" panose="020B0604020202020204" pitchFamily="34" charset="0"/>
              </a:rPr>
              <a:t>Viết</a:t>
            </a:r>
            <a:r>
              <a:rPr lang="en-US" sz="3199" dirty="0">
                <a:solidFill>
                  <a:schemeClr val="tx1"/>
                </a:solidFill>
                <a:ea typeface="方正卡通简体"/>
                <a:cs typeface="Arial" panose="020B0604020202020204" pitchFamily="34" charset="0"/>
              </a:rPr>
              <a:t> </a:t>
            </a:r>
            <a:r>
              <a:rPr lang="en-US" sz="3199" dirty="0" err="1">
                <a:solidFill>
                  <a:schemeClr val="tx1"/>
                </a:solidFill>
                <a:ea typeface="方正卡通简体"/>
                <a:cs typeface="Arial" panose="020B0604020202020204" pitchFamily="34" charset="0"/>
              </a:rPr>
              <a:t>vào</a:t>
            </a:r>
            <a:r>
              <a:rPr lang="en-US" sz="3199" dirty="0">
                <a:solidFill>
                  <a:schemeClr val="tx1"/>
                </a:solidFill>
                <a:ea typeface="方正卡通简体"/>
                <a:cs typeface="Arial" panose="020B0604020202020204" pitchFamily="34" charset="0"/>
              </a:rPr>
              <a:t> </a:t>
            </a:r>
            <a:r>
              <a:rPr lang="en-US" sz="3199" dirty="0" err="1">
                <a:solidFill>
                  <a:schemeClr val="tx1"/>
                </a:solidFill>
                <a:ea typeface="方正卡通简体"/>
                <a:cs typeface="Arial" panose="020B0604020202020204" pitchFamily="34" charset="0"/>
              </a:rPr>
              <a:t>Phiếu</a:t>
            </a:r>
            <a:r>
              <a:rPr lang="en-US" sz="3199" dirty="0">
                <a:solidFill>
                  <a:schemeClr val="tx1"/>
                </a:solidFill>
                <a:ea typeface="方正卡通简体"/>
                <a:cs typeface="Arial" panose="020B0604020202020204" pitchFamily="34" charset="0"/>
              </a:rPr>
              <a:t> </a:t>
            </a:r>
            <a:r>
              <a:rPr lang="en-US" sz="3199" dirty="0" err="1">
                <a:solidFill>
                  <a:schemeClr val="tx1"/>
                </a:solidFill>
                <a:ea typeface="方正卡通简体"/>
                <a:cs typeface="Arial" panose="020B0604020202020204" pitchFamily="34" charset="0"/>
              </a:rPr>
              <a:t>đọc</a:t>
            </a:r>
            <a:r>
              <a:rPr lang="en-US" sz="3199" dirty="0">
                <a:solidFill>
                  <a:schemeClr val="tx1"/>
                </a:solidFill>
                <a:ea typeface="方正卡通简体"/>
                <a:cs typeface="Arial" panose="020B0604020202020204" pitchFamily="34" charset="0"/>
              </a:rPr>
              <a:t> </a:t>
            </a:r>
            <a:r>
              <a:rPr lang="en-US" sz="3199" dirty="0" err="1">
                <a:solidFill>
                  <a:schemeClr val="tx1"/>
                </a:solidFill>
                <a:ea typeface="方正卡通简体"/>
                <a:cs typeface="Arial" panose="020B0604020202020204" pitchFamily="34" charset="0"/>
              </a:rPr>
              <a:t>sách</a:t>
            </a:r>
            <a:r>
              <a:rPr lang="en-US" sz="3199" dirty="0">
                <a:solidFill>
                  <a:schemeClr val="tx1"/>
                </a:solidFill>
                <a:ea typeface="方正卡通简体"/>
                <a:cs typeface="Arial" panose="020B0604020202020204" pitchFamily="34" charset="0"/>
              </a:rPr>
              <a:t> </a:t>
            </a:r>
            <a:r>
              <a:rPr lang="en-US" sz="3199" dirty="0" err="1">
                <a:solidFill>
                  <a:schemeClr val="tx1"/>
                </a:solidFill>
                <a:ea typeface="方正卡通简体"/>
                <a:cs typeface="Arial" panose="020B0604020202020204" pitchFamily="34" charset="0"/>
              </a:rPr>
              <a:t>những</a:t>
            </a:r>
            <a:r>
              <a:rPr lang="en-US" sz="3199" dirty="0">
                <a:solidFill>
                  <a:schemeClr val="tx1"/>
                </a:solidFill>
                <a:ea typeface="方正卡通简体"/>
                <a:cs typeface="Arial" panose="020B0604020202020204" pitchFamily="34" charset="0"/>
              </a:rPr>
              <a:t> </a:t>
            </a:r>
            <a:r>
              <a:rPr lang="en-US" sz="3199" dirty="0" err="1">
                <a:solidFill>
                  <a:schemeClr val="tx1"/>
                </a:solidFill>
                <a:ea typeface="方正卡通简体"/>
                <a:cs typeface="Arial" panose="020B0604020202020204" pitchFamily="34" charset="0"/>
              </a:rPr>
              <a:t>nội</a:t>
            </a:r>
            <a:r>
              <a:rPr lang="en-US" sz="3199" dirty="0">
                <a:solidFill>
                  <a:schemeClr val="tx1"/>
                </a:solidFill>
                <a:ea typeface="方正卡通简体"/>
                <a:cs typeface="Arial" panose="020B0604020202020204" pitchFamily="34" charset="0"/>
              </a:rPr>
              <a:t> dung </a:t>
            </a:r>
            <a:r>
              <a:rPr lang="en-US" sz="3199" dirty="0" err="1">
                <a:solidFill>
                  <a:schemeClr val="tx1"/>
                </a:solidFill>
                <a:ea typeface="方正卡通简体"/>
                <a:cs typeface="Arial" panose="020B0604020202020204" pitchFamily="34" charset="0"/>
              </a:rPr>
              <a:t>em</a:t>
            </a:r>
            <a:r>
              <a:rPr lang="en-US" sz="3199" dirty="0">
                <a:solidFill>
                  <a:schemeClr val="tx1"/>
                </a:solidFill>
                <a:ea typeface="方正卡通简体"/>
                <a:cs typeface="Arial" panose="020B0604020202020204" pitchFamily="34" charset="0"/>
              </a:rPr>
              <a:t> </a:t>
            </a:r>
            <a:r>
              <a:rPr lang="en-US" sz="3199" dirty="0" err="1">
                <a:solidFill>
                  <a:schemeClr val="tx1"/>
                </a:solidFill>
                <a:ea typeface="方正卡通简体"/>
                <a:cs typeface="Arial" panose="020B0604020202020204" pitchFamily="34" charset="0"/>
              </a:rPr>
              <a:t>thích</a:t>
            </a:r>
            <a:r>
              <a:rPr lang="en-US" sz="3199" dirty="0">
                <a:solidFill>
                  <a:schemeClr val="tx1"/>
                </a:solidFill>
                <a:ea typeface="方正卡通简体"/>
                <a:cs typeface="Arial" panose="020B0604020202020204" pitchFamily="34" charset="0"/>
              </a:rPr>
              <a:t>.</a:t>
            </a:r>
            <a:endParaRPr lang="zh-CN" altLang="en-US" sz="3199" dirty="0">
              <a:solidFill>
                <a:schemeClr val="tx1"/>
              </a:solidFill>
              <a:ea typeface="方正卡通简体"/>
              <a:cs typeface="Arial" panose="020B0604020202020204" pitchFamily="34" charset="0"/>
              <a:sym typeface="+mn-lt"/>
            </a:endParaRPr>
          </a:p>
        </p:txBody>
      </p:sp>
      <p:pic>
        <p:nvPicPr>
          <p:cNvPr id="7" name="Picture 6">
            <a:extLst>
              <a:ext uri="{FF2B5EF4-FFF2-40B4-BE49-F238E27FC236}">
                <a16:creationId xmlns:a16="http://schemas.microsoft.com/office/drawing/2014/main" id="{B2E39314-5D80-4C6B-BEA4-D8D4B7311F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59" t="56186" r="8926" b="12858"/>
          <a:stretch/>
        </p:blipFill>
        <p:spPr>
          <a:xfrm rot="492312">
            <a:off x="3341490" y="1328590"/>
            <a:ext cx="5811697" cy="2995954"/>
          </a:xfrm>
          <a:prstGeom prst="rect">
            <a:avLst/>
          </a:prstGeom>
        </p:spPr>
      </p:pic>
      <p:sp>
        <p:nvSpPr>
          <p:cNvPr id="8" name="Rectangle 7">
            <a:extLst>
              <a:ext uri="{FF2B5EF4-FFF2-40B4-BE49-F238E27FC236}">
                <a16:creationId xmlns:a16="http://schemas.microsoft.com/office/drawing/2014/main" id="{B987185C-F8DF-428A-8619-4FBA66E17843}"/>
              </a:ext>
            </a:extLst>
          </p:cNvPr>
          <p:cNvSpPr/>
          <p:nvPr/>
        </p:nvSpPr>
        <p:spPr>
          <a:xfrm>
            <a:off x="1548502" y="4646591"/>
            <a:ext cx="9446339" cy="1569276"/>
          </a:xfrm>
          <a:prstGeom prst="rect">
            <a:avLst/>
          </a:prstGeom>
        </p:spPr>
        <p:txBody>
          <a:bodyPr wrap="square">
            <a:spAutoFit/>
          </a:bodyPr>
          <a:lstStyle/>
          <a:p>
            <a:pPr algn="just" defTabSz="914171" eaLnBrk="1" fontAlgn="auto" hangingPunct="1">
              <a:spcBef>
                <a:spcPts val="0"/>
              </a:spcBef>
              <a:spcAft>
                <a:spcPts val="0"/>
              </a:spcAft>
            </a:pPr>
            <a:r>
              <a:rPr lang="vi-VN" sz="3199" dirty="0">
                <a:solidFill>
                  <a:prstClr val="black"/>
                </a:solidFill>
                <a:ea typeface="方正卡通简体"/>
              </a:rPr>
              <a:t>b. Trao đổi với bạn về những điều đáng quý của nghề nghiệp hoặc đặc điểm em thích ở sản phẩm sáng tạo được nhắc đến trong bài văn</a:t>
            </a:r>
            <a:r>
              <a:rPr lang="en-US" sz="3199" dirty="0">
                <a:solidFill>
                  <a:prstClr val="black"/>
                </a:solidFill>
                <a:latin typeface="微软雅黑"/>
                <a:ea typeface="方正卡通简体"/>
                <a:cs typeface="+mn-cs"/>
              </a:rPr>
              <a:t>.</a:t>
            </a:r>
            <a:endParaRPr lang="vi-VN" sz="3199" dirty="0">
              <a:solidFill>
                <a:prstClr val="black"/>
              </a:solidFill>
              <a:ea typeface="方正卡通简体"/>
              <a:cs typeface="+mn-cs"/>
            </a:endParaRPr>
          </a:p>
        </p:txBody>
      </p:sp>
    </p:spTree>
    <p:extLst>
      <p:ext uri="{BB962C8B-B14F-4D97-AF65-F5344CB8AC3E}">
        <p14:creationId xmlns:p14="http://schemas.microsoft.com/office/powerpoint/2010/main" val="259918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48E004-FF47-42CE-9524-768D2815756B}"/>
              </a:ext>
            </a:extLst>
          </p:cNvPr>
          <p:cNvSpPr/>
          <p:nvPr/>
        </p:nvSpPr>
        <p:spPr>
          <a:xfrm>
            <a:off x="752396" y="505122"/>
            <a:ext cx="10684032" cy="5847755"/>
          </a:xfrm>
          <a:prstGeom prst="rect">
            <a:avLst/>
          </a:prstGeom>
        </p:spPr>
        <p:txBody>
          <a:bodyPr wrap="square">
            <a:spAutoFit/>
          </a:bodyPr>
          <a:lstStyle/>
          <a:p>
            <a:pPr algn="ctr" defTabSz="914171" eaLnBrk="1" fontAlgn="auto" hangingPunct="1">
              <a:spcBef>
                <a:spcPts val="0"/>
              </a:spcBef>
              <a:spcAft>
                <a:spcPts val="0"/>
              </a:spcAft>
            </a:pPr>
            <a:r>
              <a:rPr lang="vi-VN" sz="2200" b="1" dirty="0">
                <a:solidFill>
                  <a:srgbClr val="000000"/>
                </a:solidFill>
                <a:ea typeface="方正卡通简体"/>
              </a:rPr>
              <a:t>Mẹ của Oanh</a:t>
            </a:r>
            <a:endParaRPr lang="vi-VN" sz="2200" dirty="0">
              <a:solidFill>
                <a:srgbClr val="000000"/>
              </a:solidFill>
              <a:ea typeface="方正卡通简体"/>
            </a:endParaRPr>
          </a:p>
          <a:p>
            <a:pPr algn="just" defTabSz="914171" eaLnBrk="1" fontAlgn="auto" hangingPunct="1">
              <a:spcBef>
                <a:spcPts val="0"/>
              </a:spcBef>
              <a:spcAft>
                <a:spcPts val="0"/>
              </a:spcAft>
            </a:pPr>
            <a:r>
              <a:rPr lang="vi-VN" sz="2200" dirty="0">
                <a:solidFill>
                  <a:srgbClr val="000000"/>
                </a:solidFill>
                <a:ea typeface="方正卡通简体"/>
              </a:rPr>
              <a:t>            Năm học này, cô Quyên được phân công dạy lớp 2A. Giờ Tiếng Việt, cô cho các bạn giới thiệu về công việc của bố mẹ mình. Lan hãnh diện với bạn bè vì có mẹ là bác sĩ. Tuấn say sưa kể về những cỗ máy mà bố cậu chế tạo.</a:t>
            </a:r>
          </a:p>
          <a:p>
            <a:pPr algn="just" defTabSz="914171" eaLnBrk="1" fontAlgn="auto" hangingPunct="1">
              <a:spcBef>
                <a:spcPts val="0"/>
              </a:spcBef>
              <a:spcAft>
                <a:spcPts val="0"/>
              </a:spcAft>
            </a:pPr>
            <a:r>
              <a:rPr lang="vi-VN" sz="2200" dirty="0">
                <a:solidFill>
                  <a:srgbClr val="000000"/>
                </a:solidFill>
                <a:ea typeface="方正卡通简体"/>
              </a:rPr>
              <a:t>            Tới lượt Oanh, em đang lúng túng thì Quân nói:</a:t>
            </a:r>
          </a:p>
          <a:p>
            <a:pPr algn="just" defTabSz="914171" eaLnBrk="1" fontAlgn="auto" hangingPunct="1">
              <a:spcBef>
                <a:spcPts val="0"/>
              </a:spcBef>
              <a:spcAft>
                <a:spcPts val="0"/>
              </a:spcAft>
            </a:pPr>
            <a:r>
              <a:rPr lang="vi-VN" sz="2200" dirty="0">
                <a:solidFill>
                  <a:srgbClr val="000000"/>
                </a:solidFill>
                <a:ea typeface="方正卡通简体"/>
              </a:rPr>
              <a:t>            - Thưa cô, mẹ bạn ấy quét dọn trong trường mình đấy ạ.</a:t>
            </a:r>
          </a:p>
          <a:p>
            <a:pPr algn="just" defTabSz="914171" eaLnBrk="1" fontAlgn="auto" hangingPunct="1">
              <a:spcBef>
                <a:spcPts val="0"/>
              </a:spcBef>
              <a:spcAft>
                <a:spcPts val="0"/>
              </a:spcAft>
            </a:pPr>
            <a:r>
              <a:rPr lang="vi-VN" sz="2200" dirty="0">
                <a:solidFill>
                  <a:srgbClr val="000000"/>
                </a:solidFill>
                <a:ea typeface="方正卡通简体"/>
              </a:rPr>
              <a:t>            Cô giáo cảm ơn Quân rồi trìu mến nhìn về phía Oanh. Sau vài giây sững lại, Oanh bước lên trước lớp:</a:t>
            </a:r>
          </a:p>
          <a:p>
            <a:pPr algn="just" defTabSz="914171" eaLnBrk="1" fontAlgn="auto" hangingPunct="1">
              <a:spcBef>
                <a:spcPts val="0"/>
              </a:spcBef>
              <a:spcAft>
                <a:spcPts val="0"/>
              </a:spcAft>
            </a:pPr>
            <a:r>
              <a:rPr lang="vi-VN" sz="2200" dirty="0">
                <a:solidFill>
                  <a:srgbClr val="000000"/>
                </a:solidFill>
                <a:ea typeface="方正卡通简体"/>
              </a:rPr>
              <a:t>            - Mẹ em là cô lao công của trường mình. Hằng ngày, mẹ quét sân, quét lớp, thu gom và phân loại rác,... Cuối giờ học, em thường ở lại giúp mẹ và chờ mẹ chở về.</a:t>
            </a:r>
          </a:p>
          <a:p>
            <a:pPr algn="just" defTabSz="914171" eaLnBrk="1" fontAlgn="auto" hangingPunct="1">
              <a:spcBef>
                <a:spcPts val="0"/>
              </a:spcBef>
              <a:spcAft>
                <a:spcPts val="0"/>
              </a:spcAft>
            </a:pPr>
            <a:r>
              <a:rPr lang="vi-VN" sz="2200" dirty="0">
                <a:solidFill>
                  <a:srgbClr val="000000"/>
                </a:solidFill>
                <a:ea typeface="方正卡通简体"/>
              </a:rPr>
              <a:t>            Cô giáo tươi cười bảo:</a:t>
            </a:r>
          </a:p>
          <a:p>
            <a:pPr algn="just" defTabSz="914171" eaLnBrk="1" fontAlgn="auto" hangingPunct="1">
              <a:spcBef>
                <a:spcPts val="0"/>
              </a:spcBef>
              <a:spcAft>
                <a:spcPts val="0"/>
              </a:spcAft>
            </a:pPr>
            <a:r>
              <a:rPr lang="vi-VN" sz="2200" dirty="0">
                <a:solidFill>
                  <a:srgbClr val="000000"/>
                </a:solidFill>
                <a:ea typeface="方正卡通简体"/>
              </a:rPr>
              <a:t>            - Nhờ Có mẹ bạn Oanh mà trường mình luôn sạch sẽ. Oanh còn nhỏ mà đã biết giúp đỡ mẹ. Em thật đáng khen!</a:t>
            </a:r>
          </a:p>
          <a:p>
            <a:pPr algn="just" defTabSz="914171" eaLnBrk="1" fontAlgn="auto" hangingPunct="1">
              <a:spcBef>
                <a:spcPts val="0"/>
              </a:spcBef>
              <a:spcAft>
                <a:spcPts val="0"/>
              </a:spcAft>
            </a:pPr>
            <a:r>
              <a:rPr lang="vi-VN" sz="2200" dirty="0">
                <a:solidFill>
                  <a:srgbClr val="000000"/>
                </a:solidFill>
                <a:ea typeface="方正卡通简体"/>
              </a:rPr>
              <a:t>            Khi cô vừa dứt lời, tiếng vỗ tay vang lên. Khuôn mặt Oanh ửng đỏ và đôi môi khẽ nở nụ cười.</a:t>
            </a:r>
          </a:p>
          <a:p>
            <a:pPr algn="r" defTabSz="914171" eaLnBrk="1" fontAlgn="auto" hangingPunct="1">
              <a:spcBef>
                <a:spcPts val="0"/>
              </a:spcBef>
              <a:spcAft>
                <a:spcPts val="0"/>
              </a:spcAft>
            </a:pPr>
            <a:r>
              <a:rPr lang="vi-VN" sz="2200" dirty="0">
                <a:solidFill>
                  <a:srgbClr val="000000"/>
                </a:solidFill>
                <a:ea typeface="方正卡通简体"/>
              </a:rPr>
              <a:t>Hoàng Ly</a:t>
            </a:r>
          </a:p>
        </p:txBody>
      </p:sp>
    </p:spTree>
    <p:extLst>
      <p:ext uri="{BB962C8B-B14F-4D97-AF65-F5344CB8AC3E}">
        <p14:creationId xmlns:p14="http://schemas.microsoft.com/office/powerpoint/2010/main" val="2581097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
            <a:extLst>
              <a:ext uri="{FF2B5EF4-FFF2-40B4-BE49-F238E27FC236}">
                <a16:creationId xmlns:a16="http://schemas.microsoft.com/office/drawing/2014/main" id="{FC8B40D0-DBCB-4059-8A3B-39690529B3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114" y="801194"/>
            <a:ext cx="3632174" cy="2879250"/>
          </a:xfrm>
          <a:prstGeom prst="rect">
            <a:avLst/>
          </a:prstGeom>
        </p:spPr>
      </p:pic>
      <p:pic>
        <p:nvPicPr>
          <p:cNvPr id="28" name="图片 2">
            <a:extLst>
              <a:ext uri="{FF2B5EF4-FFF2-40B4-BE49-F238E27FC236}">
                <a16:creationId xmlns:a16="http://schemas.microsoft.com/office/drawing/2014/main" id="{C96D33E6-039B-43FA-974D-2FE76981F4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94829" y="1975571"/>
            <a:ext cx="5309958" cy="4332281"/>
          </a:xfrm>
          <a:prstGeom prst="rect">
            <a:avLst/>
          </a:prstGeom>
        </p:spPr>
      </p:pic>
      <p:pic>
        <p:nvPicPr>
          <p:cNvPr id="29" name="图片 3">
            <a:extLst>
              <a:ext uri="{FF2B5EF4-FFF2-40B4-BE49-F238E27FC236}">
                <a16:creationId xmlns:a16="http://schemas.microsoft.com/office/drawing/2014/main" id="{D8A96745-BA6D-4B18-A664-9D0BC21079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4334" y="3680444"/>
            <a:ext cx="4297884" cy="2619134"/>
          </a:xfrm>
          <a:prstGeom prst="rect">
            <a:avLst/>
          </a:prstGeom>
        </p:spPr>
      </p:pic>
      <p:sp>
        <p:nvSpPr>
          <p:cNvPr id="30" name="矩形 4">
            <a:extLst>
              <a:ext uri="{FF2B5EF4-FFF2-40B4-BE49-F238E27FC236}">
                <a16:creationId xmlns:a16="http://schemas.microsoft.com/office/drawing/2014/main" id="{FEF79F34-8E50-4601-9E7F-4DA4AF0E71EA}"/>
              </a:ext>
            </a:extLst>
          </p:cNvPr>
          <p:cNvSpPr/>
          <p:nvPr/>
        </p:nvSpPr>
        <p:spPr>
          <a:xfrm>
            <a:off x="1380839" y="1468396"/>
            <a:ext cx="2695876" cy="1077026"/>
          </a:xfrm>
          <a:prstGeom prst="rect">
            <a:avLst/>
          </a:prstGeom>
        </p:spPr>
        <p:txBody>
          <a:bodyPr wrap="square">
            <a:spAutoFit/>
          </a:bodyPr>
          <a:lstStyle/>
          <a:p>
            <a:pPr defTabSz="914171" eaLnBrk="1" fontAlgn="auto" hangingPunct="1">
              <a:spcBef>
                <a:spcPts val="0"/>
              </a:spcBef>
              <a:spcAft>
                <a:spcPts val="0"/>
              </a:spcAft>
            </a:pPr>
            <a:r>
              <a:rPr lang="en-US" sz="2133" dirty="0" err="1">
                <a:ln>
                  <a:solidFill>
                    <a:srgbClr val="5B9BD5">
                      <a:lumMod val="75000"/>
                    </a:srgbClr>
                  </a:solidFill>
                </a:ln>
                <a:solidFill>
                  <a:srgbClr val="A4D0ED"/>
                </a:solidFill>
                <a:latin typeface="微软雅黑"/>
                <a:ea typeface="方正卡通简体"/>
                <a:cs typeface="+mn-cs"/>
              </a:rPr>
              <a:t>Tên</a:t>
            </a:r>
            <a:r>
              <a:rPr lang="en-US" sz="2133" dirty="0">
                <a:ln>
                  <a:solidFill>
                    <a:srgbClr val="5B9BD5">
                      <a:lumMod val="75000"/>
                    </a:srgbClr>
                  </a:solidFill>
                </a:ln>
                <a:solidFill>
                  <a:srgbClr val="A4D0ED"/>
                </a:solidFill>
                <a:latin typeface="微软雅黑"/>
                <a:ea typeface="方正卡通简体"/>
                <a:cs typeface="+mn-cs"/>
              </a:rPr>
              <a:t> </a:t>
            </a:r>
            <a:r>
              <a:rPr lang="en-US" sz="2133" dirty="0" err="1">
                <a:ln>
                  <a:solidFill>
                    <a:srgbClr val="5B9BD5">
                      <a:lumMod val="75000"/>
                    </a:srgbClr>
                  </a:solidFill>
                </a:ln>
                <a:solidFill>
                  <a:srgbClr val="A4D0ED"/>
                </a:solidFill>
                <a:ea typeface="方正卡通简体"/>
              </a:rPr>
              <a:t>bài</a:t>
            </a:r>
            <a:r>
              <a:rPr lang="en-US" sz="2133" dirty="0">
                <a:ln>
                  <a:solidFill>
                    <a:srgbClr val="5B9BD5">
                      <a:lumMod val="75000"/>
                    </a:srgbClr>
                  </a:solidFill>
                </a:ln>
                <a:solidFill>
                  <a:srgbClr val="A4D0ED"/>
                </a:solidFill>
                <a:latin typeface="微软雅黑"/>
                <a:ea typeface="方正卡通简体"/>
                <a:cs typeface="+mn-cs"/>
              </a:rPr>
              <a:t> </a:t>
            </a:r>
            <a:r>
              <a:rPr lang="en-US" sz="2133" dirty="0" err="1">
                <a:ln>
                  <a:solidFill>
                    <a:srgbClr val="5B9BD5">
                      <a:lumMod val="75000"/>
                    </a:srgbClr>
                  </a:solidFill>
                </a:ln>
                <a:solidFill>
                  <a:srgbClr val="A4D0ED"/>
                </a:solidFill>
                <a:latin typeface="微软雅黑"/>
                <a:ea typeface="方正卡通简体"/>
                <a:cs typeface="+mn-cs"/>
              </a:rPr>
              <a:t>văn</a:t>
            </a:r>
            <a:r>
              <a:rPr lang="en-US" sz="2133" dirty="0">
                <a:ln>
                  <a:solidFill>
                    <a:srgbClr val="5B9BD5">
                      <a:lumMod val="75000"/>
                    </a:srgbClr>
                  </a:solidFill>
                </a:ln>
                <a:solidFill>
                  <a:srgbClr val="A4D0ED"/>
                </a:solidFill>
                <a:latin typeface="微软雅黑"/>
                <a:ea typeface="方正卡通简体"/>
                <a:cs typeface="+mn-cs"/>
              </a:rPr>
              <a:t>: </a:t>
            </a:r>
            <a:r>
              <a:rPr lang="en-US" sz="2133" dirty="0" err="1">
                <a:ln>
                  <a:solidFill>
                    <a:srgbClr val="5B9BD5">
                      <a:lumMod val="75000"/>
                    </a:srgbClr>
                  </a:solidFill>
                </a:ln>
                <a:solidFill>
                  <a:srgbClr val="A4D0ED"/>
                </a:solidFill>
                <a:latin typeface="微软雅黑"/>
                <a:ea typeface="方正卡通简体"/>
                <a:cs typeface="+mn-cs"/>
              </a:rPr>
              <a:t>Mẹ</a:t>
            </a:r>
            <a:r>
              <a:rPr lang="en-US" sz="2133" dirty="0">
                <a:ln>
                  <a:solidFill>
                    <a:srgbClr val="5B9BD5">
                      <a:lumMod val="75000"/>
                    </a:srgbClr>
                  </a:solidFill>
                </a:ln>
                <a:solidFill>
                  <a:srgbClr val="A4D0ED"/>
                </a:solidFill>
                <a:latin typeface="微软雅黑"/>
                <a:ea typeface="方正卡通简体"/>
                <a:cs typeface="+mn-cs"/>
              </a:rPr>
              <a:t> </a:t>
            </a:r>
            <a:r>
              <a:rPr lang="en-US" sz="2133" dirty="0" err="1">
                <a:ln>
                  <a:solidFill>
                    <a:srgbClr val="5B9BD5">
                      <a:lumMod val="75000"/>
                    </a:srgbClr>
                  </a:solidFill>
                </a:ln>
                <a:solidFill>
                  <a:srgbClr val="A4D0ED"/>
                </a:solidFill>
                <a:latin typeface="微软雅黑"/>
                <a:ea typeface="方正卡通简体"/>
                <a:cs typeface="+mn-cs"/>
              </a:rPr>
              <a:t>của</a:t>
            </a:r>
            <a:r>
              <a:rPr lang="en-US" sz="2133" dirty="0">
                <a:ln>
                  <a:solidFill>
                    <a:srgbClr val="5B9BD5">
                      <a:lumMod val="75000"/>
                    </a:srgbClr>
                  </a:solidFill>
                </a:ln>
                <a:solidFill>
                  <a:srgbClr val="A4D0ED"/>
                </a:solidFill>
                <a:latin typeface="微软雅黑"/>
                <a:ea typeface="方正卡通简体"/>
                <a:cs typeface="+mn-cs"/>
              </a:rPr>
              <a:t> </a:t>
            </a:r>
            <a:r>
              <a:rPr lang="en-US" sz="2133" dirty="0" err="1">
                <a:ln>
                  <a:solidFill>
                    <a:srgbClr val="5B9BD5">
                      <a:lumMod val="75000"/>
                    </a:srgbClr>
                  </a:solidFill>
                </a:ln>
                <a:solidFill>
                  <a:srgbClr val="A4D0ED"/>
                </a:solidFill>
                <a:latin typeface="微软雅黑"/>
                <a:ea typeface="方正卡通简体"/>
                <a:cs typeface="+mn-cs"/>
              </a:rPr>
              <a:t>Oanh</a:t>
            </a:r>
            <a:endParaRPr lang="en-US" sz="2133" dirty="0">
              <a:ln>
                <a:solidFill>
                  <a:srgbClr val="5B9BD5">
                    <a:lumMod val="75000"/>
                  </a:srgbClr>
                </a:solidFill>
              </a:ln>
              <a:solidFill>
                <a:srgbClr val="A4D0ED"/>
              </a:solidFill>
              <a:latin typeface="微软雅黑"/>
              <a:ea typeface="方正卡通简体"/>
              <a:cs typeface="+mn-cs"/>
            </a:endParaRPr>
          </a:p>
          <a:p>
            <a:pPr defTabSz="914171" eaLnBrk="1" fontAlgn="auto" hangingPunct="1">
              <a:spcBef>
                <a:spcPts val="0"/>
              </a:spcBef>
              <a:spcAft>
                <a:spcPts val="0"/>
              </a:spcAft>
            </a:pPr>
            <a:r>
              <a:rPr lang="en-US" sz="2133" dirty="0" err="1">
                <a:ln>
                  <a:solidFill>
                    <a:srgbClr val="5B9BD5">
                      <a:lumMod val="75000"/>
                    </a:srgbClr>
                  </a:solidFill>
                </a:ln>
                <a:solidFill>
                  <a:srgbClr val="A4D0ED"/>
                </a:solidFill>
                <a:latin typeface="微软雅黑"/>
                <a:ea typeface="方正卡通简体"/>
                <a:cs typeface="+mn-cs"/>
              </a:rPr>
              <a:t>Tác</a:t>
            </a:r>
            <a:r>
              <a:rPr lang="en-US" sz="2133" dirty="0">
                <a:ln>
                  <a:solidFill>
                    <a:srgbClr val="5B9BD5">
                      <a:lumMod val="75000"/>
                    </a:srgbClr>
                  </a:solidFill>
                </a:ln>
                <a:solidFill>
                  <a:srgbClr val="A4D0ED"/>
                </a:solidFill>
                <a:latin typeface="微软雅黑"/>
                <a:ea typeface="方正卡通简体"/>
                <a:cs typeface="+mn-cs"/>
              </a:rPr>
              <a:t> </a:t>
            </a:r>
            <a:r>
              <a:rPr lang="en-US" sz="2133" dirty="0" err="1">
                <a:ln>
                  <a:solidFill>
                    <a:srgbClr val="5B9BD5">
                      <a:lumMod val="75000"/>
                    </a:srgbClr>
                  </a:solidFill>
                </a:ln>
                <a:solidFill>
                  <a:srgbClr val="A4D0ED"/>
                </a:solidFill>
                <a:latin typeface="微软雅黑"/>
                <a:ea typeface="方正卡通简体"/>
                <a:cs typeface="+mn-cs"/>
              </a:rPr>
              <a:t>giả</a:t>
            </a:r>
            <a:r>
              <a:rPr lang="en-US" sz="2133" dirty="0">
                <a:ln>
                  <a:solidFill>
                    <a:srgbClr val="5B9BD5">
                      <a:lumMod val="75000"/>
                    </a:srgbClr>
                  </a:solidFill>
                </a:ln>
                <a:solidFill>
                  <a:srgbClr val="A4D0ED"/>
                </a:solidFill>
                <a:latin typeface="微软雅黑"/>
                <a:ea typeface="方正卡通简体"/>
                <a:cs typeface="+mn-cs"/>
              </a:rPr>
              <a:t>: </a:t>
            </a:r>
            <a:r>
              <a:rPr lang="en-US" sz="2133" dirty="0" err="1">
                <a:ln>
                  <a:solidFill>
                    <a:srgbClr val="5B9BD5">
                      <a:lumMod val="75000"/>
                    </a:srgbClr>
                  </a:solidFill>
                </a:ln>
                <a:solidFill>
                  <a:srgbClr val="A4D0ED"/>
                </a:solidFill>
                <a:latin typeface="微软雅黑"/>
                <a:ea typeface="方正卡通简体"/>
                <a:cs typeface="+mn-cs"/>
              </a:rPr>
              <a:t>Hoàng</a:t>
            </a:r>
            <a:r>
              <a:rPr lang="en-US" sz="2133" dirty="0">
                <a:ln>
                  <a:solidFill>
                    <a:srgbClr val="5B9BD5">
                      <a:lumMod val="75000"/>
                    </a:srgbClr>
                  </a:solidFill>
                </a:ln>
                <a:solidFill>
                  <a:srgbClr val="A4D0ED"/>
                </a:solidFill>
                <a:latin typeface="微软雅黑"/>
                <a:ea typeface="方正卡通简体"/>
                <a:cs typeface="+mn-cs"/>
              </a:rPr>
              <a:t> Ly</a:t>
            </a:r>
          </a:p>
        </p:txBody>
      </p:sp>
      <p:sp>
        <p:nvSpPr>
          <p:cNvPr id="31" name="矩形 5">
            <a:extLst>
              <a:ext uri="{FF2B5EF4-FFF2-40B4-BE49-F238E27FC236}">
                <a16:creationId xmlns:a16="http://schemas.microsoft.com/office/drawing/2014/main" id="{3B64D40D-CB43-40AE-8F05-EB70FED51FF4}"/>
              </a:ext>
            </a:extLst>
          </p:cNvPr>
          <p:cNvSpPr/>
          <p:nvPr/>
        </p:nvSpPr>
        <p:spPr>
          <a:xfrm>
            <a:off x="4222166" y="2825118"/>
            <a:ext cx="3608197" cy="2389950"/>
          </a:xfrm>
          <a:prstGeom prst="rect">
            <a:avLst/>
          </a:prstGeom>
        </p:spPr>
        <p:txBody>
          <a:bodyPr wrap="square">
            <a:spAutoFit/>
          </a:bodyPr>
          <a:lstStyle/>
          <a:p>
            <a:pPr defTabSz="914171" eaLnBrk="1" fontAlgn="auto" hangingPunct="1">
              <a:spcBef>
                <a:spcPts val="0"/>
              </a:spcBef>
              <a:spcAft>
                <a:spcPts val="0"/>
              </a:spcAft>
            </a:pPr>
            <a:r>
              <a:rPr lang="vi-VN" sz="2133" dirty="0">
                <a:ln>
                  <a:solidFill>
                    <a:srgbClr val="70AD47">
                      <a:lumMod val="75000"/>
                    </a:srgbClr>
                  </a:solidFill>
                </a:ln>
                <a:solidFill>
                  <a:srgbClr val="B3C85D"/>
                </a:solidFill>
                <a:ea typeface="方正卡通简体"/>
              </a:rPr>
              <a:t>Nghề nghiệp: bác sĩ, kĩ sư, lao công</a:t>
            </a:r>
          </a:p>
          <a:p>
            <a:pPr defTabSz="914171" eaLnBrk="1" fontAlgn="auto" hangingPunct="1">
              <a:spcBef>
                <a:spcPts val="0"/>
              </a:spcBef>
              <a:spcAft>
                <a:spcPts val="0"/>
              </a:spcAft>
            </a:pPr>
            <a:r>
              <a:rPr lang="vi-VN" sz="2133" dirty="0">
                <a:ln>
                  <a:solidFill>
                    <a:srgbClr val="70AD47">
                      <a:lumMod val="75000"/>
                    </a:srgbClr>
                  </a:solidFill>
                </a:ln>
                <a:solidFill>
                  <a:srgbClr val="B3C85D"/>
                </a:solidFill>
                <a:ea typeface="方正卡通简体"/>
              </a:rPr>
              <a:t>Từ ngữ chỉ hoạt động: quét sân, quét lớp, thu gom và phân loại rác,...</a:t>
            </a:r>
          </a:p>
          <a:p>
            <a:pPr defTabSz="914171" eaLnBrk="1" fontAlgn="auto" hangingPunct="1">
              <a:spcBef>
                <a:spcPts val="0"/>
              </a:spcBef>
              <a:spcAft>
                <a:spcPts val="0"/>
              </a:spcAft>
            </a:pPr>
            <a:r>
              <a:rPr lang="vi-VN" sz="2133" dirty="0">
                <a:ln>
                  <a:solidFill>
                    <a:srgbClr val="70AD47">
                      <a:lumMod val="75000"/>
                    </a:srgbClr>
                  </a:solidFill>
                </a:ln>
                <a:solidFill>
                  <a:srgbClr val="B3C85D"/>
                </a:solidFill>
                <a:ea typeface="方正卡通简体"/>
              </a:rPr>
              <a:t>Từ ngữ chỉ đặc điểm: sạch sẽ, ửng đỏ</a:t>
            </a:r>
            <a:r>
              <a:rPr lang="en-US" sz="2133" dirty="0">
                <a:ln>
                  <a:solidFill>
                    <a:srgbClr val="70AD47">
                      <a:lumMod val="75000"/>
                    </a:srgbClr>
                  </a:solidFill>
                </a:ln>
                <a:solidFill>
                  <a:srgbClr val="B3C85D"/>
                </a:solidFill>
                <a:ea typeface="方正卡通简体"/>
                <a:sym typeface="+mn-lt"/>
              </a:rPr>
              <a:t>.</a:t>
            </a:r>
            <a:endParaRPr lang="vi-VN" sz="2133" dirty="0">
              <a:ln>
                <a:solidFill>
                  <a:srgbClr val="70AD47">
                    <a:lumMod val="75000"/>
                  </a:srgbClr>
                </a:solidFill>
              </a:ln>
              <a:solidFill>
                <a:srgbClr val="B3C85D"/>
              </a:solidFill>
              <a:ea typeface="方正卡通简体"/>
            </a:endParaRPr>
          </a:p>
        </p:txBody>
      </p:sp>
      <p:sp>
        <p:nvSpPr>
          <p:cNvPr id="32" name="矩形 6">
            <a:extLst>
              <a:ext uri="{FF2B5EF4-FFF2-40B4-BE49-F238E27FC236}">
                <a16:creationId xmlns:a16="http://schemas.microsoft.com/office/drawing/2014/main" id="{B94D2D52-1CBB-4129-8698-26011D3D859A}"/>
              </a:ext>
            </a:extLst>
          </p:cNvPr>
          <p:cNvSpPr/>
          <p:nvPr/>
        </p:nvSpPr>
        <p:spPr>
          <a:xfrm>
            <a:off x="8504787" y="4128367"/>
            <a:ext cx="3055441" cy="1405256"/>
          </a:xfrm>
          <a:prstGeom prst="rect">
            <a:avLst/>
          </a:prstGeom>
        </p:spPr>
        <p:txBody>
          <a:bodyPr wrap="square">
            <a:spAutoFit/>
          </a:bodyPr>
          <a:lstStyle/>
          <a:p>
            <a:pPr defTabSz="914171" eaLnBrk="1" fontAlgn="auto" hangingPunct="1">
              <a:spcBef>
                <a:spcPts val="0"/>
              </a:spcBef>
              <a:spcAft>
                <a:spcPts val="0"/>
              </a:spcAft>
            </a:pPr>
            <a:r>
              <a:rPr lang="vi-VN" sz="2133" dirty="0">
                <a:ln>
                  <a:solidFill>
                    <a:srgbClr val="EB6883"/>
                  </a:solidFill>
                </a:ln>
                <a:solidFill>
                  <a:srgbClr val="F6EEE1"/>
                </a:solidFill>
                <a:ea typeface="方正卡通简体"/>
              </a:rPr>
              <a:t>Nội dung: Câu chuyện giúp em hiểu rằng: Người làm nghề gì cũng đáng quý.</a:t>
            </a:r>
            <a:endParaRPr lang="zh-CN" altLang="en-US" sz="2133" dirty="0">
              <a:ln>
                <a:solidFill>
                  <a:srgbClr val="EB6883"/>
                </a:solidFill>
              </a:ln>
              <a:solidFill>
                <a:srgbClr val="F6EEE1"/>
              </a:solidFill>
              <a:ea typeface="方正卡通简体"/>
              <a:sym typeface="+mn-lt"/>
            </a:endParaRPr>
          </a:p>
        </p:txBody>
      </p:sp>
      <p:sp>
        <p:nvSpPr>
          <p:cNvPr id="35" name="文本框 9">
            <a:extLst>
              <a:ext uri="{FF2B5EF4-FFF2-40B4-BE49-F238E27FC236}">
                <a16:creationId xmlns:a16="http://schemas.microsoft.com/office/drawing/2014/main" id="{8FDC497B-3CDB-4989-99BF-210A923989C4}"/>
              </a:ext>
            </a:extLst>
          </p:cNvPr>
          <p:cNvSpPr txBox="1"/>
          <p:nvPr/>
        </p:nvSpPr>
        <p:spPr>
          <a:xfrm>
            <a:off x="1380839" y="550148"/>
            <a:ext cx="11625206" cy="584647"/>
          </a:xfrm>
          <a:prstGeom prst="rect">
            <a:avLst/>
          </a:prstGeom>
          <a:noFill/>
        </p:spPr>
        <p:txBody>
          <a:bodyPr wrap="square" rtlCol="0">
            <a:spAutoFit/>
          </a:bodyPr>
          <a:lstStyle>
            <a:defPPr>
              <a:defRPr lang="zh-CN"/>
            </a:defPPr>
            <a:lvl1pPr>
              <a:defRPr sz="2800">
                <a:solidFill>
                  <a:srgbClr val="B7471F"/>
                </a:solidFill>
                <a:cs typeface="+mn-ea"/>
              </a:defRPr>
            </a:lvl1pPr>
          </a:lstStyle>
          <a:p>
            <a:pPr defTabSz="914171" eaLnBrk="1" fontAlgn="auto" hangingPunct="1">
              <a:spcBef>
                <a:spcPts val="0"/>
              </a:spcBef>
              <a:spcAft>
                <a:spcPts val="0"/>
              </a:spcAft>
            </a:pPr>
            <a:r>
              <a:rPr lang="en-US" sz="3199" dirty="0">
                <a:solidFill>
                  <a:schemeClr val="tx1"/>
                </a:solidFill>
                <a:ea typeface="方正卡通简体"/>
                <a:cs typeface="Arial" panose="020B0604020202020204" pitchFamily="34" charset="0"/>
              </a:rPr>
              <a:t>a. </a:t>
            </a:r>
            <a:r>
              <a:rPr lang="en-US" sz="3199" dirty="0" err="1">
                <a:solidFill>
                  <a:schemeClr val="tx1"/>
                </a:solidFill>
                <a:ea typeface="方正卡通简体"/>
                <a:cs typeface="Arial" panose="020B0604020202020204" pitchFamily="34" charset="0"/>
              </a:rPr>
              <a:t>Viết</a:t>
            </a:r>
            <a:r>
              <a:rPr lang="en-US" sz="3199" dirty="0">
                <a:solidFill>
                  <a:schemeClr val="tx1"/>
                </a:solidFill>
                <a:ea typeface="方正卡通简体"/>
                <a:cs typeface="Arial" panose="020B0604020202020204" pitchFamily="34" charset="0"/>
              </a:rPr>
              <a:t> </a:t>
            </a:r>
            <a:r>
              <a:rPr lang="en-US" sz="3199" dirty="0" err="1">
                <a:solidFill>
                  <a:schemeClr val="tx1"/>
                </a:solidFill>
                <a:ea typeface="方正卡通简体"/>
                <a:cs typeface="Arial" panose="020B0604020202020204" pitchFamily="34" charset="0"/>
              </a:rPr>
              <a:t>vào</a:t>
            </a:r>
            <a:r>
              <a:rPr lang="en-US" sz="3199" dirty="0">
                <a:solidFill>
                  <a:schemeClr val="tx1"/>
                </a:solidFill>
                <a:ea typeface="方正卡通简体"/>
                <a:cs typeface="Arial" panose="020B0604020202020204" pitchFamily="34" charset="0"/>
              </a:rPr>
              <a:t> </a:t>
            </a:r>
            <a:r>
              <a:rPr lang="en-US" sz="3199" dirty="0" err="1">
                <a:solidFill>
                  <a:schemeClr val="tx1"/>
                </a:solidFill>
                <a:ea typeface="方正卡通简体"/>
                <a:cs typeface="Arial" panose="020B0604020202020204" pitchFamily="34" charset="0"/>
              </a:rPr>
              <a:t>Phiếu</a:t>
            </a:r>
            <a:r>
              <a:rPr lang="en-US" sz="3199" dirty="0">
                <a:solidFill>
                  <a:schemeClr val="tx1"/>
                </a:solidFill>
                <a:ea typeface="方正卡通简体"/>
                <a:cs typeface="Arial" panose="020B0604020202020204" pitchFamily="34" charset="0"/>
              </a:rPr>
              <a:t> </a:t>
            </a:r>
            <a:r>
              <a:rPr lang="en-US" sz="3199" dirty="0" err="1">
                <a:solidFill>
                  <a:schemeClr val="tx1"/>
                </a:solidFill>
                <a:ea typeface="方正卡通简体"/>
                <a:cs typeface="Arial" panose="020B0604020202020204" pitchFamily="34" charset="0"/>
              </a:rPr>
              <a:t>đọc</a:t>
            </a:r>
            <a:r>
              <a:rPr lang="en-US" sz="3199" dirty="0">
                <a:solidFill>
                  <a:schemeClr val="tx1"/>
                </a:solidFill>
                <a:ea typeface="方正卡通简体"/>
                <a:cs typeface="Arial" panose="020B0604020202020204" pitchFamily="34" charset="0"/>
              </a:rPr>
              <a:t> </a:t>
            </a:r>
            <a:r>
              <a:rPr lang="en-US" sz="3199" dirty="0" err="1">
                <a:solidFill>
                  <a:schemeClr val="tx1"/>
                </a:solidFill>
                <a:ea typeface="方正卡通简体"/>
                <a:cs typeface="Arial" panose="020B0604020202020204" pitchFamily="34" charset="0"/>
              </a:rPr>
              <a:t>sách</a:t>
            </a:r>
            <a:r>
              <a:rPr lang="en-US" sz="3199" dirty="0">
                <a:solidFill>
                  <a:schemeClr val="tx1"/>
                </a:solidFill>
                <a:ea typeface="方正卡通简体"/>
                <a:cs typeface="Arial" panose="020B0604020202020204" pitchFamily="34" charset="0"/>
              </a:rPr>
              <a:t> </a:t>
            </a:r>
            <a:r>
              <a:rPr lang="en-US" sz="3199" dirty="0" err="1">
                <a:solidFill>
                  <a:schemeClr val="tx1"/>
                </a:solidFill>
                <a:ea typeface="方正卡通简体"/>
                <a:cs typeface="Arial" panose="020B0604020202020204" pitchFamily="34" charset="0"/>
              </a:rPr>
              <a:t>những</a:t>
            </a:r>
            <a:r>
              <a:rPr lang="en-US" sz="3199" dirty="0">
                <a:solidFill>
                  <a:schemeClr val="tx1"/>
                </a:solidFill>
                <a:ea typeface="方正卡通简体"/>
                <a:cs typeface="Arial" panose="020B0604020202020204" pitchFamily="34" charset="0"/>
              </a:rPr>
              <a:t> </a:t>
            </a:r>
            <a:r>
              <a:rPr lang="en-US" sz="3199" dirty="0" err="1">
                <a:solidFill>
                  <a:schemeClr val="tx1"/>
                </a:solidFill>
                <a:ea typeface="方正卡通简体"/>
                <a:cs typeface="Arial" panose="020B0604020202020204" pitchFamily="34" charset="0"/>
              </a:rPr>
              <a:t>nội</a:t>
            </a:r>
            <a:r>
              <a:rPr lang="en-US" sz="3199" dirty="0">
                <a:solidFill>
                  <a:schemeClr val="tx1"/>
                </a:solidFill>
                <a:ea typeface="方正卡通简体"/>
                <a:cs typeface="Arial" panose="020B0604020202020204" pitchFamily="34" charset="0"/>
              </a:rPr>
              <a:t> dung </a:t>
            </a:r>
            <a:r>
              <a:rPr lang="en-US" sz="3199" dirty="0" err="1">
                <a:solidFill>
                  <a:schemeClr val="tx1"/>
                </a:solidFill>
                <a:ea typeface="方正卡通简体"/>
                <a:cs typeface="Arial" panose="020B0604020202020204" pitchFamily="34" charset="0"/>
              </a:rPr>
              <a:t>em</a:t>
            </a:r>
            <a:r>
              <a:rPr lang="en-US" sz="3199" dirty="0">
                <a:solidFill>
                  <a:schemeClr val="tx1"/>
                </a:solidFill>
                <a:ea typeface="方正卡通简体"/>
                <a:cs typeface="Arial" panose="020B0604020202020204" pitchFamily="34" charset="0"/>
              </a:rPr>
              <a:t> </a:t>
            </a:r>
            <a:r>
              <a:rPr lang="en-US" sz="3199" dirty="0" err="1">
                <a:solidFill>
                  <a:schemeClr val="tx1"/>
                </a:solidFill>
                <a:ea typeface="方正卡通简体"/>
                <a:cs typeface="Arial" panose="020B0604020202020204" pitchFamily="34" charset="0"/>
              </a:rPr>
              <a:t>thích</a:t>
            </a:r>
            <a:r>
              <a:rPr lang="en-US" sz="3199" dirty="0">
                <a:solidFill>
                  <a:schemeClr val="tx1"/>
                </a:solidFill>
                <a:ea typeface="方正卡通简体"/>
                <a:cs typeface="Arial" panose="020B0604020202020204" pitchFamily="34" charset="0"/>
              </a:rPr>
              <a:t>.</a:t>
            </a:r>
            <a:endParaRPr lang="zh-CN" altLang="en-US" sz="3199" dirty="0">
              <a:solidFill>
                <a:schemeClr val="tx1"/>
              </a:solidFill>
              <a:ea typeface="方正卡通简体"/>
              <a:cs typeface="Arial" panose="020B0604020202020204" pitchFamily="34" charset="0"/>
              <a:sym typeface="+mn-lt"/>
            </a:endParaRPr>
          </a:p>
        </p:txBody>
      </p:sp>
    </p:spTree>
    <p:extLst>
      <p:ext uri="{BB962C8B-B14F-4D97-AF65-F5344CB8AC3E}">
        <p14:creationId xmlns:p14="http://schemas.microsoft.com/office/powerpoint/2010/main" val="1375540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800" decel="100000"/>
                                        <p:tgtEl>
                                          <p:spTgt spid="27"/>
                                        </p:tgtEl>
                                      </p:cBhvr>
                                    </p:animEffect>
                                    <p:anim calcmode="lin" valueType="num">
                                      <p:cBhvr>
                                        <p:cTn id="8" dur="800" decel="100000" fill="hold"/>
                                        <p:tgtEl>
                                          <p:spTgt spid="27"/>
                                        </p:tgtEl>
                                        <p:attrNameLst>
                                          <p:attrName>style.rotation</p:attrName>
                                        </p:attrNameLst>
                                      </p:cBhvr>
                                      <p:tavLst>
                                        <p:tav tm="0">
                                          <p:val>
                                            <p:fltVal val="-90"/>
                                          </p:val>
                                        </p:tav>
                                        <p:tav tm="100000">
                                          <p:val>
                                            <p:fltVal val="0"/>
                                          </p:val>
                                        </p:tav>
                                      </p:tavLst>
                                    </p:anim>
                                    <p:anim calcmode="lin" valueType="num">
                                      <p:cBhvr>
                                        <p:cTn id="9" dur="800" decel="100000" fill="hold"/>
                                        <p:tgtEl>
                                          <p:spTgt spid="27"/>
                                        </p:tgtEl>
                                        <p:attrNameLst>
                                          <p:attrName>ppt_x</p:attrName>
                                        </p:attrNameLst>
                                      </p:cBhvr>
                                      <p:tavLst>
                                        <p:tav tm="0">
                                          <p:val>
                                            <p:strVal val="#ppt_x+0.4"/>
                                          </p:val>
                                        </p:tav>
                                        <p:tav tm="100000">
                                          <p:val>
                                            <p:strVal val="#ppt_x-0.05"/>
                                          </p:val>
                                        </p:tav>
                                      </p:tavLst>
                                    </p:anim>
                                    <p:anim calcmode="lin" valueType="num">
                                      <p:cBhvr>
                                        <p:cTn id="10" dur="800" decel="100000" fill="hold"/>
                                        <p:tgtEl>
                                          <p:spTgt spid="2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800" decel="100000"/>
                                        <p:tgtEl>
                                          <p:spTgt spid="28"/>
                                        </p:tgtEl>
                                      </p:cBhvr>
                                    </p:animEffect>
                                    <p:anim calcmode="lin" valueType="num">
                                      <p:cBhvr>
                                        <p:cTn id="16" dur="800" decel="100000" fill="hold"/>
                                        <p:tgtEl>
                                          <p:spTgt spid="28"/>
                                        </p:tgtEl>
                                        <p:attrNameLst>
                                          <p:attrName>style.rotation</p:attrName>
                                        </p:attrNameLst>
                                      </p:cBhvr>
                                      <p:tavLst>
                                        <p:tav tm="0">
                                          <p:val>
                                            <p:fltVal val="-90"/>
                                          </p:val>
                                        </p:tav>
                                        <p:tav tm="100000">
                                          <p:val>
                                            <p:fltVal val="0"/>
                                          </p:val>
                                        </p:tav>
                                      </p:tavLst>
                                    </p:anim>
                                    <p:anim calcmode="lin" valueType="num">
                                      <p:cBhvr>
                                        <p:cTn id="17" dur="800" decel="100000" fill="hold"/>
                                        <p:tgtEl>
                                          <p:spTgt spid="28"/>
                                        </p:tgtEl>
                                        <p:attrNameLst>
                                          <p:attrName>ppt_x</p:attrName>
                                        </p:attrNameLst>
                                      </p:cBhvr>
                                      <p:tavLst>
                                        <p:tav tm="0">
                                          <p:val>
                                            <p:strVal val="#ppt_x+0.4"/>
                                          </p:val>
                                        </p:tav>
                                        <p:tav tm="100000">
                                          <p:val>
                                            <p:strVal val="#ppt_x-0.05"/>
                                          </p:val>
                                        </p:tav>
                                      </p:tavLst>
                                    </p:anim>
                                    <p:anim calcmode="lin" valueType="num">
                                      <p:cBhvr>
                                        <p:cTn id="18" dur="800" decel="100000" fill="hold"/>
                                        <p:tgtEl>
                                          <p:spTgt spid="2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800" decel="100000"/>
                                        <p:tgtEl>
                                          <p:spTgt spid="29"/>
                                        </p:tgtEl>
                                      </p:cBhvr>
                                    </p:animEffect>
                                    <p:anim calcmode="lin" valueType="num">
                                      <p:cBhvr>
                                        <p:cTn id="24" dur="800" decel="100000" fill="hold"/>
                                        <p:tgtEl>
                                          <p:spTgt spid="29"/>
                                        </p:tgtEl>
                                        <p:attrNameLst>
                                          <p:attrName>style.rotation</p:attrName>
                                        </p:attrNameLst>
                                      </p:cBhvr>
                                      <p:tavLst>
                                        <p:tav tm="0">
                                          <p:val>
                                            <p:fltVal val="-90"/>
                                          </p:val>
                                        </p:tav>
                                        <p:tav tm="100000">
                                          <p:val>
                                            <p:fltVal val="0"/>
                                          </p:val>
                                        </p:tav>
                                      </p:tavLst>
                                    </p:anim>
                                    <p:anim calcmode="lin" valueType="num">
                                      <p:cBhvr>
                                        <p:cTn id="25" dur="800" decel="100000" fill="hold"/>
                                        <p:tgtEl>
                                          <p:spTgt spid="29"/>
                                        </p:tgtEl>
                                        <p:attrNameLst>
                                          <p:attrName>ppt_x</p:attrName>
                                        </p:attrNameLst>
                                      </p:cBhvr>
                                      <p:tavLst>
                                        <p:tav tm="0">
                                          <p:val>
                                            <p:strVal val="#ppt_x+0.4"/>
                                          </p:val>
                                        </p:tav>
                                        <p:tav tm="100000">
                                          <p:val>
                                            <p:strVal val="#ppt_x-0.05"/>
                                          </p:val>
                                        </p:tav>
                                      </p:tavLst>
                                    </p:anim>
                                    <p:anim calcmode="lin" valueType="num">
                                      <p:cBhvr>
                                        <p:cTn id="26" dur="800" decel="100000" fill="hold"/>
                                        <p:tgtEl>
                                          <p:spTgt spid="2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up)">
                                      <p:cBhvr>
                                        <p:cTn id="32" dur="500"/>
                                        <p:tgtEl>
                                          <p:spTgt spid="30"/>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up)">
                                      <p:cBhvr>
                                        <p:cTn id="35" dur="500"/>
                                        <p:tgtEl>
                                          <p:spTgt spid="31"/>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up)">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9">
            <a:extLst>
              <a:ext uri="{FF2B5EF4-FFF2-40B4-BE49-F238E27FC236}">
                <a16:creationId xmlns:a16="http://schemas.microsoft.com/office/drawing/2014/main" id="{EF2C7977-CFBC-4FF7-92E3-AFF6037A7D0F}"/>
              </a:ext>
            </a:extLst>
          </p:cNvPr>
          <p:cNvSpPr txBox="1"/>
          <p:nvPr/>
        </p:nvSpPr>
        <p:spPr>
          <a:xfrm>
            <a:off x="1268513" y="591260"/>
            <a:ext cx="9539267" cy="1569276"/>
          </a:xfrm>
          <a:prstGeom prst="rect">
            <a:avLst/>
          </a:prstGeom>
          <a:noFill/>
        </p:spPr>
        <p:txBody>
          <a:bodyPr wrap="square" rtlCol="0">
            <a:spAutoFit/>
          </a:bodyPr>
          <a:lstStyle>
            <a:defPPr>
              <a:defRPr lang="zh-CN"/>
            </a:defPPr>
            <a:lvl1pPr>
              <a:defRPr sz="2800">
                <a:solidFill>
                  <a:srgbClr val="B7471F"/>
                </a:solidFill>
                <a:cs typeface="+mn-ea"/>
              </a:defRPr>
            </a:lvl1pPr>
          </a:lstStyle>
          <a:p>
            <a:pPr algn="ctr" defTabSz="914171" eaLnBrk="1" fontAlgn="auto" hangingPunct="1">
              <a:spcBef>
                <a:spcPts val="0"/>
              </a:spcBef>
              <a:spcAft>
                <a:spcPts val="0"/>
              </a:spcAft>
            </a:pPr>
            <a:r>
              <a:rPr lang="vi-VN" sz="3199" dirty="0">
                <a:solidFill>
                  <a:schemeClr val="tx1"/>
                </a:solidFill>
                <a:ea typeface="方正卡通简体"/>
                <a:cs typeface="Arial" panose="020B0604020202020204" pitchFamily="34" charset="0"/>
              </a:rPr>
              <a:t>b. Trao đổi với bạn về những điều đáng quý của nghề nghiệp hoặc đặc điểm em thích ở sản phẩm sáng tạo được nhắc đến trong bài văn</a:t>
            </a:r>
            <a:r>
              <a:rPr lang="en-US" sz="3199" dirty="0">
                <a:solidFill>
                  <a:schemeClr val="tx1"/>
                </a:solidFill>
                <a:ea typeface="方正卡通简体"/>
                <a:cs typeface="Arial" panose="020B0604020202020204" pitchFamily="34" charset="0"/>
              </a:rPr>
              <a:t>.</a:t>
            </a:r>
            <a:endParaRPr lang="vi-VN" sz="3199" dirty="0">
              <a:solidFill>
                <a:schemeClr val="tx1"/>
              </a:solidFill>
              <a:ea typeface="方正卡通简体"/>
              <a:cs typeface="Arial" panose="020B0604020202020204" pitchFamily="34" charset="0"/>
            </a:endParaRPr>
          </a:p>
        </p:txBody>
      </p:sp>
      <p:cxnSp>
        <p:nvCxnSpPr>
          <p:cNvPr id="9" name="直接连接符 10">
            <a:extLst>
              <a:ext uri="{FF2B5EF4-FFF2-40B4-BE49-F238E27FC236}">
                <a16:creationId xmlns:a16="http://schemas.microsoft.com/office/drawing/2014/main" id="{79C28456-76B5-431F-8DF0-E173E4E4B012}"/>
              </a:ext>
            </a:extLst>
          </p:cNvPr>
          <p:cNvCxnSpPr/>
          <p:nvPr/>
        </p:nvCxnSpPr>
        <p:spPr>
          <a:xfrm flipV="1">
            <a:off x="4332964" y="4334372"/>
            <a:ext cx="4199105" cy="263823"/>
          </a:xfrm>
          <a:prstGeom prst="line">
            <a:avLst/>
          </a:prstGeom>
          <a:ln w="9525">
            <a:solidFill>
              <a:srgbClr val="E2C17E"/>
            </a:solidFill>
          </a:ln>
        </p:spPr>
        <p:style>
          <a:lnRef idx="1">
            <a:schemeClr val="accent1"/>
          </a:lnRef>
          <a:fillRef idx="0">
            <a:schemeClr val="accent1"/>
          </a:fillRef>
          <a:effectRef idx="0">
            <a:schemeClr val="accent1"/>
          </a:effectRef>
          <a:fontRef idx="minor">
            <a:schemeClr val="tx1"/>
          </a:fontRef>
        </p:style>
      </p:cxnSp>
      <p:cxnSp>
        <p:nvCxnSpPr>
          <p:cNvPr id="10" name="直接连接符 11">
            <a:extLst>
              <a:ext uri="{FF2B5EF4-FFF2-40B4-BE49-F238E27FC236}">
                <a16:creationId xmlns:a16="http://schemas.microsoft.com/office/drawing/2014/main" id="{746BB926-1D6D-4338-9B66-2C715BC9B81C}"/>
              </a:ext>
            </a:extLst>
          </p:cNvPr>
          <p:cNvCxnSpPr/>
          <p:nvPr/>
        </p:nvCxnSpPr>
        <p:spPr>
          <a:xfrm flipV="1">
            <a:off x="4332964" y="3636234"/>
            <a:ext cx="2695782" cy="961965"/>
          </a:xfrm>
          <a:prstGeom prst="line">
            <a:avLst/>
          </a:prstGeom>
          <a:ln w="9525">
            <a:solidFill>
              <a:srgbClr val="E2C17E"/>
            </a:solidFill>
          </a:ln>
        </p:spPr>
        <p:style>
          <a:lnRef idx="1">
            <a:schemeClr val="accent1"/>
          </a:lnRef>
          <a:fillRef idx="0">
            <a:schemeClr val="accent1"/>
          </a:fillRef>
          <a:effectRef idx="0">
            <a:schemeClr val="accent1"/>
          </a:effectRef>
          <a:fontRef idx="minor">
            <a:schemeClr val="tx1"/>
          </a:fontRef>
        </p:style>
      </p:cxnSp>
      <p:cxnSp>
        <p:nvCxnSpPr>
          <p:cNvPr id="11" name="直接连接符 12">
            <a:extLst>
              <a:ext uri="{FF2B5EF4-FFF2-40B4-BE49-F238E27FC236}">
                <a16:creationId xmlns:a16="http://schemas.microsoft.com/office/drawing/2014/main" id="{6B6647D3-C7CE-407F-AC95-ECACBC25C25B}"/>
              </a:ext>
            </a:extLst>
          </p:cNvPr>
          <p:cNvCxnSpPr/>
          <p:nvPr/>
        </p:nvCxnSpPr>
        <p:spPr>
          <a:xfrm flipV="1">
            <a:off x="4332963" y="3026888"/>
            <a:ext cx="1532995" cy="1571308"/>
          </a:xfrm>
          <a:prstGeom prst="line">
            <a:avLst/>
          </a:prstGeom>
          <a:ln w="9525">
            <a:solidFill>
              <a:srgbClr val="E2C17E"/>
            </a:solidFill>
          </a:ln>
        </p:spPr>
        <p:style>
          <a:lnRef idx="1">
            <a:schemeClr val="accent1"/>
          </a:lnRef>
          <a:fillRef idx="0">
            <a:schemeClr val="accent1"/>
          </a:fillRef>
          <a:effectRef idx="0">
            <a:schemeClr val="accent1"/>
          </a:effectRef>
          <a:fontRef idx="minor">
            <a:schemeClr val="tx1"/>
          </a:fontRef>
        </p:style>
      </p:cxnSp>
      <p:grpSp>
        <p:nvGrpSpPr>
          <p:cNvPr id="12" name="组合 13">
            <a:extLst>
              <a:ext uri="{FF2B5EF4-FFF2-40B4-BE49-F238E27FC236}">
                <a16:creationId xmlns:a16="http://schemas.microsoft.com/office/drawing/2014/main" id="{3FDE7410-AE70-4CB8-A0C7-1CB674457BAB}"/>
              </a:ext>
            </a:extLst>
          </p:cNvPr>
          <p:cNvGrpSpPr/>
          <p:nvPr/>
        </p:nvGrpSpPr>
        <p:grpSpPr>
          <a:xfrm>
            <a:off x="1866131" y="4268209"/>
            <a:ext cx="2466832" cy="664147"/>
            <a:chOff x="1144203" y="2813199"/>
            <a:chExt cx="1850606" cy="498240"/>
          </a:xfrm>
        </p:grpSpPr>
        <p:sp>
          <p:nvSpPr>
            <p:cNvPr id="13" name="矩形 14">
              <a:extLst>
                <a:ext uri="{FF2B5EF4-FFF2-40B4-BE49-F238E27FC236}">
                  <a16:creationId xmlns:a16="http://schemas.microsoft.com/office/drawing/2014/main" id="{CC20F45B-1DB5-4535-AB2B-5E83AEF9166A}"/>
                </a:ext>
              </a:extLst>
            </p:cNvPr>
            <p:cNvSpPr/>
            <p:nvPr/>
          </p:nvSpPr>
          <p:spPr>
            <a:xfrm flipV="1">
              <a:off x="1144203" y="2813199"/>
              <a:ext cx="1850606" cy="498240"/>
            </a:xfrm>
            <a:prstGeom prst="rect">
              <a:avLst/>
            </a:prstGeom>
            <a:gradFill flip="none" rotWithShape="1">
              <a:gsLst>
                <a:gs pos="100000">
                  <a:srgbClr val="A87756">
                    <a:lumMod val="56000"/>
                    <a:lumOff val="44000"/>
                  </a:srgbClr>
                </a:gs>
                <a:gs pos="0">
                  <a:srgbClr val="A87756"/>
                </a:gs>
              </a:gsLst>
              <a:path path="circle">
                <a:fillToRect l="50000" t="50000" r="50000" b="50000"/>
              </a:path>
              <a:tileRect/>
            </a:gradFill>
            <a:ln w="12700" cap="flat" cmpd="sng" algn="ctr">
              <a:noFill/>
              <a:prstDash val="solid"/>
              <a:headEnd type="none" w="med" len="med"/>
              <a:tailEnd type="arrow" w="med" len="med"/>
            </a:ln>
            <a:effectLst/>
          </p:spPr>
          <p:txBody>
            <a:bodyPr rot="0" spcFirstLastPara="0" vertOverflow="overflow" horzOverflow="overflow" vert="horz" wrap="square" lIns="121888" tIns="60944" rIns="121888" bIns="60944" numCol="1" spcCol="0" rtlCol="0" fromWordArt="0" anchor="ctr" anchorCtr="0" forceAA="0" compatLnSpc="1">
              <a:noAutofit/>
            </a:bodyPr>
            <a:lstStyle/>
            <a:p>
              <a:pPr algn="ctr" defTabSz="914171" eaLnBrk="1" fontAlgn="auto" hangingPunct="1">
                <a:spcBef>
                  <a:spcPts val="0"/>
                </a:spcBef>
                <a:spcAft>
                  <a:spcPts val="0"/>
                </a:spcAft>
              </a:pPr>
              <a:endParaRPr lang="en-US" sz="1866" b="1">
                <a:solidFill>
                  <a:prstClr val="white"/>
                </a:solidFill>
                <a:latin typeface="微软雅黑"/>
                <a:ea typeface="方正卡通简体"/>
                <a:cs typeface="+mn-ea"/>
                <a:sym typeface="+mn-lt"/>
              </a:endParaRPr>
            </a:p>
          </p:txBody>
        </p:sp>
        <p:sp>
          <p:nvSpPr>
            <p:cNvPr id="15" name="TextBox 7">
              <a:extLst>
                <a:ext uri="{FF2B5EF4-FFF2-40B4-BE49-F238E27FC236}">
                  <a16:creationId xmlns:a16="http://schemas.microsoft.com/office/drawing/2014/main" id="{64C22E82-5A25-4623-A569-040387F77448}"/>
                </a:ext>
              </a:extLst>
            </p:cNvPr>
            <p:cNvSpPr txBox="1"/>
            <p:nvPr/>
          </p:nvSpPr>
          <p:spPr>
            <a:xfrm>
              <a:off x="1245314" y="2922253"/>
              <a:ext cx="1638781" cy="276999"/>
            </a:xfrm>
            <a:prstGeom prst="rect">
              <a:avLst/>
            </a:prstGeom>
            <a:noFill/>
            <a:ln w="12700" cap="flat" cmpd="sng" algn="ctr">
              <a:noFill/>
              <a:prstDash val="solid"/>
              <a:headEnd type="none" w="med" len="med"/>
              <a:tailEnd type="arrow" w="med" len="med"/>
            </a:ln>
            <a:effectLst/>
          </p:spPr>
          <p:txBody>
            <a:bodyPr rot="0" spcFirstLastPara="0" vertOverflow="overflow" horzOverflow="overflow" vert="horz" wrap="square" lIns="121888" tIns="60944" rIns="121888" bIns="60944" numCol="1" spcCol="0" rtlCol="0" fromWordArt="0" anchor="ctr" anchorCtr="0" forceAA="0" compatLnSpc="1">
              <a:noAutofit/>
            </a:bodyPr>
            <a:lstStyle>
              <a:defPPr>
                <a:defRPr lang="zh-CN"/>
              </a:defPPr>
              <a:lvl1pPr algn="ctr">
                <a:defRPr sz="1200">
                  <a:solidFill>
                    <a:schemeClr val="bg1"/>
                  </a:solidFill>
                </a:defRPr>
              </a:lvl1pPr>
            </a:lstStyle>
            <a:p>
              <a:pPr defTabSz="914171" eaLnBrk="1" fontAlgn="auto" hangingPunct="1">
                <a:spcBef>
                  <a:spcPts val="0"/>
                </a:spcBef>
                <a:spcAft>
                  <a:spcPts val="0"/>
                </a:spcAft>
              </a:pPr>
              <a:r>
                <a:rPr lang="en-US" altLang="zh-CN" sz="1866" b="1" dirty="0" err="1">
                  <a:solidFill>
                    <a:prstClr val="white"/>
                  </a:solidFill>
                  <a:ea typeface="方正卡通简体"/>
                  <a:sym typeface="+mn-lt"/>
                </a:rPr>
                <a:t>Thảo</a:t>
              </a:r>
              <a:r>
                <a:rPr lang="en-US" altLang="zh-CN" sz="1866" b="1" dirty="0">
                  <a:solidFill>
                    <a:prstClr val="white"/>
                  </a:solidFill>
                  <a:ea typeface="方正卡通简体"/>
                  <a:sym typeface="+mn-lt"/>
                </a:rPr>
                <a:t> </a:t>
              </a:r>
              <a:r>
                <a:rPr lang="en-US" altLang="zh-CN" sz="1866" b="1" dirty="0" err="1">
                  <a:solidFill>
                    <a:prstClr val="white"/>
                  </a:solidFill>
                  <a:ea typeface="方正卡通简体"/>
                  <a:sym typeface="+mn-lt"/>
                </a:rPr>
                <a:t>luận</a:t>
              </a:r>
              <a:r>
                <a:rPr lang="en-US" altLang="zh-CN" sz="1866" b="1" dirty="0">
                  <a:solidFill>
                    <a:prstClr val="white"/>
                  </a:solidFill>
                  <a:ea typeface="方正卡通简体"/>
                  <a:sym typeface="+mn-lt"/>
                </a:rPr>
                <a:t> </a:t>
              </a:r>
              <a:r>
                <a:rPr lang="en-US" altLang="zh-CN" sz="1866" b="1" dirty="0" err="1">
                  <a:solidFill>
                    <a:prstClr val="white"/>
                  </a:solidFill>
                  <a:ea typeface="方正卡通简体"/>
                  <a:sym typeface="+mn-lt"/>
                </a:rPr>
                <a:t>nhóm</a:t>
              </a:r>
              <a:endParaRPr lang="zh-CN" altLang="en-US" sz="1866" b="1" dirty="0">
                <a:solidFill>
                  <a:prstClr val="white"/>
                </a:solidFill>
                <a:ea typeface="方正卡通简体"/>
                <a:sym typeface="+mn-lt"/>
              </a:endParaRPr>
            </a:p>
          </p:txBody>
        </p:sp>
      </p:grpSp>
      <p:grpSp>
        <p:nvGrpSpPr>
          <p:cNvPr id="17" name="组合 16">
            <a:extLst>
              <a:ext uri="{FF2B5EF4-FFF2-40B4-BE49-F238E27FC236}">
                <a16:creationId xmlns:a16="http://schemas.microsoft.com/office/drawing/2014/main" id="{E371D355-2230-4D68-9633-9F5E4B0E2A2D}"/>
              </a:ext>
            </a:extLst>
          </p:cNvPr>
          <p:cNvGrpSpPr/>
          <p:nvPr/>
        </p:nvGrpSpPr>
        <p:grpSpPr>
          <a:xfrm>
            <a:off x="5699366" y="2122315"/>
            <a:ext cx="1071164" cy="1071164"/>
            <a:chOff x="4019878" y="1203360"/>
            <a:chExt cx="803582" cy="803582"/>
          </a:xfrm>
        </p:grpSpPr>
        <p:sp>
          <p:nvSpPr>
            <p:cNvPr id="18" name="椭圆 17">
              <a:extLst>
                <a:ext uri="{FF2B5EF4-FFF2-40B4-BE49-F238E27FC236}">
                  <a16:creationId xmlns:a16="http://schemas.microsoft.com/office/drawing/2014/main" id="{F72F4D8F-2388-4543-AFFE-FF5C69AEEC3B}"/>
                </a:ext>
              </a:extLst>
            </p:cNvPr>
            <p:cNvSpPr/>
            <p:nvPr/>
          </p:nvSpPr>
          <p:spPr>
            <a:xfrm>
              <a:off x="4019878" y="1203360"/>
              <a:ext cx="803582" cy="803582"/>
            </a:xfrm>
            <a:prstGeom prst="ellipse">
              <a:avLst/>
            </a:prstGeom>
            <a:gradFill flip="none" rotWithShape="1">
              <a:gsLst>
                <a:gs pos="100000">
                  <a:srgbClr val="F57F1D">
                    <a:lumMod val="40000"/>
                    <a:lumOff val="60000"/>
                  </a:srgbClr>
                </a:gs>
                <a:gs pos="0">
                  <a:srgbClr val="F57F1D"/>
                </a:gs>
              </a:gsLst>
              <a:path path="circle">
                <a:fillToRect l="50000" t="50000" r="50000" b="50000"/>
              </a:path>
              <a:tileRect/>
            </a:gradFill>
            <a:ln w="12700" cap="flat" cmpd="sng" algn="ctr">
              <a:noFill/>
              <a:prstDash val="solid"/>
              <a:headEnd type="none" w="med" len="med"/>
              <a:tailEnd type="arrow" w="med" len="med"/>
            </a:ln>
            <a:effectLst/>
          </p:spPr>
          <p:txBody>
            <a:bodyPr rot="0" spcFirstLastPara="0" vertOverflow="overflow" horzOverflow="overflow" vert="horz" wrap="square" lIns="121888" tIns="60944" rIns="121888" bIns="60944" numCol="1" spcCol="0" rtlCol="0" fromWordArt="0" anchor="ctr" anchorCtr="0" forceAA="0" compatLnSpc="1">
              <a:noAutofit/>
            </a:bodyPr>
            <a:lstStyle/>
            <a:p>
              <a:pPr algn="ctr" defTabSz="914171" eaLnBrk="1" fontAlgn="auto" hangingPunct="1">
                <a:spcBef>
                  <a:spcPts val="0"/>
                </a:spcBef>
                <a:spcAft>
                  <a:spcPts val="0"/>
                </a:spcAft>
              </a:pPr>
              <a:endParaRPr lang="zh-CN" altLang="en-US" sz="1866">
                <a:solidFill>
                  <a:prstClr val="white"/>
                </a:solidFill>
                <a:latin typeface="微软雅黑"/>
                <a:ea typeface="方正卡通简体"/>
                <a:cs typeface="+mn-ea"/>
                <a:sym typeface="+mn-lt"/>
              </a:endParaRPr>
            </a:p>
          </p:txBody>
        </p:sp>
        <p:sp>
          <p:nvSpPr>
            <p:cNvPr id="19" name="矩形 18">
              <a:extLst>
                <a:ext uri="{FF2B5EF4-FFF2-40B4-BE49-F238E27FC236}">
                  <a16:creationId xmlns:a16="http://schemas.microsoft.com/office/drawing/2014/main" id="{8D107EE9-7BC1-4F73-8ED7-485C4496D75D}"/>
                </a:ext>
              </a:extLst>
            </p:cNvPr>
            <p:cNvSpPr/>
            <p:nvPr/>
          </p:nvSpPr>
          <p:spPr>
            <a:xfrm>
              <a:off x="4174182" y="1370702"/>
              <a:ext cx="138584" cy="253982"/>
            </a:xfrm>
            <a:prstGeom prst="rect">
              <a:avLst/>
            </a:prstGeom>
          </p:spPr>
          <p:txBody>
            <a:bodyPr wrap="none">
              <a:spAutoFit/>
            </a:bodyPr>
            <a:lstStyle/>
            <a:p>
              <a:pPr defTabSz="914171" eaLnBrk="1" fontAlgn="auto" hangingPunct="1">
                <a:spcBef>
                  <a:spcPts val="0"/>
                </a:spcBef>
                <a:spcAft>
                  <a:spcPts val="0"/>
                </a:spcAft>
              </a:pPr>
              <a:endParaRPr lang="zh-CN" altLang="en-US" sz="1600" dirty="0">
                <a:solidFill>
                  <a:prstClr val="white"/>
                </a:solidFill>
                <a:latin typeface="微软雅黑"/>
                <a:ea typeface="方正卡通简体"/>
                <a:cs typeface="+mn-ea"/>
                <a:sym typeface="+mn-lt"/>
              </a:endParaRPr>
            </a:p>
          </p:txBody>
        </p:sp>
      </p:grpSp>
      <p:sp>
        <p:nvSpPr>
          <p:cNvPr id="20" name="椭圆 20">
            <a:extLst>
              <a:ext uri="{FF2B5EF4-FFF2-40B4-BE49-F238E27FC236}">
                <a16:creationId xmlns:a16="http://schemas.microsoft.com/office/drawing/2014/main" id="{D60BE2FD-E787-4AE1-95E2-4D570D7F65A3}"/>
              </a:ext>
            </a:extLst>
          </p:cNvPr>
          <p:cNvSpPr/>
          <p:nvPr/>
        </p:nvSpPr>
        <p:spPr>
          <a:xfrm>
            <a:off x="7085012" y="2963437"/>
            <a:ext cx="931125" cy="931125"/>
          </a:xfrm>
          <a:prstGeom prst="ellipse">
            <a:avLst/>
          </a:prstGeom>
          <a:solidFill>
            <a:srgbClr val="6FCC2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eaLnBrk="1" fontAlgn="auto" hangingPunct="1">
              <a:spcBef>
                <a:spcPts val="0"/>
              </a:spcBef>
              <a:spcAft>
                <a:spcPts val="0"/>
              </a:spcAft>
            </a:pPr>
            <a:endParaRPr lang="zh-CN" altLang="en-US" sz="1800">
              <a:solidFill>
                <a:srgbClr val="4EA558"/>
              </a:solidFill>
              <a:latin typeface="微软雅黑"/>
              <a:ea typeface="方正卡通简体"/>
              <a:cs typeface="+mn-ea"/>
              <a:sym typeface="+mn-lt"/>
            </a:endParaRPr>
          </a:p>
        </p:txBody>
      </p:sp>
      <p:sp>
        <p:nvSpPr>
          <p:cNvPr id="21" name="椭圆 23">
            <a:extLst>
              <a:ext uri="{FF2B5EF4-FFF2-40B4-BE49-F238E27FC236}">
                <a16:creationId xmlns:a16="http://schemas.microsoft.com/office/drawing/2014/main" id="{27C95984-8C76-421A-92F1-9F3034AD5531}"/>
              </a:ext>
            </a:extLst>
          </p:cNvPr>
          <p:cNvSpPr/>
          <p:nvPr/>
        </p:nvSpPr>
        <p:spPr>
          <a:xfrm>
            <a:off x="8593228" y="3856784"/>
            <a:ext cx="931125" cy="931125"/>
          </a:xfrm>
          <a:prstGeom prst="ellipse">
            <a:avLst/>
          </a:prstGeom>
          <a:gradFill flip="none" rotWithShape="1">
            <a:gsLst>
              <a:gs pos="100000">
                <a:srgbClr val="4EA558">
                  <a:lumMod val="53000"/>
                  <a:lumOff val="47000"/>
                </a:srgbClr>
              </a:gs>
              <a:gs pos="0">
                <a:srgbClr val="4EA558"/>
              </a:gs>
            </a:gsLst>
            <a:path path="circle">
              <a:fillToRect l="50000" t="50000" r="50000" b="50000"/>
            </a:path>
            <a:tileRect/>
          </a:gradFill>
          <a:ln w="12700" cap="flat" cmpd="sng" algn="ctr">
            <a:noFill/>
            <a:prstDash val="solid"/>
            <a:headEnd type="none" w="med" len="med"/>
            <a:tailEnd type="arrow" w="med" len="med"/>
          </a:ln>
          <a:effectLst/>
        </p:spPr>
        <p:txBody>
          <a:bodyPr rot="0" spcFirstLastPara="0" vertOverflow="overflow" horzOverflow="overflow" vert="horz" wrap="square" lIns="121888" tIns="60944" rIns="121888" bIns="60944" numCol="1" spcCol="0" rtlCol="0" fromWordArt="0" anchor="ctr" anchorCtr="0" forceAA="0" compatLnSpc="1">
            <a:noAutofit/>
          </a:bodyPr>
          <a:lstStyle/>
          <a:p>
            <a:pPr algn="ctr" defTabSz="914171" eaLnBrk="1" fontAlgn="auto" hangingPunct="1">
              <a:spcBef>
                <a:spcPts val="0"/>
              </a:spcBef>
              <a:spcAft>
                <a:spcPts val="0"/>
              </a:spcAft>
            </a:pPr>
            <a:endParaRPr lang="zh-CN" altLang="en-US" sz="3732">
              <a:solidFill>
                <a:prstClr val="black"/>
              </a:solidFill>
              <a:latin typeface="微软雅黑"/>
              <a:ea typeface="方正卡通简体"/>
              <a:cs typeface="+mn-ea"/>
              <a:sym typeface="+mn-lt"/>
            </a:endParaRPr>
          </a:p>
        </p:txBody>
      </p:sp>
      <p:cxnSp>
        <p:nvCxnSpPr>
          <p:cNvPr id="22" name="直接连接符 28">
            <a:extLst>
              <a:ext uri="{FF2B5EF4-FFF2-40B4-BE49-F238E27FC236}">
                <a16:creationId xmlns:a16="http://schemas.microsoft.com/office/drawing/2014/main" id="{965116C4-024E-42CF-9403-3305283320C1}"/>
              </a:ext>
            </a:extLst>
          </p:cNvPr>
          <p:cNvCxnSpPr>
            <a:stCxn id="13" idx="3"/>
          </p:cNvCxnSpPr>
          <p:nvPr/>
        </p:nvCxnSpPr>
        <p:spPr>
          <a:xfrm>
            <a:off x="4332963" y="4600282"/>
            <a:ext cx="2632242" cy="760162"/>
          </a:xfrm>
          <a:prstGeom prst="line">
            <a:avLst/>
          </a:prstGeom>
          <a:ln w="9525">
            <a:solidFill>
              <a:srgbClr val="E2C17E"/>
            </a:solidFill>
          </a:ln>
        </p:spPr>
        <p:style>
          <a:lnRef idx="1">
            <a:schemeClr val="accent1"/>
          </a:lnRef>
          <a:fillRef idx="0">
            <a:schemeClr val="accent1"/>
          </a:fillRef>
          <a:effectRef idx="0">
            <a:schemeClr val="accent1"/>
          </a:effectRef>
          <a:fontRef idx="minor">
            <a:schemeClr val="tx1"/>
          </a:fontRef>
        </p:style>
      </p:cxnSp>
      <p:cxnSp>
        <p:nvCxnSpPr>
          <p:cNvPr id="23" name="直接连接符 29">
            <a:extLst>
              <a:ext uri="{FF2B5EF4-FFF2-40B4-BE49-F238E27FC236}">
                <a16:creationId xmlns:a16="http://schemas.microsoft.com/office/drawing/2014/main" id="{AD867656-889A-4626-ACE6-3D6901E07EA7}"/>
              </a:ext>
            </a:extLst>
          </p:cNvPr>
          <p:cNvCxnSpPr>
            <a:stCxn id="13" idx="3"/>
          </p:cNvCxnSpPr>
          <p:nvPr/>
        </p:nvCxnSpPr>
        <p:spPr>
          <a:xfrm>
            <a:off x="4332963" y="4600282"/>
            <a:ext cx="1239816" cy="892735"/>
          </a:xfrm>
          <a:prstGeom prst="line">
            <a:avLst/>
          </a:prstGeom>
          <a:ln w="9525">
            <a:solidFill>
              <a:srgbClr val="E2C17E"/>
            </a:solidFill>
          </a:ln>
        </p:spPr>
        <p:style>
          <a:lnRef idx="1">
            <a:schemeClr val="accent1"/>
          </a:lnRef>
          <a:fillRef idx="0">
            <a:schemeClr val="accent1"/>
          </a:fillRef>
          <a:effectRef idx="0">
            <a:schemeClr val="accent1"/>
          </a:effectRef>
          <a:fontRef idx="minor">
            <a:schemeClr val="tx1"/>
          </a:fontRef>
        </p:style>
      </p:cxnSp>
      <p:sp>
        <p:nvSpPr>
          <p:cNvPr id="24" name="椭圆 31">
            <a:extLst>
              <a:ext uri="{FF2B5EF4-FFF2-40B4-BE49-F238E27FC236}">
                <a16:creationId xmlns:a16="http://schemas.microsoft.com/office/drawing/2014/main" id="{FC624D51-B52B-4270-A49B-70AD930EB304}"/>
              </a:ext>
            </a:extLst>
          </p:cNvPr>
          <p:cNvSpPr/>
          <p:nvPr/>
        </p:nvSpPr>
        <p:spPr>
          <a:xfrm>
            <a:off x="5490703" y="5396444"/>
            <a:ext cx="931125" cy="931125"/>
          </a:xfrm>
          <a:prstGeom prst="ellipse">
            <a:avLst/>
          </a:prstGeom>
          <a:gradFill>
            <a:gsLst>
              <a:gs pos="100000">
                <a:srgbClr val="368DCC">
                  <a:lumMod val="64000"/>
                  <a:lumOff val="36000"/>
                </a:srgbClr>
              </a:gs>
              <a:gs pos="0">
                <a:srgbClr val="368DCC"/>
              </a:gs>
            </a:gsLst>
            <a:path path="circl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eaLnBrk="1" fontAlgn="auto" hangingPunct="1">
              <a:spcBef>
                <a:spcPts val="0"/>
              </a:spcBef>
              <a:spcAft>
                <a:spcPts val="0"/>
              </a:spcAft>
            </a:pPr>
            <a:endParaRPr lang="zh-CN" altLang="en-US" sz="1800">
              <a:solidFill>
                <a:srgbClr val="4EA558"/>
              </a:solidFill>
              <a:latin typeface="微软雅黑"/>
              <a:ea typeface="方正卡通简体"/>
              <a:cs typeface="+mn-ea"/>
              <a:sym typeface="+mn-lt"/>
            </a:endParaRPr>
          </a:p>
        </p:txBody>
      </p:sp>
      <p:sp>
        <p:nvSpPr>
          <p:cNvPr id="25" name="椭圆 34">
            <a:extLst>
              <a:ext uri="{FF2B5EF4-FFF2-40B4-BE49-F238E27FC236}">
                <a16:creationId xmlns:a16="http://schemas.microsoft.com/office/drawing/2014/main" id="{505618A8-0E50-452C-8E16-965D191C032E}"/>
              </a:ext>
            </a:extLst>
          </p:cNvPr>
          <p:cNvSpPr/>
          <p:nvPr/>
        </p:nvSpPr>
        <p:spPr>
          <a:xfrm>
            <a:off x="7034170" y="4894672"/>
            <a:ext cx="931125" cy="931125"/>
          </a:xfrm>
          <a:prstGeom prst="ellipse">
            <a:avLst/>
          </a:prstGeom>
          <a:gradFill flip="none" rotWithShape="1">
            <a:gsLst>
              <a:gs pos="100000">
                <a:srgbClr val="A87756">
                  <a:lumMod val="56000"/>
                  <a:lumOff val="44000"/>
                </a:srgbClr>
              </a:gs>
              <a:gs pos="0">
                <a:srgbClr val="A87756"/>
              </a:gs>
            </a:gsLst>
            <a:path path="circle">
              <a:fillToRect l="50000" t="50000" r="50000" b="50000"/>
            </a:path>
            <a:tileRect/>
          </a:gradFill>
          <a:ln w="12700" cap="flat" cmpd="sng" algn="ctr">
            <a:noFill/>
            <a:prstDash val="solid"/>
            <a:headEnd type="none" w="med" len="med"/>
            <a:tailEnd type="arrow" w="med" len="med"/>
          </a:ln>
          <a:effectLst/>
        </p:spPr>
        <p:txBody>
          <a:bodyPr rot="0" spcFirstLastPara="0" vertOverflow="overflow" horzOverflow="overflow" vert="horz" wrap="square" lIns="121888" tIns="60944" rIns="121888" bIns="60944" numCol="1" spcCol="0" rtlCol="0" fromWordArt="0" anchor="ctr" anchorCtr="0" forceAA="0" compatLnSpc="1">
            <a:noAutofit/>
          </a:bodyPr>
          <a:lstStyle/>
          <a:p>
            <a:pPr algn="ctr" defTabSz="914171" eaLnBrk="1" fontAlgn="auto" hangingPunct="1">
              <a:spcBef>
                <a:spcPts val="0"/>
              </a:spcBef>
              <a:spcAft>
                <a:spcPts val="0"/>
              </a:spcAft>
            </a:pPr>
            <a:endParaRPr lang="zh-CN" altLang="en-US" sz="1866">
              <a:solidFill>
                <a:prstClr val="white"/>
              </a:solidFill>
              <a:latin typeface="微软雅黑"/>
              <a:ea typeface="方正卡通简体"/>
              <a:cs typeface="+mn-ea"/>
              <a:sym typeface="+mn-lt"/>
            </a:endParaRPr>
          </a:p>
        </p:txBody>
      </p:sp>
      <p:pic>
        <p:nvPicPr>
          <p:cNvPr id="26" name="Picture 2" descr="C:\Users\ABC\Desktop\1.png">
            <a:extLst>
              <a:ext uri="{FF2B5EF4-FFF2-40B4-BE49-F238E27FC236}">
                <a16:creationId xmlns:a16="http://schemas.microsoft.com/office/drawing/2014/main" id="{7EE8DE05-4062-4294-838C-776625DA958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1866132" y="2120533"/>
            <a:ext cx="2248533" cy="2145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48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par>
                                <p:cTn id="26" presetID="22" presetClass="entr" presetSubtype="8"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BA4E244-3119-D17F-45B7-F70DA85B3D83}"/>
              </a:ext>
            </a:extLst>
          </p:cNvPr>
          <p:cNvSpPr/>
          <p:nvPr/>
        </p:nvSpPr>
        <p:spPr>
          <a:xfrm>
            <a:off x="9725" y="893"/>
            <a:ext cx="12185583" cy="6908770"/>
          </a:xfrm>
          <a:prstGeom prst="rect">
            <a:avLst/>
          </a:prstGeom>
          <a:solidFill>
            <a:srgbClr val="D7D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1" fontAlgn="auto" hangingPunct="1">
              <a:spcBef>
                <a:spcPts val="0"/>
              </a:spcBef>
              <a:spcAft>
                <a:spcPts val="0"/>
              </a:spcAft>
              <a:defRPr/>
            </a:pPr>
            <a:endParaRPr lang="en-US" sz="1799">
              <a:solidFill>
                <a:prstClr val="white"/>
              </a:solidFill>
              <a:latin typeface="等线" panose="020F0502020204030204"/>
            </a:endParaRPr>
          </a:p>
        </p:txBody>
      </p:sp>
      <p:grpSp>
        <p:nvGrpSpPr>
          <p:cNvPr id="18" name="组合 1">
            <a:extLst>
              <a:ext uri="{FF2B5EF4-FFF2-40B4-BE49-F238E27FC236}">
                <a16:creationId xmlns:a16="http://schemas.microsoft.com/office/drawing/2014/main" id="{AFCCC72D-7FD1-33C5-6725-99F00B7278E5}"/>
              </a:ext>
            </a:extLst>
          </p:cNvPr>
          <p:cNvGrpSpPr/>
          <p:nvPr/>
        </p:nvGrpSpPr>
        <p:grpSpPr>
          <a:xfrm flipH="1">
            <a:off x="9725" y="1263711"/>
            <a:ext cx="12452504" cy="5762890"/>
            <a:chOff x="-263748" y="1093609"/>
            <a:chExt cx="12455748" cy="5764391"/>
          </a:xfrm>
        </p:grpSpPr>
        <p:pic>
          <p:nvPicPr>
            <p:cNvPr id="19" name="图片 16">
              <a:extLst>
                <a:ext uri="{FF2B5EF4-FFF2-40B4-BE49-F238E27FC236}">
                  <a16:creationId xmlns:a16="http://schemas.microsoft.com/office/drawing/2014/main" id="{8DC5BECF-FBF3-4C72-1396-257D7D63B5ED}"/>
                </a:ext>
              </a:extLst>
            </p:cNvPr>
            <p:cNvPicPr>
              <a:picLocks noChangeAspect="1"/>
            </p:cNvPicPr>
            <p:nvPr/>
          </p:nvPicPr>
          <p:blipFill rotWithShape="1">
            <a:blip r:embed="rId2">
              <a:extLst>
                <a:ext uri="{28A0092B-C50C-407E-A947-70E740481C1C}">
                  <a14:useLocalDpi xmlns:a14="http://schemas.microsoft.com/office/drawing/2010/main" val="0"/>
                </a:ext>
              </a:extLst>
            </a:blip>
            <a:srcRect b="37146"/>
            <a:stretch/>
          </p:blipFill>
          <p:spPr>
            <a:xfrm rot="10800000">
              <a:off x="-263748" y="1093609"/>
              <a:ext cx="12455748" cy="5764391"/>
            </a:xfrm>
            <a:prstGeom prst="rect">
              <a:avLst/>
            </a:prstGeom>
          </p:spPr>
        </p:pic>
        <p:pic>
          <p:nvPicPr>
            <p:cNvPr id="20" name="图片 17">
              <a:extLst>
                <a:ext uri="{FF2B5EF4-FFF2-40B4-BE49-F238E27FC236}">
                  <a16:creationId xmlns:a16="http://schemas.microsoft.com/office/drawing/2014/main" id="{3965572C-4488-1CE6-5B2C-AA468C6FA8E2}"/>
                </a:ext>
              </a:extLst>
            </p:cNvPr>
            <p:cNvPicPr>
              <a:picLocks noChangeAspect="1"/>
            </p:cNvPicPr>
            <p:nvPr/>
          </p:nvPicPr>
          <p:blipFill rotWithShape="1">
            <a:blip r:embed="rId3">
              <a:extLst>
                <a:ext uri="{28A0092B-C50C-407E-A947-70E740481C1C}">
                  <a14:useLocalDpi xmlns:a14="http://schemas.microsoft.com/office/drawing/2010/main" val="0"/>
                </a:ext>
              </a:extLst>
            </a:blip>
            <a:srcRect l="13692" t="53086"/>
            <a:stretch/>
          </p:blipFill>
          <p:spPr>
            <a:xfrm>
              <a:off x="0" y="3429000"/>
              <a:ext cx="4998237" cy="3429000"/>
            </a:xfrm>
            <a:prstGeom prst="rect">
              <a:avLst/>
            </a:prstGeom>
          </p:spPr>
        </p:pic>
      </p:grpSp>
      <p:grpSp>
        <p:nvGrpSpPr>
          <p:cNvPr id="2" name="组合 28">
            <a:extLst>
              <a:ext uri="{FF2B5EF4-FFF2-40B4-BE49-F238E27FC236}">
                <a16:creationId xmlns:a16="http://schemas.microsoft.com/office/drawing/2014/main" id="{EE33AB21-041A-9BDE-9A87-ECE438A7CB37}"/>
              </a:ext>
            </a:extLst>
          </p:cNvPr>
          <p:cNvGrpSpPr/>
          <p:nvPr/>
        </p:nvGrpSpPr>
        <p:grpSpPr>
          <a:xfrm>
            <a:off x="1570956" y="19839"/>
            <a:ext cx="9119659" cy="6091354"/>
            <a:chOff x="1295400" y="132653"/>
            <a:chExt cx="6898608" cy="4429761"/>
          </a:xfrm>
        </p:grpSpPr>
        <p:grpSp>
          <p:nvGrpSpPr>
            <p:cNvPr id="3" name="组合 11">
              <a:extLst>
                <a:ext uri="{FF2B5EF4-FFF2-40B4-BE49-F238E27FC236}">
                  <a16:creationId xmlns:a16="http://schemas.microsoft.com/office/drawing/2014/main" id="{CC596956-FB6C-AA68-335C-666C0847C4E9}"/>
                </a:ext>
              </a:extLst>
            </p:cNvPr>
            <p:cNvGrpSpPr/>
            <p:nvPr/>
          </p:nvGrpSpPr>
          <p:grpSpPr>
            <a:xfrm>
              <a:off x="1295400" y="912554"/>
              <a:ext cx="6898608" cy="3649860"/>
              <a:chOff x="375986" y="819150"/>
              <a:chExt cx="9525000" cy="5334000"/>
            </a:xfrm>
          </p:grpSpPr>
          <p:sp>
            <p:nvSpPr>
              <p:cNvPr id="6" name="圆角矩形 10">
                <a:extLst>
                  <a:ext uri="{FF2B5EF4-FFF2-40B4-BE49-F238E27FC236}">
                    <a16:creationId xmlns:a16="http://schemas.microsoft.com/office/drawing/2014/main" id="{9A1F7E40-8F6A-E86E-B629-475099107937}"/>
                  </a:ext>
                </a:extLst>
              </p:cNvPr>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eaLnBrk="1" fontAlgn="auto" hangingPunct="1">
                  <a:spcBef>
                    <a:spcPts val="0"/>
                  </a:spcBef>
                  <a:spcAft>
                    <a:spcPts val="0"/>
                  </a:spcAft>
                  <a:defRPr/>
                </a:pPr>
                <a:endParaRPr lang="zh-CN" altLang="en-US" sz="2399">
                  <a:solidFill>
                    <a:prstClr val="white"/>
                  </a:solidFill>
                  <a:latin typeface="Calibri"/>
                  <a:ea typeface="思源黑体 CN"/>
                </a:endParaRPr>
              </a:p>
            </p:txBody>
          </p:sp>
          <p:sp>
            <p:nvSpPr>
              <p:cNvPr id="7" name="圆角矩形 9">
                <a:extLst>
                  <a:ext uri="{FF2B5EF4-FFF2-40B4-BE49-F238E27FC236}">
                    <a16:creationId xmlns:a16="http://schemas.microsoft.com/office/drawing/2014/main" id="{77D54A2C-F116-C045-0848-7943248F796C}"/>
                  </a:ext>
                </a:extLst>
              </p:cNvPr>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eaLnBrk="1" fontAlgn="auto" hangingPunct="1">
                  <a:spcBef>
                    <a:spcPts val="0"/>
                  </a:spcBef>
                  <a:spcAft>
                    <a:spcPts val="0"/>
                  </a:spcAft>
                  <a:defRPr/>
                </a:pPr>
                <a:endParaRPr lang="zh-CN" altLang="en-US" sz="2399">
                  <a:solidFill>
                    <a:prstClr val="white"/>
                  </a:solidFill>
                  <a:latin typeface="Calibri"/>
                  <a:ea typeface="思源黑体 CN"/>
                </a:endParaRPr>
              </a:p>
            </p:txBody>
          </p:sp>
        </p:grpSp>
        <p:pic>
          <p:nvPicPr>
            <p:cNvPr id="4" name="图片 26">
              <a:extLst>
                <a:ext uri="{FF2B5EF4-FFF2-40B4-BE49-F238E27FC236}">
                  <a16:creationId xmlns:a16="http://schemas.microsoft.com/office/drawing/2014/main" id="{20A2091E-3DE9-0123-3429-C94715017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5" name="图片 27">
              <a:extLst>
                <a:ext uri="{FF2B5EF4-FFF2-40B4-BE49-F238E27FC236}">
                  <a16:creationId xmlns:a16="http://schemas.microsoft.com/office/drawing/2014/main" id="{9F1FF340-8B53-A6AE-18B5-168E2DA2F4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8" name="图片 32">
            <a:extLst>
              <a:ext uri="{FF2B5EF4-FFF2-40B4-BE49-F238E27FC236}">
                <a16:creationId xmlns:a16="http://schemas.microsoft.com/office/drawing/2014/main" id="{8E9E0C37-4E83-5C7D-563D-B169CA6D56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7255" y="1576257"/>
            <a:ext cx="3811952" cy="5033924"/>
          </a:xfrm>
          <a:prstGeom prst="rect">
            <a:avLst/>
          </a:prstGeom>
        </p:spPr>
      </p:pic>
      <p:pic>
        <p:nvPicPr>
          <p:cNvPr id="9" name="图片 33">
            <a:extLst>
              <a:ext uri="{FF2B5EF4-FFF2-40B4-BE49-F238E27FC236}">
                <a16:creationId xmlns:a16="http://schemas.microsoft.com/office/drawing/2014/main" id="{328D2FEB-F23E-20F6-6E77-D6C90897E4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446339" y="4408874"/>
            <a:ext cx="2488552" cy="2429288"/>
          </a:xfrm>
          <a:prstGeom prst="rect">
            <a:avLst/>
          </a:prstGeom>
        </p:spPr>
      </p:pic>
      <p:pic>
        <p:nvPicPr>
          <p:cNvPr id="10" name="图片 40">
            <a:extLst>
              <a:ext uri="{FF2B5EF4-FFF2-40B4-BE49-F238E27FC236}">
                <a16:creationId xmlns:a16="http://schemas.microsoft.com/office/drawing/2014/main" id="{165D7F66-CAFC-32D6-9A72-D92C718074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525987" y="4222492"/>
            <a:ext cx="2234618" cy="2006077"/>
          </a:xfrm>
          <a:prstGeom prst="rect">
            <a:avLst/>
          </a:prstGeom>
        </p:spPr>
      </p:pic>
      <p:pic>
        <p:nvPicPr>
          <p:cNvPr id="17" name="图片 31">
            <a:extLst>
              <a:ext uri="{FF2B5EF4-FFF2-40B4-BE49-F238E27FC236}">
                <a16:creationId xmlns:a16="http://schemas.microsoft.com/office/drawing/2014/main" id="{7668C2F9-4BF5-BA61-2978-F6FE48E52C6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1155772">
            <a:off x="-313855" y="-222633"/>
            <a:ext cx="2724377" cy="2118961"/>
          </a:xfrm>
          <a:prstGeom prst="rect">
            <a:avLst/>
          </a:prstGeom>
        </p:spPr>
      </p:pic>
      <p:sp>
        <p:nvSpPr>
          <p:cNvPr id="16" name="Rectangle 15">
            <a:extLst>
              <a:ext uri="{FF2B5EF4-FFF2-40B4-BE49-F238E27FC236}">
                <a16:creationId xmlns:a16="http://schemas.microsoft.com/office/drawing/2014/main" id="{892E47AE-34BA-F7A1-3261-F3B485607E77}"/>
              </a:ext>
            </a:extLst>
          </p:cNvPr>
          <p:cNvSpPr/>
          <p:nvPr/>
        </p:nvSpPr>
        <p:spPr>
          <a:xfrm>
            <a:off x="3144637" y="2782920"/>
            <a:ext cx="7406485" cy="2861681"/>
          </a:xfrm>
          <a:prstGeom prst="rect">
            <a:avLst/>
          </a:prstGeom>
        </p:spPr>
        <p:txBody>
          <a:bodyPr wrap="square">
            <a:spAutoFit/>
          </a:bodyPr>
          <a:lstStyle/>
          <a:p>
            <a:pPr algn="ctr" defTabSz="914126" eaLnBrk="1" fontAlgn="auto" hangingPunct="1">
              <a:spcBef>
                <a:spcPts val="0"/>
              </a:spcBef>
              <a:spcAft>
                <a:spcPts val="0"/>
              </a:spcAft>
              <a:defRPr/>
            </a:pPr>
            <a:r>
              <a:rPr lang="vi-VN" sz="3599" b="1" kern="0">
                <a:solidFill>
                  <a:prstClr val="black"/>
                </a:solidFill>
                <a:latin typeface="Cambria" panose="02040503050406030204" pitchFamily="18" charset="0"/>
                <a:cs typeface="Times New Roman" pitchFamily="18" charset="0"/>
              </a:rPr>
              <a:t>Xem lại bài </a:t>
            </a:r>
          </a:p>
          <a:p>
            <a:pPr algn="ctr" defTabSz="914126" eaLnBrk="1" fontAlgn="auto" hangingPunct="1">
              <a:spcBef>
                <a:spcPts val="0"/>
              </a:spcBef>
              <a:spcAft>
                <a:spcPts val="0"/>
              </a:spcAft>
              <a:defRPr/>
            </a:pPr>
            <a:endParaRPr lang="vi-VN" sz="3599" b="1" kern="0">
              <a:solidFill>
                <a:prstClr val="black"/>
              </a:solidFill>
              <a:latin typeface="Cambria" panose="02040503050406030204" pitchFamily="18" charset="0"/>
              <a:cs typeface="Times New Roman" pitchFamily="18" charset="0"/>
            </a:endParaRPr>
          </a:p>
          <a:p>
            <a:pPr algn="ctr" defTabSz="914126" eaLnBrk="1" fontAlgn="auto" hangingPunct="1">
              <a:spcBef>
                <a:spcPts val="0"/>
              </a:spcBef>
              <a:spcAft>
                <a:spcPts val="0"/>
              </a:spcAft>
              <a:defRPr/>
            </a:pPr>
            <a:r>
              <a:rPr lang="vi-VN" sz="3599" b="1" kern="0">
                <a:solidFill>
                  <a:prstClr val="black"/>
                </a:solidFill>
                <a:latin typeface="Cambria" panose="02040503050406030204" pitchFamily="18" charset="0"/>
                <a:cs typeface="Times New Roman" pitchFamily="18" charset="0"/>
              </a:rPr>
              <a:t>Học thuộc lòng bài thơ</a:t>
            </a:r>
          </a:p>
          <a:p>
            <a:pPr algn="ctr" defTabSz="914126" eaLnBrk="1" fontAlgn="auto" hangingPunct="1">
              <a:spcBef>
                <a:spcPts val="0"/>
              </a:spcBef>
              <a:spcAft>
                <a:spcPts val="0"/>
              </a:spcAft>
              <a:defRPr/>
            </a:pPr>
            <a:endParaRPr lang="vi-VN" sz="3599" b="1" kern="0">
              <a:solidFill>
                <a:prstClr val="black"/>
              </a:solidFill>
              <a:latin typeface="Cambria" panose="02040503050406030204" pitchFamily="18" charset="0"/>
              <a:cs typeface="Times New Roman" pitchFamily="18" charset="0"/>
            </a:endParaRPr>
          </a:p>
          <a:p>
            <a:pPr algn="ctr" defTabSz="914126" eaLnBrk="1" fontAlgn="auto" hangingPunct="1">
              <a:spcBef>
                <a:spcPts val="0"/>
              </a:spcBef>
              <a:spcAft>
                <a:spcPts val="0"/>
              </a:spcAft>
              <a:defRPr/>
            </a:pPr>
            <a:r>
              <a:rPr lang="vi-VN" sz="3599" b="1" kern="0">
                <a:solidFill>
                  <a:prstClr val="black"/>
                </a:solidFill>
                <a:latin typeface="Cambria" panose="02040503050406030204" pitchFamily="18" charset="0"/>
                <a:cs typeface="Times New Roman" pitchFamily="18" charset="0"/>
              </a:rPr>
              <a:t>Chuẩn bị tiết 3</a:t>
            </a:r>
            <a:endParaRPr lang="vi-VN" sz="3599" b="1" kern="0" dirty="0">
              <a:solidFill>
                <a:prstClr val="black"/>
              </a:solidFill>
              <a:latin typeface="Cambria" panose="02040503050406030204" pitchFamily="18" charset="0"/>
              <a:cs typeface="Times New Roman" pitchFamily="18" charset="0"/>
            </a:endParaRPr>
          </a:p>
        </p:txBody>
      </p:sp>
      <p:pic>
        <p:nvPicPr>
          <p:cNvPr id="24" name="Picture 23">
            <a:extLst>
              <a:ext uri="{FF2B5EF4-FFF2-40B4-BE49-F238E27FC236}">
                <a16:creationId xmlns:a16="http://schemas.microsoft.com/office/drawing/2014/main" id="{DEE632FD-05A9-E158-4442-E4937947F7A0}"/>
              </a:ext>
            </a:extLst>
          </p:cNvPr>
          <p:cNvPicPr>
            <a:picLocks noChangeAspect="1"/>
          </p:cNvPicPr>
          <p:nvPr/>
        </p:nvPicPr>
        <p:blipFill>
          <a:blip r:embed="rId9"/>
          <a:stretch>
            <a:fillRect/>
          </a:stretch>
        </p:blipFill>
        <p:spPr>
          <a:xfrm>
            <a:off x="2638290" y="1545784"/>
            <a:ext cx="6808049" cy="1346982"/>
          </a:xfrm>
          <a:prstGeom prst="rect">
            <a:avLst/>
          </a:prstGeom>
        </p:spPr>
      </p:pic>
    </p:spTree>
    <p:extLst>
      <p:ext uri="{BB962C8B-B14F-4D97-AF65-F5344CB8AC3E}">
        <p14:creationId xmlns:p14="http://schemas.microsoft.com/office/powerpoint/2010/main" val="154947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circle(in)">
                                      <p:cBhvr>
                                        <p:cTn id="11"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9434E3-05AC-7658-F190-9B89F100EC52}"/>
              </a:ext>
            </a:extLst>
          </p:cNvPr>
          <p:cNvPicPr>
            <a:picLocks noChangeAspect="1"/>
          </p:cNvPicPr>
          <p:nvPr/>
        </p:nvPicPr>
        <p:blipFill>
          <a:blip r:embed="rId2"/>
          <a:stretch>
            <a:fillRect/>
          </a:stretch>
        </p:blipFill>
        <p:spPr>
          <a:xfrm>
            <a:off x="404318" y="732223"/>
            <a:ext cx="8974345" cy="4728620"/>
          </a:xfrm>
          <a:prstGeom prst="rect">
            <a:avLst/>
          </a:prstGeom>
        </p:spPr>
      </p:pic>
    </p:spTree>
    <p:extLst>
      <p:ext uri="{BB962C8B-B14F-4D97-AF65-F5344CB8AC3E}">
        <p14:creationId xmlns:p14="http://schemas.microsoft.com/office/powerpoint/2010/main" val="2761793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8">
            <a:extLst>
              <a:ext uri="{FF2B5EF4-FFF2-40B4-BE49-F238E27FC236}">
                <a16:creationId xmlns:a16="http://schemas.microsoft.com/office/drawing/2014/main" id="{90CB374C-659E-43E1-BED9-72257F63FC42}"/>
              </a:ext>
            </a:extLst>
          </p:cNvPr>
          <p:cNvGrpSpPr/>
          <p:nvPr/>
        </p:nvGrpSpPr>
        <p:grpSpPr>
          <a:xfrm rot="800583">
            <a:off x="6158813" y="37933"/>
            <a:ext cx="5633727" cy="6386816"/>
            <a:chOff x="477957" y="631184"/>
            <a:chExt cx="2728926" cy="2600673"/>
          </a:xfrm>
        </p:grpSpPr>
        <p:pic>
          <p:nvPicPr>
            <p:cNvPr id="5" name="图片 1">
              <a:extLst>
                <a:ext uri="{FF2B5EF4-FFF2-40B4-BE49-F238E27FC236}">
                  <a16:creationId xmlns:a16="http://schemas.microsoft.com/office/drawing/2014/main" id="{BED59947-6AAF-4B54-ABD8-5C4D5F9DEB7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21006612">
              <a:off x="477957" y="631184"/>
              <a:ext cx="2728926" cy="2600673"/>
            </a:xfrm>
            <a:prstGeom prst="rect">
              <a:avLst/>
            </a:prstGeom>
          </p:spPr>
        </p:pic>
        <p:pic>
          <p:nvPicPr>
            <p:cNvPr id="6" name="图片 4">
              <a:extLst>
                <a:ext uri="{FF2B5EF4-FFF2-40B4-BE49-F238E27FC236}">
                  <a16:creationId xmlns:a16="http://schemas.microsoft.com/office/drawing/2014/main" id="{350B8331-FC0F-4EE7-BB49-5F0E143B9A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rot="21019074">
              <a:off x="797311" y="1537964"/>
              <a:ext cx="1930197" cy="1351026"/>
            </a:xfrm>
            <a:prstGeom prst="rect">
              <a:avLst/>
            </a:prstGeom>
          </p:spPr>
        </p:pic>
      </p:grpSp>
      <p:grpSp>
        <p:nvGrpSpPr>
          <p:cNvPr id="7" name="组合 8">
            <a:extLst>
              <a:ext uri="{FF2B5EF4-FFF2-40B4-BE49-F238E27FC236}">
                <a16:creationId xmlns:a16="http://schemas.microsoft.com/office/drawing/2014/main" id="{421B6869-8A86-4721-AF25-902AE2C3B809}"/>
              </a:ext>
            </a:extLst>
          </p:cNvPr>
          <p:cNvGrpSpPr/>
          <p:nvPr/>
        </p:nvGrpSpPr>
        <p:grpSpPr>
          <a:xfrm rot="800583">
            <a:off x="660938" y="-262385"/>
            <a:ext cx="5633727" cy="6386816"/>
            <a:chOff x="477957" y="631184"/>
            <a:chExt cx="2728926" cy="2600673"/>
          </a:xfrm>
        </p:grpSpPr>
        <p:pic>
          <p:nvPicPr>
            <p:cNvPr id="8" name="图片 1">
              <a:extLst>
                <a:ext uri="{FF2B5EF4-FFF2-40B4-BE49-F238E27FC236}">
                  <a16:creationId xmlns:a16="http://schemas.microsoft.com/office/drawing/2014/main" id="{F04CB1D9-C4D5-4289-A13A-DAA24815925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21006612">
              <a:off x="477957" y="631184"/>
              <a:ext cx="2728926" cy="2600673"/>
            </a:xfrm>
            <a:prstGeom prst="rect">
              <a:avLst/>
            </a:prstGeom>
          </p:spPr>
        </p:pic>
        <p:pic>
          <p:nvPicPr>
            <p:cNvPr id="9" name="图片 4">
              <a:extLst>
                <a:ext uri="{FF2B5EF4-FFF2-40B4-BE49-F238E27FC236}">
                  <a16:creationId xmlns:a16="http://schemas.microsoft.com/office/drawing/2014/main" id="{5C53C771-C834-42F7-AB2C-FF51978F6E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rot="21019074">
              <a:off x="797311" y="1537964"/>
              <a:ext cx="1930197" cy="1351026"/>
            </a:xfrm>
            <a:prstGeom prst="rect">
              <a:avLst/>
            </a:prstGeom>
          </p:spPr>
        </p:pic>
      </p:grpSp>
      <p:pic>
        <p:nvPicPr>
          <p:cNvPr id="11" name="Picture 10">
            <a:extLst>
              <a:ext uri="{FF2B5EF4-FFF2-40B4-BE49-F238E27FC236}">
                <a16:creationId xmlns:a16="http://schemas.microsoft.com/office/drawing/2014/main" id="{AEBAA8B6-4C9A-4D5F-A699-6B1D19E29A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734" t="31177" r="5490" b="25882"/>
          <a:stretch/>
        </p:blipFill>
        <p:spPr>
          <a:xfrm>
            <a:off x="990286" y="1448061"/>
            <a:ext cx="4333989" cy="4051787"/>
          </a:xfrm>
          <a:prstGeom prst="rect">
            <a:avLst/>
          </a:prstGeom>
        </p:spPr>
      </p:pic>
      <p:pic>
        <p:nvPicPr>
          <p:cNvPr id="12" name="Picture 11">
            <a:extLst>
              <a:ext uri="{FF2B5EF4-FFF2-40B4-BE49-F238E27FC236}">
                <a16:creationId xmlns:a16="http://schemas.microsoft.com/office/drawing/2014/main" id="{C62815AA-2B61-493D-9730-58E2EED57A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347" t="70430" r="47451" b="1458"/>
          <a:stretch/>
        </p:blipFill>
        <p:spPr>
          <a:xfrm>
            <a:off x="6601182" y="1909483"/>
            <a:ext cx="4220968" cy="3926542"/>
          </a:xfrm>
          <a:prstGeom prst="rect">
            <a:avLst/>
          </a:prstGeom>
        </p:spPr>
      </p:pic>
      <p:sp>
        <p:nvSpPr>
          <p:cNvPr id="10" name="TextBox 9">
            <a:extLst>
              <a:ext uri="{FF2B5EF4-FFF2-40B4-BE49-F238E27FC236}">
                <a16:creationId xmlns:a16="http://schemas.microsoft.com/office/drawing/2014/main" id="{B0788D9E-9ABC-4664-BEC8-50C1A35A514B}"/>
              </a:ext>
            </a:extLst>
          </p:cNvPr>
          <p:cNvSpPr txBox="1"/>
          <p:nvPr/>
        </p:nvSpPr>
        <p:spPr>
          <a:xfrm>
            <a:off x="3133921" y="5570910"/>
            <a:ext cx="5759355" cy="646331"/>
          </a:xfrm>
          <a:prstGeom prst="rect">
            <a:avLst/>
          </a:prstGeom>
          <a:noFill/>
        </p:spPr>
        <p:txBody>
          <a:bodyPr wrap="square" rtlCol="0">
            <a:spAutoFit/>
          </a:bodyPr>
          <a:lstStyle/>
          <a:p>
            <a:pPr algn="ctr"/>
            <a:r>
              <a:rPr lang="en-US" sz="3600" dirty="0" err="1">
                <a:solidFill>
                  <a:srgbClr val="FF0000"/>
                </a:solidFill>
                <a:latin typeface="Arial" panose="020B0604020202020204" pitchFamily="34" charset="0"/>
                <a:cs typeface="Arial" panose="020B0604020202020204" pitchFamily="34" charset="0"/>
              </a:rPr>
              <a:t>Bức</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tranh</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vẽ</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những</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gì</a:t>
            </a:r>
            <a:r>
              <a:rPr lang="en-US" sz="3600"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1645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par>
                                <p:cTn id="10" presetID="5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5000" r="-5000" b="-1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739CF-38C0-4855-BD49-22C3137C98A6}"/>
              </a:ext>
            </a:extLst>
          </p:cNvPr>
          <p:cNvSpPr>
            <a:spLocks noGrp="1"/>
          </p:cNvSpPr>
          <p:nvPr>
            <p:ph type="title" idx="4294967295"/>
          </p:nvPr>
        </p:nvSpPr>
        <p:spPr>
          <a:xfrm>
            <a:off x="2436812" y="737726"/>
            <a:ext cx="9083675" cy="833437"/>
          </a:xfrm>
          <a:prstGeom prst="rect">
            <a:avLst/>
          </a:prstGeom>
        </p:spPr>
        <p:txBody>
          <a:bodyPr>
            <a:normAutofit/>
          </a:bodyPr>
          <a:lstStyle/>
          <a:p>
            <a:r>
              <a:rPr lang="en-US" sz="4199" b="1" dirty="0" err="1">
                <a:solidFill>
                  <a:schemeClr val="bg1"/>
                </a:solidFill>
                <a:latin typeface="HP001 4 hàng" panose="020B0603050302020204" pitchFamily="34" charset="0"/>
              </a:rPr>
              <a:t>Thứ</a:t>
            </a:r>
            <a:r>
              <a:rPr lang="en-US" sz="4199" b="1" dirty="0">
                <a:solidFill>
                  <a:schemeClr val="bg1"/>
                </a:solidFill>
                <a:latin typeface="HP001 4 hàng" panose="020B0603050302020204" pitchFamily="34" charset="0"/>
              </a:rPr>
              <a:t>  </a:t>
            </a:r>
            <a:r>
              <a:rPr lang="en-US" sz="4199" b="1" dirty="0" err="1">
                <a:solidFill>
                  <a:schemeClr val="bg1"/>
                </a:solidFill>
                <a:latin typeface="HP001 4 hàng" panose="020B0603050302020204" pitchFamily="34" charset="0"/>
              </a:rPr>
              <a:t>ngày</a:t>
            </a:r>
            <a:r>
              <a:rPr lang="en-US" sz="4199" b="1" dirty="0">
                <a:solidFill>
                  <a:schemeClr val="bg1"/>
                </a:solidFill>
                <a:latin typeface="HP001 4 hàng" panose="020B0603050302020204" pitchFamily="34" charset="0"/>
              </a:rPr>
              <a:t>  </a:t>
            </a:r>
            <a:r>
              <a:rPr lang="en-US" sz="4199" b="1" dirty="0" err="1">
                <a:solidFill>
                  <a:schemeClr val="bg1"/>
                </a:solidFill>
                <a:latin typeface="HP001 4 hàng" panose="020B0603050302020204" pitchFamily="34" charset="0"/>
              </a:rPr>
              <a:t>tháng</a:t>
            </a:r>
            <a:r>
              <a:rPr lang="en-US" sz="4199" b="1" dirty="0">
                <a:solidFill>
                  <a:schemeClr val="bg1"/>
                </a:solidFill>
                <a:latin typeface="HP001 4 hàng" panose="020B0603050302020204" pitchFamily="34" charset="0"/>
              </a:rPr>
              <a:t>  </a:t>
            </a:r>
            <a:r>
              <a:rPr lang="en-US" sz="4199" b="1" dirty="0" err="1">
                <a:solidFill>
                  <a:schemeClr val="bg1"/>
                </a:solidFill>
                <a:latin typeface="HP001 4 hàng" panose="020B0603050302020204" pitchFamily="34" charset="0"/>
              </a:rPr>
              <a:t>năm</a:t>
            </a:r>
            <a:r>
              <a:rPr lang="en-US" sz="4199" b="1" dirty="0">
                <a:solidFill>
                  <a:schemeClr val="bg1"/>
                </a:solidFill>
                <a:latin typeface="HP001 4 hàng" panose="020B0603050302020204" pitchFamily="34" charset="0"/>
              </a:rPr>
              <a:t> 2022</a:t>
            </a:r>
          </a:p>
        </p:txBody>
      </p:sp>
      <p:sp>
        <p:nvSpPr>
          <p:cNvPr id="4" name="Title 1">
            <a:extLst>
              <a:ext uri="{FF2B5EF4-FFF2-40B4-BE49-F238E27FC236}">
                <a16:creationId xmlns:a16="http://schemas.microsoft.com/office/drawing/2014/main" id="{E3868BFD-4EC0-4E68-87AA-6136633F8FB0}"/>
              </a:ext>
            </a:extLst>
          </p:cNvPr>
          <p:cNvSpPr txBox="1">
            <a:spLocks/>
          </p:cNvSpPr>
          <p:nvPr/>
        </p:nvSpPr>
        <p:spPr>
          <a:xfrm>
            <a:off x="4923182" y="1705818"/>
            <a:ext cx="2650432" cy="755242"/>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03" fontAlgn="auto">
              <a:spcAft>
                <a:spcPts val="0"/>
              </a:spcAft>
              <a:defRPr/>
            </a:pPr>
            <a:r>
              <a:rPr lang="en-US" sz="4199" b="1" dirty="0" err="1">
                <a:solidFill>
                  <a:prstClr val="white"/>
                </a:solidFill>
                <a:latin typeface="HP001 4 hàng" panose="020B0603050302020204" pitchFamily="34" charset="0"/>
                <a:sym typeface="Arial"/>
              </a:rPr>
              <a:t>Tiếng</a:t>
            </a:r>
            <a:r>
              <a:rPr lang="en-US" sz="4199" b="1" dirty="0">
                <a:solidFill>
                  <a:prstClr val="white"/>
                </a:solidFill>
                <a:latin typeface="HP001 4 hàng" panose="020B0603050302020204" pitchFamily="34" charset="0"/>
                <a:sym typeface="Arial"/>
              </a:rPr>
              <a:t> </a:t>
            </a:r>
            <a:r>
              <a:rPr lang="en-US" sz="4199" b="1" dirty="0" err="1">
                <a:solidFill>
                  <a:prstClr val="white"/>
                </a:solidFill>
                <a:latin typeface="HP001 4 hàng" panose="020B0603050302020204" pitchFamily="34" charset="0"/>
                <a:sym typeface="Arial"/>
              </a:rPr>
              <a:t>Việt</a:t>
            </a:r>
            <a:endParaRPr lang="en-US" sz="4199" b="1" dirty="0">
              <a:solidFill>
                <a:prstClr val="white"/>
              </a:solidFill>
              <a:latin typeface="HP001 4 hàng" panose="020B0603050302020204" pitchFamily="34" charset="0"/>
              <a:sym typeface="Arial"/>
            </a:endParaRPr>
          </a:p>
        </p:txBody>
      </p:sp>
      <p:sp>
        <p:nvSpPr>
          <p:cNvPr id="5" name="Title 1">
            <a:extLst>
              <a:ext uri="{FF2B5EF4-FFF2-40B4-BE49-F238E27FC236}">
                <a16:creationId xmlns:a16="http://schemas.microsoft.com/office/drawing/2014/main" id="{5A246BBA-4ECE-46F9-AC66-06281791C747}"/>
              </a:ext>
            </a:extLst>
          </p:cNvPr>
          <p:cNvSpPr txBox="1">
            <a:spLocks/>
          </p:cNvSpPr>
          <p:nvPr/>
        </p:nvSpPr>
        <p:spPr>
          <a:xfrm>
            <a:off x="2980639" y="3309777"/>
            <a:ext cx="6694119" cy="877489"/>
          </a:xfrm>
          <a:prstGeom prst="rect">
            <a:avLst/>
          </a:prstGeom>
        </p:spPr>
        <p:txBody>
          <a:bodyPr vert="horz" lIns="91416" tIns="45708" rIns="91416" bIns="45708"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03" fontAlgn="auto">
              <a:spcAft>
                <a:spcPts val="0"/>
              </a:spcAft>
              <a:defRPr/>
            </a:pPr>
            <a:r>
              <a:rPr lang="en-US" sz="4199" b="1" dirty="0" err="1">
                <a:solidFill>
                  <a:srgbClr val="FFFF00"/>
                </a:solidFill>
                <a:effectLst>
                  <a:outerShdw blurRad="38100" dist="38100" dir="2700000" algn="tl">
                    <a:srgbClr val="000000">
                      <a:alpha val="43137"/>
                    </a:srgbClr>
                  </a:outerShdw>
                </a:effectLst>
                <a:latin typeface="HP001 4 hàng" panose="020B0603050302020204" pitchFamily="34" charset="0"/>
                <a:sym typeface="Arial"/>
              </a:rPr>
              <a:t>Bài</a:t>
            </a:r>
            <a:r>
              <a:rPr lang="en-US" sz="4199" b="1" dirty="0">
                <a:solidFill>
                  <a:srgbClr val="FFFF00"/>
                </a:solidFill>
                <a:effectLst>
                  <a:outerShdw blurRad="38100" dist="38100" dir="2700000" algn="tl">
                    <a:srgbClr val="000000">
                      <a:alpha val="43137"/>
                    </a:srgbClr>
                  </a:outerShdw>
                </a:effectLst>
                <a:latin typeface="HP001 4 hàng" panose="020B0603050302020204" pitchFamily="34" charset="0"/>
                <a:sym typeface="Arial"/>
              </a:rPr>
              <a:t> 3: </a:t>
            </a:r>
            <a:r>
              <a:rPr lang="en-US" sz="4199" b="1" dirty="0" err="1">
                <a:solidFill>
                  <a:srgbClr val="FFFF00"/>
                </a:solidFill>
                <a:effectLst>
                  <a:outerShdw blurRad="38100" dist="38100" dir="2700000" algn="tl">
                    <a:srgbClr val="000000">
                      <a:alpha val="43137"/>
                    </a:srgbClr>
                  </a:outerShdw>
                </a:effectLst>
                <a:latin typeface="HP001 4 hàng" panose="020B0603050302020204" pitchFamily="34" charset="0"/>
                <a:sym typeface="Arial"/>
              </a:rPr>
              <a:t>Bàn</a:t>
            </a:r>
            <a:r>
              <a:rPr lang="en-US" sz="4199" b="1" dirty="0">
                <a:solidFill>
                  <a:srgbClr val="FFFF00"/>
                </a:solidFill>
                <a:effectLst>
                  <a:outerShdw blurRad="38100" dist="38100" dir="2700000" algn="tl">
                    <a:srgbClr val="000000">
                      <a:alpha val="43137"/>
                    </a:srgbClr>
                  </a:outerShdw>
                </a:effectLst>
                <a:latin typeface="HP001 4 hàng" panose="020B0603050302020204" pitchFamily="34" charset="0"/>
                <a:sym typeface="Arial"/>
              </a:rPr>
              <a:t> </a:t>
            </a:r>
            <a:r>
              <a:rPr lang="en-US" sz="4199" b="1" dirty="0" err="1">
                <a:solidFill>
                  <a:srgbClr val="FFFF00"/>
                </a:solidFill>
                <a:effectLst>
                  <a:outerShdw blurRad="38100" dist="38100" dir="2700000" algn="tl">
                    <a:srgbClr val="000000">
                      <a:alpha val="43137"/>
                    </a:srgbClr>
                  </a:outerShdw>
                </a:effectLst>
                <a:latin typeface="HP001 4 hàng" panose="020B0603050302020204" pitchFamily="34" charset="0"/>
                <a:sym typeface="Arial"/>
              </a:rPr>
              <a:t>tay</a:t>
            </a:r>
            <a:r>
              <a:rPr lang="en-US" sz="4199" b="1" dirty="0">
                <a:solidFill>
                  <a:srgbClr val="FFFF00"/>
                </a:solidFill>
                <a:effectLst>
                  <a:outerShdw blurRad="38100" dist="38100" dir="2700000" algn="tl">
                    <a:srgbClr val="000000">
                      <a:alpha val="43137"/>
                    </a:srgbClr>
                  </a:outerShdw>
                </a:effectLst>
                <a:latin typeface="HP001 4 hàng" panose="020B0603050302020204" pitchFamily="34" charset="0"/>
                <a:sym typeface="Arial"/>
              </a:rPr>
              <a:t> </a:t>
            </a:r>
            <a:r>
              <a:rPr lang="en-US" sz="4199" b="1" dirty="0" err="1">
                <a:solidFill>
                  <a:srgbClr val="FFFF00"/>
                </a:solidFill>
                <a:effectLst>
                  <a:outerShdw blurRad="38100" dist="38100" dir="2700000" algn="tl">
                    <a:srgbClr val="000000">
                      <a:alpha val="43137"/>
                    </a:srgbClr>
                  </a:outerShdw>
                </a:effectLst>
                <a:latin typeface="HP001 4 hàng" panose="020B0603050302020204" pitchFamily="34" charset="0"/>
                <a:sym typeface="Arial"/>
              </a:rPr>
              <a:t>cô</a:t>
            </a:r>
            <a:r>
              <a:rPr lang="en-US" sz="4199" b="1" dirty="0">
                <a:solidFill>
                  <a:srgbClr val="FFFF00"/>
                </a:solidFill>
                <a:effectLst>
                  <a:outerShdw blurRad="38100" dist="38100" dir="2700000" algn="tl">
                    <a:srgbClr val="000000">
                      <a:alpha val="43137"/>
                    </a:srgbClr>
                  </a:outerShdw>
                </a:effectLst>
                <a:latin typeface="HP001 4 hàng" panose="020B0603050302020204" pitchFamily="34" charset="0"/>
                <a:sym typeface="Arial"/>
              </a:rPr>
              <a:t> </a:t>
            </a:r>
            <a:r>
              <a:rPr lang="en-US" sz="4199" b="1" dirty="0" err="1">
                <a:solidFill>
                  <a:srgbClr val="FFFF00"/>
                </a:solidFill>
                <a:effectLst>
                  <a:outerShdw blurRad="38100" dist="38100" dir="2700000" algn="tl">
                    <a:srgbClr val="000000">
                      <a:alpha val="43137"/>
                    </a:srgbClr>
                  </a:outerShdw>
                </a:effectLst>
                <a:latin typeface="HP001 4 hàng" panose="020B0603050302020204" pitchFamily="34" charset="0"/>
                <a:sym typeface="Arial"/>
              </a:rPr>
              <a:t>giáo</a:t>
            </a:r>
            <a:r>
              <a:rPr lang="en-US" sz="4199" b="1" dirty="0">
                <a:solidFill>
                  <a:srgbClr val="FFFF00"/>
                </a:solidFill>
                <a:effectLst>
                  <a:outerShdw blurRad="38100" dist="38100" dir="2700000" algn="tl">
                    <a:srgbClr val="000000">
                      <a:alpha val="43137"/>
                    </a:srgbClr>
                  </a:outerShdw>
                </a:effectLst>
                <a:latin typeface="HP001 4 hàng" panose="020B0603050302020204" pitchFamily="34" charset="0"/>
                <a:sym typeface="Arial"/>
              </a:rPr>
              <a:t> (</a:t>
            </a:r>
            <a:r>
              <a:rPr lang="en-US" sz="4199" b="1" dirty="0" err="1">
                <a:solidFill>
                  <a:srgbClr val="FFFF00"/>
                </a:solidFill>
                <a:effectLst>
                  <a:outerShdw blurRad="38100" dist="38100" dir="2700000" algn="tl">
                    <a:srgbClr val="000000">
                      <a:alpha val="43137"/>
                    </a:srgbClr>
                  </a:outerShdw>
                </a:effectLst>
                <a:latin typeface="HP001 4 hàng" panose="020B0603050302020204" pitchFamily="34" charset="0"/>
                <a:sym typeface="Arial"/>
              </a:rPr>
              <a:t>Tiết</a:t>
            </a:r>
            <a:r>
              <a:rPr lang="en-US" sz="4199" b="1" dirty="0">
                <a:solidFill>
                  <a:srgbClr val="FFFF00"/>
                </a:solidFill>
                <a:effectLst>
                  <a:outerShdw blurRad="38100" dist="38100" dir="2700000" algn="tl">
                    <a:srgbClr val="000000">
                      <a:alpha val="43137"/>
                    </a:srgbClr>
                  </a:outerShdw>
                </a:effectLst>
                <a:latin typeface="HP001 4 hàng" panose="020B0603050302020204" pitchFamily="34" charset="0"/>
                <a:sym typeface="Arial"/>
              </a:rPr>
              <a:t> 1)</a:t>
            </a:r>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4684" b="97892" l="2442" r="97791"/>
                    </a14:imgEffect>
                  </a14:imgLayer>
                </a14:imgProps>
              </a:ext>
              <a:ext uri="{28A0092B-C50C-407E-A947-70E740481C1C}">
                <a14:useLocalDpi xmlns:a14="http://schemas.microsoft.com/office/drawing/2010/main" val="0"/>
              </a:ext>
            </a:extLst>
          </a:blip>
          <a:stretch>
            <a:fillRect/>
          </a:stretch>
        </p:blipFill>
        <p:spPr>
          <a:xfrm>
            <a:off x="251700" y="3765874"/>
            <a:ext cx="6225899" cy="3091234"/>
          </a:xfrm>
          <a:prstGeom prst="rect">
            <a:avLst/>
          </a:prstGeom>
          <a:ln>
            <a:noFill/>
          </a:ln>
          <a:effectLst>
            <a:outerShdw blurRad="292100" dist="139700" dir="2700000" algn="tl" rotWithShape="0">
              <a:srgbClr val="333333">
                <a:alpha val="65000"/>
              </a:srgbClr>
            </a:outerShdw>
          </a:effectLst>
        </p:spPr>
      </p:pic>
      <p:sp>
        <p:nvSpPr>
          <p:cNvPr id="10" name="Title 1">
            <a:extLst>
              <a:ext uri="{FF2B5EF4-FFF2-40B4-BE49-F238E27FC236}">
                <a16:creationId xmlns:a16="http://schemas.microsoft.com/office/drawing/2014/main" id="{E3868BFD-4EC0-4E68-87AA-6136633F8FB0}"/>
              </a:ext>
            </a:extLst>
          </p:cNvPr>
          <p:cNvSpPr txBox="1">
            <a:spLocks/>
          </p:cNvSpPr>
          <p:nvPr/>
        </p:nvSpPr>
        <p:spPr>
          <a:xfrm>
            <a:off x="6567395" y="4227579"/>
            <a:ext cx="5659565" cy="755242"/>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03" fontAlgn="auto">
              <a:spcAft>
                <a:spcPts val="0"/>
              </a:spcAft>
              <a:defRPr/>
            </a:pPr>
            <a:r>
              <a:rPr lang="en-US" sz="4199" b="1" dirty="0" err="1">
                <a:solidFill>
                  <a:prstClr val="white"/>
                </a:solidFill>
                <a:latin typeface="HP001 4 hàng" panose="020B0603050302020204" pitchFamily="34" charset="0"/>
                <a:sym typeface="Arial"/>
              </a:rPr>
              <a:t>Nguyễn</a:t>
            </a:r>
            <a:r>
              <a:rPr lang="en-US" sz="4199" b="1" dirty="0">
                <a:solidFill>
                  <a:prstClr val="white"/>
                </a:solidFill>
                <a:latin typeface="HP001 4 hàng" panose="020B0603050302020204" pitchFamily="34" charset="0"/>
                <a:sym typeface="Arial"/>
              </a:rPr>
              <a:t> </a:t>
            </a:r>
            <a:r>
              <a:rPr lang="en-US" sz="4199" b="1" dirty="0" err="1">
                <a:solidFill>
                  <a:prstClr val="white"/>
                </a:solidFill>
                <a:latin typeface="HP001 4 hàng" panose="020B0603050302020204" pitchFamily="34" charset="0"/>
                <a:sym typeface="Arial"/>
              </a:rPr>
              <a:t>Trọng</a:t>
            </a:r>
            <a:r>
              <a:rPr lang="en-US" sz="4199" b="1" dirty="0">
                <a:solidFill>
                  <a:prstClr val="white"/>
                </a:solidFill>
                <a:latin typeface="HP001 4 hàng" panose="020B0603050302020204" pitchFamily="34" charset="0"/>
                <a:sym typeface="Arial"/>
              </a:rPr>
              <a:t> </a:t>
            </a:r>
            <a:r>
              <a:rPr lang="en-US" sz="4199" b="1" dirty="0" err="1">
                <a:solidFill>
                  <a:prstClr val="white"/>
                </a:solidFill>
                <a:latin typeface="HP001 4 hàng" panose="020B0603050302020204" pitchFamily="34" charset="0"/>
                <a:sym typeface="Arial"/>
              </a:rPr>
              <a:t>Hoàn</a:t>
            </a:r>
            <a:endParaRPr lang="en-US" sz="4199" b="1" dirty="0">
              <a:solidFill>
                <a:prstClr val="white"/>
              </a:solidFill>
              <a:latin typeface="HP001 4 hàng" panose="020B0603050302020204" pitchFamily="34" charset="0"/>
              <a:sym typeface="Arial"/>
            </a:endParaRPr>
          </a:p>
        </p:txBody>
      </p:sp>
      <p:sp>
        <p:nvSpPr>
          <p:cNvPr id="7" name="Title 1">
            <a:extLst>
              <a:ext uri="{FF2B5EF4-FFF2-40B4-BE49-F238E27FC236}">
                <a16:creationId xmlns:a16="http://schemas.microsoft.com/office/drawing/2014/main" id="{E3868BFD-4EC0-4E68-87AA-6136633F8FB0}"/>
              </a:ext>
            </a:extLst>
          </p:cNvPr>
          <p:cNvSpPr txBox="1">
            <a:spLocks/>
          </p:cNvSpPr>
          <p:nvPr/>
        </p:nvSpPr>
        <p:spPr>
          <a:xfrm>
            <a:off x="8407112" y="5123416"/>
            <a:ext cx="5659565" cy="755242"/>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03" fontAlgn="auto">
              <a:spcAft>
                <a:spcPts val="0"/>
              </a:spcAft>
              <a:defRPr/>
            </a:pPr>
            <a:r>
              <a:rPr lang="en-US" sz="4199" b="1" dirty="0" err="1">
                <a:solidFill>
                  <a:prstClr val="white"/>
                </a:solidFill>
                <a:latin typeface="HP001 4 hàng" panose="020B0603050302020204" pitchFamily="34" charset="0"/>
                <a:sym typeface="Arial"/>
              </a:rPr>
              <a:t>Trang</a:t>
            </a:r>
            <a:r>
              <a:rPr lang="en-US" sz="4199" b="1" dirty="0">
                <a:solidFill>
                  <a:prstClr val="white"/>
                </a:solidFill>
                <a:latin typeface="HP001 4 hàng" panose="020B0603050302020204" pitchFamily="34" charset="0"/>
                <a:sym typeface="Arial"/>
              </a:rPr>
              <a:t> 96 </a:t>
            </a:r>
          </a:p>
        </p:txBody>
      </p:sp>
      <p:sp>
        <p:nvSpPr>
          <p:cNvPr id="8" name="Title 1">
            <a:extLst>
              <a:ext uri="{FF2B5EF4-FFF2-40B4-BE49-F238E27FC236}">
                <a16:creationId xmlns:a16="http://schemas.microsoft.com/office/drawing/2014/main" id="{5A246BBA-4ECE-46F9-AC66-06281791C747}"/>
              </a:ext>
            </a:extLst>
          </p:cNvPr>
          <p:cNvSpPr txBox="1">
            <a:spLocks/>
          </p:cNvSpPr>
          <p:nvPr/>
        </p:nvSpPr>
        <p:spPr>
          <a:xfrm>
            <a:off x="3427412" y="2482207"/>
            <a:ext cx="5800574" cy="877489"/>
          </a:xfrm>
          <a:prstGeom prst="rect">
            <a:avLst/>
          </a:prstGeom>
        </p:spPr>
        <p:txBody>
          <a:bodyPr vert="horz" lIns="91416" tIns="45708" rIns="91416" bIns="45708"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03" fontAlgn="auto">
              <a:spcAft>
                <a:spcPts val="0"/>
              </a:spcAft>
              <a:defRPr/>
            </a:pPr>
            <a:r>
              <a:rPr lang="en-US" sz="4199" b="1" dirty="0" err="1">
                <a:solidFill>
                  <a:srgbClr val="FF0000"/>
                </a:solidFill>
                <a:effectLst>
                  <a:outerShdw blurRad="38100" dist="38100" dir="2700000" algn="tl">
                    <a:srgbClr val="000000">
                      <a:alpha val="43137"/>
                    </a:srgbClr>
                  </a:outerShdw>
                </a:effectLst>
                <a:latin typeface="HP001 4 hàng" panose="020B0603050302020204" pitchFamily="34" charset="0"/>
                <a:sym typeface="Arial"/>
              </a:rPr>
              <a:t>Chủ</a:t>
            </a:r>
            <a:r>
              <a:rPr lang="en-US" sz="4199" b="1" dirty="0">
                <a:solidFill>
                  <a:srgbClr val="FF0000"/>
                </a:solidFill>
                <a:effectLst>
                  <a:outerShdw blurRad="38100" dist="38100" dir="2700000" algn="tl">
                    <a:srgbClr val="000000">
                      <a:alpha val="43137"/>
                    </a:srgbClr>
                  </a:outerShdw>
                </a:effectLst>
                <a:latin typeface="HP001 4 hàng" panose="020B0603050302020204" pitchFamily="34" charset="0"/>
                <a:sym typeface="Arial"/>
              </a:rPr>
              <a:t> </a:t>
            </a:r>
            <a:r>
              <a:rPr lang="en-US" sz="4199" b="1" dirty="0" err="1">
                <a:solidFill>
                  <a:srgbClr val="FF0000"/>
                </a:solidFill>
                <a:effectLst>
                  <a:outerShdw blurRad="38100" dist="38100" dir="2700000" algn="tl">
                    <a:srgbClr val="000000">
                      <a:alpha val="43137"/>
                    </a:srgbClr>
                  </a:outerShdw>
                </a:effectLst>
                <a:latin typeface="HP001 4 hàng" panose="020B0603050302020204" pitchFamily="34" charset="0"/>
                <a:sym typeface="Arial"/>
              </a:rPr>
              <a:t>đề</a:t>
            </a:r>
            <a:r>
              <a:rPr lang="en-US" sz="4199" b="1" dirty="0">
                <a:solidFill>
                  <a:srgbClr val="FF0000"/>
                </a:solidFill>
                <a:effectLst>
                  <a:outerShdw blurRad="38100" dist="38100" dir="2700000" algn="tl">
                    <a:srgbClr val="000000">
                      <a:alpha val="43137"/>
                    </a:srgbClr>
                  </a:outerShdw>
                </a:effectLst>
                <a:latin typeface="HP001 4 hàng" panose="020B0603050302020204" pitchFamily="34" charset="0"/>
                <a:sym typeface="Arial"/>
              </a:rPr>
              <a:t>: </a:t>
            </a:r>
            <a:r>
              <a:rPr lang="en-US" sz="4199" b="1" dirty="0" err="1">
                <a:solidFill>
                  <a:srgbClr val="FF0000"/>
                </a:solidFill>
                <a:effectLst>
                  <a:outerShdw blurRad="38100" dist="38100" dir="2700000" algn="tl">
                    <a:srgbClr val="000000">
                      <a:alpha val="43137"/>
                    </a:srgbClr>
                  </a:outerShdw>
                </a:effectLst>
                <a:latin typeface="HP001 4 hàng" panose="020B0603050302020204" pitchFamily="34" charset="0"/>
                <a:sym typeface="Arial"/>
              </a:rPr>
              <a:t>Cùng</a:t>
            </a:r>
            <a:r>
              <a:rPr lang="en-US" sz="4199" b="1" dirty="0">
                <a:solidFill>
                  <a:srgbClr val="FF0000"/>
                </a:solidFill>
                <a:effectLst>
                  <a:outerShdw blurRad="38100" dist="38100" dir="2700000" algn="tl">
                    <a:srgbClr val="000000">
                      <a:alpha val="43137"/>
                    </a:srgbClr>
                  </a:outerShdw>
                </a:effectLst>
                <a:latin typeface="HP001 4 hàng" panose="020B0603050302020204" pitchFamily="34" charset="0"/>
                <a:sym typeface="Arial"/>
              </a:rPr>
              <a:t> </a:t>
            </a:r>
            <a:r>
              <a:rPr lang="en-US" sz="4199" b="1" dirty="0" err="1">
                <a:solidFill>
                  <a:srgbClr val="FF0000"/>
                </a:solidFill>
                <a:effectLst>
                  <a:outerShdw blurRad="38100" dist="38100" dir="2700000" algn="tl">
                    <a:srgbClr val="000000">
                      <a:alpha val="43137"/>
                    </a:srgbClr>
                  </a:outerShdw>
                </a:effectLst>
                <a:latin typeface="HP001 4 hàng" panose="020B0603050302020204" pitchFamily="34" charset="0"/>
                <a:sym typeface="Arial"/>
              </a:rPr>
              <a:t>em</a:t>
            </a:r>
            <a:r>
              <a:rPr lang="en-US" sz="4199" b="1" dirty="0">
                <a:solidFill>
                  <a:srgbClr val="FF0000"/>
                </a:solidFill>
                <a:effectLst>
                  <a:outerShdw blurRad="38100" dist="38100" dir="2700000" algn="tl">
                    <a:srgbClr val="000000">
                      <a:alpha val="43137"/>
                    </a:srgbClr>
                  </a:outerShdw>
                </a:effectLst>
                <a:latin typeface="HP001 4 hàng" panose="020B0603050302020204" pitchFamily="34" charset="0"/>
                <a:sym typeface="Arial"/>
              </a:rPr>
              <a:t> </a:t>
            </a:r>
            <a:r>
              <a:rPr lang="en-US" sz="4199" b="1" dirty="0" err="1">
                <a:solidFill>
                  <a:srgbClr val="FF0000"/>
                </a:solidFill>
                <a:effectLst>
                  <a:outerShdw blurRad="38100" dist="38100" dir="2700000" algn="tl">
                    <a:srgbClr val="000000">
                      <a:alpha val="43137"/>
                    </a:srgbClr>
                  </a:outerShdw>
                </a:effectLst>
                <a:latin typeface="HP001 4 hàng" panose="020B0603050302020204" pitchFamily="34" charset="0"/>
                <a:sym typeface="Arial"/>
              </a:rPr>
              <a:t>sáng</a:t>
            </a:r>
            <a:r>
              <a:rPr lang="en-US" sz="4199" b="1" dirty="0">
                <a:solidFill>
                  <a:srgbClr val="FF0000"/>
                </a:solidFill>
                <a:effectLst>
                  <a:outerShdw blurRad="38100" dist="38100" dir="2700000" algn="tl">
                    <a:srgbClr val="000000">
                      <a:alpha val="43137"/>
                    </a:srgbClr>
                  </a:outerShdw>
                </a:effectLst>
                <a:latin typeface="HP001 4 hàng" panose="020B0603050302020204" pitchFamily="34" charset="0"/>
                <a:sym typeface="Arial"/>
              </a:rPr>
              <a:t> </a:t>
            </a:r>
            <a:r>
              <a:rPr lang="en-US" sz="4199" b="1" dirty="0" err="1">
                <a:solidFill>
                  <a:srgbClr val="FF0000"/>
                </a:solidFill>
                <a:effectLst>
                  <a:outerShdw blurRad="38100" dist="38100" dir="2700000" algn="tl">
                    <a:srgbClr val="000000">
                      <a:alpha val="43137"/>
                    </a:srgbClr>
                  </a:outerShdw>
                </a:effectLst>
                <a:latin typeface="HP001 4 hàng" panose="020B0603050302020204" pitchFamily="34" charset="0"/>
                <a:sym typeface="Arial"/>
              </a:rPr>
              <a:t>tạo</a:t>
            </a:r>
            <a:endParaRPr lang="en-US" sz="4199" b="1" dirty="0">
              <a:solidFill>
                <a:srgbClr val="FF0000"/>
              </a:solidFill>
              <a:effectLst>
                <a:outerShdw blurRad="38100" dist="38100" dir="2700000" algn="tl">
                  <a:srgbClr val="000000">
                    <a:alpha val="43137"/>
                  </a:srgbClr>
                </a:outerShdw>
              </a:effectLst>
              <a:latin typeface="HP001 4 hàng" panose="020B0603050302020204" pitchFamily="34" charset="0"/>
              <a:sym typeface="Arial"/>
            </a:endParaRPr>
          </a:p>
        </p:txBody>
      </p:sp>
    </p:spTree>
    <p:extLst>
      <p:ext uri="{BB962C8B-B14F-4D97-AF65-F5344CB8AC3E}">
        <p14:creationId xmlns:p14="http://schemas.microsoft.com/office/powerpoint/2010/main" val="375398573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a:extLst>
              <a:ext uri="{FF2B5EF4-FFF2-40B4-BE49-F238E27FC236}">
                <a16:creationId xmlns:a16="http://schemas.microsoft.com/office/drawing/2014/main" id="{47C8D274-73B1-8296-0E3F-F1A2A5417F81}"/>
              </a:ext>
            </a:extLst>
          </p:cNvPr>
          <p:cNvPicPr>
            <a:picLocks noChangeAspect="1"/>
          </p:cNvPicPr>
          <p:nvPr/>
        </p:nvPicPr>
        <p:blipFill rotWithShape="1">
          <a:blip r:embed="rId2">
            <a:extLst>
              <a:ext uri="{28A0092B-C50C-407E-A947-70E740481C1C}">
                <a14:useLocalDpi xmlns:a14="http://schemas.microsoft.com/office/drawing/2010/main" val="0"/>
              </a:ext>
            </a:extLst>
          </a:blip>
          <a:srcRect t="9145" r="18499"/>
          <a:stretch/>
        </p:blipFill>
        <p:spPr>
          <a:xfrm flipH="1">
            <a:off x="8478114" y="1858706"/>
            <a:ext cx="5256095" cy="5859386"/>
          </a:xfrm>
          <a:prstGeom prst="rect">
            <a:avLst/>
          </a:prstGeom>
        </p:spPr>
      </p:pic>
      <p:pic>
        <p:nvPicPr>
          <p:cNvPr id="10" name="图片 16">
            <a:extLst>
              <a:ext uri="{FF2B5EF4-FFF2-40B4-BE49-F238E27FC236}">
                <a16:creationId xmlns:a16="http://schemas.microsoft.com/office/drawing/2014/main" id="{BECDFEBC-02C1-19E8-B475-866E00869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6327" y="4306419"/>
            <a:ext cx="12273990" cy="2550689"/>
          </a:xfrm>
          <a:prstGeom prst="rect">
            <a:avLst/>
          </a:prstGeom>
        </p:spPr>
      </p:pic>
      <p:pic>
        <p:nvPicPr>
          <p:cNvPr id="6" name="Picture 5">
            <a:extLst>
              <a:ext uri="{FF2B5EF4-FFF2-40B4-BE49-F238E27FC236}">
                <a16:creationId xmlns:a16="http://schemas.microsoft.com/office/drawing/2014/main" id="{AEEA0C36-05AF-79C1-E266-370E254AA639}"/>
              </a:ext>
            </a:extLst>
          </p:cNvPr>
          <p:cNvPicPr>
            <a:picLocks noChangeAspect="1"/>
          </p:cNvPicPr>
          <p:nvPr/>
        </p:nvPicPr>
        <p:blipFill>
          <a:blip r:embed="rId4"/>
          <a:stretch>
            <a:fillRect/>
          </a:stretch>
        </p:blipFill>
        <p:spPr>
          <a:xfrm>
            <a:off x="-491068" y="326547"/>
            <a:ext cx="10794140" cy="5022231"/>
          </a:xfrm>
          <a:prstGeom prst="rect">
            <a:avLst/>
          </a:prstGeom>
        </p:spPr>
      </p:pic>
    </p:spTree>
    <p:extLst>
      <p:ext uri="{BB962C8B-B14F-4D97-AF65-F5344CB8AC3E}">
        <p14:creationId xmlns:p14="http://schemas.microsoft.com/office/powerpoint/2010/main" val="659508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D9460A-1075-199C-B5C9-6531C625091E}"/>
              </a:ext>
            </a:extLst>
          </p:cNvPr>
          <p:cNvSpPr txBox="1"/>
          <p:nvPr/>
        </p:nvSpPr>
        <p:spPr>
          <a:xfrm>
            <a:off x="1874662" y="1237476"/>
            <a:ext cx="3403217" cy="3938258"/>
          </a:xfrm>
          <a:prstGeom prst="rect">
            <a:avLst/>
          </a:prstGeom>
          <a:noFill/>
        </p:spPr>
        <p:txBody>
          <a:bodyPr wrap="square">
            <a:spAutoFit/>
          </a:bodyPr>
          <a:lstStyle/>
          <a:p>
            <a:pPr defTabSz="914126" eaLnBrk="1" fontAlgn="auto" hangingPunct="1">
              <a:spcBef>
                <a:spcPts val="0"/>
              </a:spcBef>
              <a:spcAft>
                <a:spcPts val="0"/>
              </a:spcAft>
            </a:pPr>
            <a:r>
              <a:rPr lang="vi-VN" sz="2499" dirty="0">
                <a:solidFill>
                  <a:prstClr val="black"/>
                </a:solidFill>
                <a:latin typeface="+mn-lt"/>
                <a:cs typeface="+mn-cs"/>
              </a:rPr>
              <a:t>Một tờ giấy trắng</a:t>
            </a:r>
          </a:p>
          <a:p>
            <a:pPr defTabSz="914126" eaLnBrk="1" fontAlgn="auto" hangingPunct="1">
              <a:spcBef>
                <a:spcPts val="0"/>
              </a:spcBef>
              <a:spcAft>
                <a:spcPts val="0"/>
              </a:spcAft>
            </a:pPr>
            <a:r>
              <a:rPr lang="vi-VN" sz="2499" dirty="0">
                <a:solidFill>
                  <a:prstClr val="black"/>
                </a:solidFill>
                <a:latin typeface="+mn-lt"/>
                <a:cs typeface="+mn-cs"/>
              </a:rPr>
              <a:t>Cô gấp cong cong</a:t>
            </a:r>
          </a:p>
          <a:p>
            <a:pPr defTabSz="914126" eaLnBrk="1" fontAlgn="auto" hangingPunct="1">
              <a:spcBef>
                <a:spcPts val="0"/>
              </a:spcBef>
              <a:spcAft>
                <a:spcPts val="0"/>
              </a:spcAft>
            </a:pPr>
            <a:r>
              <a:rPr lang="vi-VN" sz="2499" dirty="0">
                <a:solidFill>
                  <a:prstClr val="black"/>
                </a:solidFill>
                <a:latin typeface="+mn-lt"/>
                <a:cs typeface="+mn-cs"/>
              </a:rPr>
              <a:t>Thoắt cái đã xong</a:t>
            </a:r>
          </a:p>
          <a:p>
            <a:pPr defTabSz="914126" eaLnBrk="1" fontAlgn="auto" hangingPunct="1">
              <a:spcBef>
                <a:spcPts val="0"/>
              </a:spcBef>
              <a:spcAft>
                <a:spcPts val="0"/>
              </a:spcAft>
            </a:pPr>
            <a:r>
              <a:rPr lang="vi-VN" sz="2499" dirty="0">
                <a:solidFill>
                  <a:prstClr val="black"/>
                </a:solidFill>
                <a:latin typeface="+mn-lt"/>
                <a:cs typeface="+mn-cs"/>
              </a:rPr>
              <a:t>Chiếc thuyền xinh quá!</a:t>
            </a:r>
            <a:endParaRPr lang="en-US" sz="2499" dirty="0">
              <a:solidFill>
                <a:prstClr val="black"/>
              </a:solidFill>
              <a:latin typeface="+mn-lt"/>
              <a:cs typeface="+mn-cs"/>
            </a:endParaRPr>
          </a:p>
          <a:p>
            <a:pPr defTabSz="914126" eaLnBrk="1" fontAlgn="auto" hangingPunct="1">
              <a:spcBef>
                <a:spcPts val="0"/>
              </a:spcBef>
              <a:spcAft>
                <a:spcPts val="0"/>
              </a:spcAft>
            </a:pPr>
            <a:endParaRPr lang="vi-VN" sz="2499" dirty="0">
              <a:solidFill>
                <a:prstClr val="black"/>
              </a:solidFill>
              <a:latin typeface="+mn-lt"/>
              <a:cs typeface="+mn-cs"/>
            </a:endParaRPr>
          </a:p>
          <a:p>
            <a:pPr defTabSz="914126" eaLnBrk="1" fontAlgn="auto" hangingPunct="1">
              <a:spcBef>
                <a:spcPts val="0"/>
              </a:spcBef>
              <a:spcAft>
                <a:spcPts val="0"/>
              </a:spcAft>
            </a:pPr>
            <a:r>
              <a:rPr lang="vi-VN" sz="2499" dirty="0">
                <a:solidFill>
                  <a:prstClr val="black"/>
                </a:solidFill>
                <a:latin typeface="+mn-lt"/>
                <a:cs typeface="+mn-cs"/>
              </a:rPr>
              <a:t>Một tờ giấy đỏ</a:t>
            </a:r>
          </a:p>
          <a:p>
            <a:pPr defTabSz="914126" eaLnBrk="1" fontAlgn="auto" hangingPunct="1">
              <a:spcBef>
                <a:spcPts val="0"/>
              </a:spcBef>
              <a:spcAft>
                <a:spcPts val="0"/>
              </a:spcAft>
            </a:pPr>
            <a:r>
              <a:rPr lang="vi-VN" sz="2499" dirty="0">
                <a:solidFill>
                  <a:prstClr val="black"/>
                </a:solidFill>
                <a:latin typeface="+mn-lt"/>
                <a:cs typeface="+mn-cs"/>
              </a:rPr>
              <a:t>Mềm mại tay cô</a:t>
            </a:r>
          </a:p>
          <a:p>
            <a:pPr defTabSz="914126" eaLnBrk="1" fontAlgn="auto" hangingPunct="1">
              <a:spcBef>
                <a:spcPts val="0"/>
              </a:spcBef>
              <a:spcAft>
                <a:spcPts val="0"/>
              </a:spcAft>
            </a:pPr>
            <a:r>
              <a:rPr lang="vi-VN" sz="2499" dirty="0">
                <a:solidFill>
                  <a:prstClr val="black"/>
                </a:solidFill>
                <a:latin typeface="+mn-lt"/>
                <a:cs typeface="+mn-cs"/>
              </a:rPr>
              <a:t>Mặt trời đã phô</a:t>
            </a:r>
          </a:p>
          <a:p>
            <a:pPr defTabSz="914126" eaLnBrk="1" fontAlgn="auto" hangingPunct="1">
              <a:spcBef>
                <a:spcPts val="0"/>
              </a:spcBef>
              <a:spcAft>
                <a:spcPts val="0"/>
              </a:spcAft>
            </a:pPr>
            <a:r>
              <a:rPr lang="vi-VN" sz="2499" dirty="0">
                <a:solidFill>
                  <a:prstClr val="black"/>
                </a:solidFill>
                <a:latin typeface="+mn-lt"/>
                <a:cs typeface="+mn-cs"/>
              </a:rPr>
              <a:t>Nhiều tia nắng toả.</a:t>
            </a:r>
          </a:p>
        </p:txBody>
      </p:sp>
      <p:sp>
        <p:nvSpPr>
          <p:cNvPr id="14" name="TextBox 13">
            <a:extLst>
              <a:ext uri="{FF2B5EF4-FFF2-40B4-BE49-F238E27FC236}">
                <a16:creationId xmlns:a16="http://schemas.microsoft.com/office/drawing/2014/main" id="{8EBEB147-B37C-EAFC-DE75-80DC95EA1594}"/>
              </a:ext>
            </a:extLst>
          </p:cNvPr>
          <p:cNvSpPr txBox="1"/>
          <p:nvPr/>
        </p:nvSpPr>
        <p:spPr>
          <a:xfrm>
            <a:off x="5839071" y="1237476"/>
            <a:ext cx="4983602" cy="4707755"/>
          </a:xfrm>
          <a:prstGeom prst="rect">
            <a:avLst/>
          </a:prstGeom>
          <a:noFill/>
        </p:spPr>
        <p:txBody>
          <a:bodyPr wrap="square">
            <a:spAutoFit/>
          </a:bodyPr>
          <a:lstStyle/>
          <a:p>
            <a:pPr defTabSz="914126" eaLnBrk="1" fontAlgn="auto" hangingPunct="1">
              <a:spcBef>
                <a:spcPts val="0"/>
              </a:spcBef>
              <a:spcAft>
                <a:spcPts val="0"/>
              </a:spcAft>
            </a:pPr>
            <a:r>
              <a:rPr lang="vi-VN" sz="2499" dirty="0">
                <a:solidFill>
                  <a:prstClr val="black"/>
                </a:solidFill>
                <a:latin typeface="+mn-lt"/>
                <a:cs typeface="+mn-cs"/>
              </a:rPr>
              <a:t>Thêm tờ xanh nữa</a:t>
            </a:r>
          </a:p>
          <a:p>
            <a:pPr defTabSz="914126" eaLnBrk="1" fontAlgn="auto" hangingPunct="1">
              <a:spcBef>
                <a:spcPts val="0"/>
              </a:spcBef>
              <a:spcAft>
                <a:spcPts val="0"/>
              </a:spcAft>
            </a:pPr>
            <a:r>
              <a:rPr lang="vi-VN" sz="2499" dirty="0">
                <a:solidFill>
                  <a:prstClr val="black"/>
                </a:solidFill>
                <a:latin typeface="+mn-lt"/>
                <a:cs typeface="+mn-cs"/>
              </a:rPr>
              <a:t>Cô cắt rất nhanh</a:t>
            </a:r>
          </a:p>
          <a:p>
            <a:pPr defTabSz="914126" eaLnBrk="1" fontAlgn="auto" hangingPunct="1">
              <a:spcBef>
                <a:spcPts val="0"/>
              </a:spcBef>
              <a:spcAft>
                <a:spcPts val="0"/>
              </a:spcAft>
            </a:pPr>
            <a:r>
              <a:rPr lang="vi-VN" sz="2499" dirty="0">
                <a:solidFill>
                  <a:prstClr val="black"/>
                </a:solidFill>
                <a:latin typeface="+mn-lt"/>
                <a:cs typeface="+mn-cs"/>
              </a:rPr>
              <a:t>Mặt nước dập dềnh</a:t>
            </a:r>
          </a:p>
          <a:p>
            <a:pPr defTabSz="914126" eaLnBrk="1" fontAlgn="auto" hangingPunct="1">
              <a:spcBef>
                <a:spcPts val="0"/>
              </a:spcBef>
              <a:spcAft>
                <a:spcPts val="0"/>
              </a:spcAft>
            </a:pPr>
            <a:r>
              <a:rPr lang="vi-VN" sz="2499" dirty="0">
                <a:solidFill>
                  <a:prstClr val="black"/>
                </a:solidFill>
                <a:latin typeface="+mn-lt"/>
                <a:cs typeface="+mn-cs"/>
              </a:rPr>
              <a:t>Quanh thuyền sóng lượn.</a:t>
            </a:r>
            <a:endParaRPr lang="en-US" sz="2499" dirty="0">
              <a:solidFill>
                <a:prstClr val="black"/>
              </a:solidFill>
              <a:latin typeface="+mn-lt"/>
              <a:cs typeface="+mn-cs"/>
            </a:endParaRPr>
          </a:p>
          <a:p>
            <a:pPr defTabSz="914126" eaLnBrk="1" fontAlgn="auto" hangingPunct="1">
              <a:spcBef>
                <a:spcPts val="0"/>
              </a:spcBef>
              <a:spcAft>
                <a:spcPts val="0"/>
              </a:spcAft>
            </a:pPr>
            <a:endParaRPr lang="vi-VN" sz="2499" dirty="0">
              <a:solidFill>
                <a:prstClr val="black"/>
              </a:solidFill>
              <a:latin typeface="+mn-lt"/>
              <a:cs typeface="+mn-cs"/>
            </a:endParaRPr>
          </a:p>
          <a:p>
            <a:pPr defTabSz="914126" eaLnBrk="1" fontAlgn="auto" hangingPunct="1">
              <a:spcBef>
                <a:spcPts val="0"/>
              </a:spcBef>
              <a:spcAft>
                <a:spcPts val="0"/>
              </a:spcAft>
            </a:pPr>
            <a:r>
              <a:rPr lang="vi-VN" sz="2499" dirty="0">
                <a:solidFill>
                  <a:prstClr val="black"/>
                </a:solidFill>
                <a:latin typeface="+mn-lt"/>
                <a:cs typeface="+mn-cs"/>
              </a:rPr>
              <a:t>Như phép mầu nhiệm</a:t>
            </a:r>
          </a:p>
          <a:p>
            <a:pPr defTabSz="914126" eaLnBrk="1" fontAlgn="auto" hangingPunct="1">
              <a:spcBef>
                <a:spcPts val="0"/>
              </a:spcBef>
              <a:spcAft>
                <a:spcPts val="0"/>
              </a:spcAft>
            </a:pPr>
            <a:r>
              <a:rPr lang="vi-VN" sz="2499" dirty="0">
                <a:solidFill>
                  <a:prstClr val="black"/>
                </a:solidFill>
                <a:latin typeface="+mn-lt"/>
                <a:cs typeface="+mn-cs"/>
              </a:rPr>
              <a:t>Hiện trước mắt em:</a:t>
            </a:r>
          </a:p>
          <a:p>
            <a:pPr defTabSz="914126" eaLnBrk="1" fontAlgn="auto" hangingPunct="1">
              <a:spcBef>
                <a:spcPts val="0"/>
              </a:spcBef>
              <a:spcAft>
                <a:spcPts val="0"/>
              </a:spcAft>
            </a:pPr>
            <a:r>
              <a:rPr lang="vi-VN" sz="2499" dirty="0">
                <a:solidFill>
                  <a:prstClr val="black"/>
                </a:solidFill>
                <a:latin typeface="+mn-lt"/>
                <a:cs typeface="+mn-cs"/>
              </a:rPr>
              <a:t>Biển biếc bình minh</a:t>
            </a:r>
          </a:p>
          <a:p>
            <a:pPr defTabSz="914126" eaLnBrk="1" fontAlgn="auto" hangingPunct="1">
              <a:spcBef>
                <a:spcPts val="0"/>
              </a:spcBef>
              <a:spcAft>
                <a:spcPts val="0"/>
              </a:spcAft>
            </a:pPr>
            <a:r>
              <a:rPr lang="vi-VN" sz="2499" dirty="0">
                <a:solidFill>
                  <a:prstClr val="black"/>
                </a:solidFill>
                <a:latin typeface="+mn-lt"/>
                <a:cs typeface="+mn-cs"/>
              </a:rPr>
              <a:t>Rì rào sóng vỗ...</a:t>
            </a:r>
            <a:endParaRPr lang="en-US" sz="2499" dirty="0">
              <a:solidFill>
                <a:prstClr val="black"/>
              </a:solidFill>
              <a:latin typeface="+mn-lt"/>
              <a:cs typeface="+mn-cs"/>
            </a:endParaRPr>
          </a:p>
          <a:p>
            <a:pPr defTabSz="914126" eaLnBrk="1" fontAlgn="auto" hangingPunct="1">
              <a:spcBef>
                <a:spcPts val="0"/>
              </a:spcBef>
              <a:spcAft>
                <a:spcPts val="0"/>
              </a:spcAft>
            </a:pPr>
            <a:endParaRPr lang="vi-VN" sz="2499" dirty="0">
              <a:solidFill>
                <a:prstClr val="black"/>
              </a:solidFill>
              <a:latin typeface="+mn-lt"/>
              <a:cs typeface="+mn-cs"/>
            </a:endParaRPr>
          </a:p>
          <a:p>
            <a:pPr defTabSz="914126" eaLnBrk="1" fontAlgn="auto" hangingPunct="1">
              <a:spcBef>
                <a:spcPts val="0"/>
              </a:spcBef>
              <a:spcAft>
                <a:spcPts val="0"/>
              </a:spcAft>
            </a:pPr>
            <a:r>
              <a:rPr lang="vi-VN" sz="2499" dirty="0">
                <a:solidFill>
                  <a:prstClr val="black"/>
                </a:solidFill>
                <a:latin typeface="+mn-lt"/>
                <a:cs typeface="+mn-cs"/>
              </a:rPr>
              <a:t>Biết bao điều lạ</a:t>
            </a:r>
          </a:p>
          <a:p>
            <a:pPr defTabSz="914126" eaLnBrk="1" fontAlgn="auto" hangingPunct="1">
              <a:spcBef>
                <a:spcPts val="0"/>
              </a:spcBef>
              <a:spcAft>
                <a:spcPts val="0"/>
              </a:spcAft>
            </a:pPr>
            <a:r>
              <a:rPr lang="vi-VN" sz="2499" dirty="0">
                <a:solidFill>
                  <a:prstClr val="black"/>
                </a:solidFill>
                <a:latin typeface="+mn-lt"/>
                <a:cs typeface="+mn-cs"/>
              </a:rPr>
              <a:t>Từ bàn tay cô.</a:t>
            </a:r>
          </a:p>
        </p:txBody>
      </p:sp>
      <p:sp>
        <p:nvSpPr>
          <p:cNvPr id="16" name="TextBox 15">
            <a:extLst>
              <a:ext uri="{FF2B5EF4-FFF2-40B4-BE49-F238E27FC236}">
                <a16:creationId xmlns:a16="http://schemas.microsoft.com/office/drawing/2014/main" id="{17C03CF6-DC36-F556-A271-4AC4EF6D803E}"/>
              </a:ext>
            </a:extLst>
          </p:cNvPr>
          <p:cNvSpPr txBox="1"/>
          <p:nvPr/>
        </p:nvSpPr>
        <p:spPr>
          <a:xfrm>
            <a:off x="8013128" y="5745228"/>
            <a:ext cx="3365520" cy="400006"/>
          </a:xfrm>
          <a:prstGeom prst="rect">
            <a:avLst/>
          </a:prstGeom>
          <a:noFill/>
        </p:spPr>
        <p:txBody>
          <a:bodyPr wrap="square">
            <a:spAutoFit/>
          </a:bodyPr>
          <a:lstStyle/>
          <a:p>
            <a:pPr defTabSz="914126" eaLnBrk="1" fontAlgn="auto" hangingPunct="1">
              <a:spcBef>
                <a:spcPts val="0"/>
              </a:spcBef>
              <a:spcAft>
                <a:spcPts val="0"/>
              </a:spcAft>
            </a:pPr>
            <a:r>
              <a:rPr lang="en-US" sz="1999" b="1">
                <a:solidFill>
                  <a:prstClr val="black"/>
                </a:solidFill>
                <a:latin typeface="+mn-lt"/>
                <a:cs typeface="+mn-cs"/>
              </a:rPr>
              <a:t>( Nguyễn </a:t>
            </a:r>
            <a:r>
              <a:rPr lang="en-US" sz="1999" b="1" dirty="0" err="1">
                <a:solidFill>
                  <a:prstClr val="black"/>
                </a:solidFill>
                <a:latin typeface="+mn-lt"/>
                <a:cs typeface="+mn-cs"/>
              </a:rPr>
              <a:t>Trọng</a:t>
            </a:r>
            <a:r>
              <a:rPr lang="en-US" sz="1999" b="1" dirty="0">
                <a:solidFill>
                  <a:prstClr val="black"/>
                </a:solidFill>
                <a:latin typeface="+mn-lt"/>
                <a:cs typeface="+mn-cs"/>
              </a:rPr>
              <a:t> </a:t>
            </a:r>
            <a:r>
              <a:rPr lang="en-US" sz="1999" b="1" dirty="0" err="1">
                <a:solidFill>
                  <a:prstClr val="black"/>
                </a:solidFill>
                <a:latin typeface="+mn-lt"/>
                <a:cs typeface="+mn-cs"/>
              </a:rPr>
              <a:t>Hoàn</a:t>
            </a:r>
            <a:r>
              <a:rPr lang="en-US" sz="1999" b="1" i="1" dirty="0">
                <a:solidFill>
                  <a:prstClr val="black"/>
                </a:solidFill>
                <a:latin typeface="+mn-lt"/>
                <a:cs typeface="+mn-cs"/>
              </a:rPr>
              <a:t>)</a:t>
            </a:r>
          </a:p>
        </p:txBody>
      </p:sp>
      <p:pic>
        <p:nvPicPr>
          <p:cNvPr id="7" name="Picture 6">
            <a:extLst>
              <a:ext uri="{FF2B5EF4-FFF2-40B4-BE49-F238E27FC236}">
                <a16:creationId xmlns:a16="http://schemas.microsoft.com/office/drawing/2014/main" id="{B39732B4-FD1A-4C90-345D-5D05B9535323}"/>
              </a:ext>
            </a:extLst>
          </p:cNvPr>
          <p:cNvPicPr>
            <a:picLocks noChangeAspect="1"/>
          </p:cNvPicPr>
          <p:nvPr/>
        </p:nvPicPr>
        <p:blipFill rotWithShape="1">
          <a:blip r:embed="rId2"/>
          <a:srcRect l="21291" t="4547" r="18539" b="15282"/>
          <a:stretch/>
        </p:blipFill>
        <p:spPr>
          <a:xfrm>
            <a:off x="3877460" y="483335"/>
            <a:ext cx="3923222" cy="858868"/>
          </a:xfrm>
          <a:prstGeom prst="rect">
            <a:avLst/>
          </a:prstGeom>
        </p:spPr>
      </p:pic>
    </p:spTree>
    <p:extLst>
      <p:ext uri="{BB962C8B-B14F-4D97-AF65-F5344CB8AC3E}">
        <p14:creationId xmlns:p14="http://schemas.microsoft.com/office/powerpoint/2010/main" val="409897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F90ED6E-CAEC-DD02-5CC4-490336B3B465}"/>
              </a:ext>
            </a:extLst>
          </p:cNvPr>
          <p:cNvGrpSpPr/>
          <p:nvPr/>
        </p:nvGrpSpPr>
        <p:grpSpPr>
          <a:xfrm>
            <a:off x="2190763" y="2173112"/>
            <a:ext cx="2606597" cy="718509"/>
            <a:chOff x="1779373" y="2432277"/>
            <a:chExt cx="2607276" cy="718696"/>
          </a:xfrm>
        </p:grpSpPr>
        <p:sp>
          <p:nvSpPr>
            <p:cNvPr id="7" name="Rectangle: Rounded Corners 6">
              <a:extLst>
                <a:ext uri="{FF2B5EF4-FFF2-40B4-BE49-F238E27FC236}">
                  <a16:creationId xmlns:a16="http://schemas.microsoft.com/office/drawing/2014/main" id="{359BB359-C05E-647C-63D6-1A4235504942}"/>
                </a:ext>
              </a:extLst>
            </p:cNvPr>
            <p:cNvSpPr/>
            <p:nvPr/>
          </p:nvSpPr>
          <p:spPr>
            <a:xfrm>
              <a:off x="1779373" y="2432277"/>
              <a:ext cx="2520779"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1" fontAlgn="auto" hangingPunct="1">
                <a:spcBef>
                  <a:spcPts val="0"/>
                </a:spcBef>
                <a:spcAft>
                  <a:spcPts val="0"/>
                </a:spcAft>
              </a:pPr>
              <a:endParaRPr lang="en-US" sz="1799">
                <a:solidFill>
                  <a:prstClr val="white"/>
                </a:solidFill>
                <a:latin typeface="等线" panose="020F0502020204030204"/>
              </a:endParaRPr>
            </a:p>
          </p:txBody>
        </p:sp>
        <p:sp>
          <p:nvSpPr>
            <p:cNvPr id="9" name="TextBox 8">
              <a:extLst>
                <a:ext uri="{FF2B5EF4-FFF2-40B4-BE49-F238E27FC236}">
                  <a16:creationId xmlns:a16="http://schemas.microsoft.com/office/drawing/2014/main" id="{B12FB0B6-2207-5223-848F-8267D6474E3D}"/>
                </a:ext>
              </a:extLst>
            </p:cNvPr>
            <p:cNvSpPr txBox="1"/>
            <p:nvPr/>
          </p:nvSpPr>
          <p:spPr>
            <a:xfrm>
              <a:off x="1865870" y="2432277"/>
              <a:ext cx="2520779" cy="646331"/>
            </a:xfrm>
            <a:prstGeom prst="rect">
              <a:avLst/>
            </a:prstGeom>
            <a:noFill/>
          </p:spPr>
          <p:txBody>
            <a:bodyPr wrap="square">
              <a:spAutoFit/>
            </a:bodyPr>
            <a:lstStyle/>
            <a:p>
              <a:pPr defTabSz="914126" eaLnBrk="1" fontAlgn="auto" hangingPunct="1">
                <a:spcBef>
                  <a:spcPts val="0"/>
                </a:spcBef>
                <a:spcAft>
                  <a:spcPts val="0"/>
                </a:spcAft>
              </a:pPr>
              <a:r>
                <a:rPr lang="vi-VN" sz="3599" b="1" dirty="0">
                  <a:solidFill>
                    <a:prstClr val="black"/>
                  </a:solidFill>
                  <a:latin typeface="Cambria" panose="02040503050406030204" pitchFamily="18" charset="0"/>
                  <a:cs typeface="+mn-cs"/>
                </a:rPr>
                <a:t>giấy trắng</a:t>
              </a:r>
              <a:endParaRPr lang="en-US" sz="3599" b="1" dirty="0">
                <a:solidFill>
                  <a:prstClr val="black"/>
                </a:solidFill>
                <a:latin typeface="等线" panose="020F0502020204030204"/>
                <a:cs typeface="+mn-cs"/>
              </a:endParaRPr>
            </a:p>
          </p:txBody>
        </p:sp>
      </p:grpSp>
      <p:grpSp>
        <p:nvGrpSpPr>
          <p:cNvPr id="11" name="Group 10">
            <a:extLst>
              <a:ext uri="{FF2B5EF4-FFF2-40B4-BE49-F238E27FC236}">
                <a16:creationId xmlns:a16="http://schemas.microsoft.com/office/drawing/2014/main" id="{89D86AE2-C381-06D3-104D-B909B14A6A44}"/>
              </a:ext>
            </a:extLst>
          </p:cNvPr>
          <p:cNvGrpSpPr/>
          <p:nvPr/>
        </p:nvGrpSpPr>
        <p:grpSpPr>
          <a:xfrm>
            <a:off x="6349616" y="2173112"/>
            <a:ext cx="2256650" cy="718509"/>
            <a:chOff x="2092340" y="2432277"/>
            <a:chExt cx="2257238" cy="718696"/>
          </a:xfrm>
        </p:grpSpPr>
        <p:sp>
          <p:nvSpPr>
            <p:cNvPr id="12" name="Rectangle: Rounded Corners 11">
              <a:extLst>
                <a:ext uri="{FF2B5EF4-FFF2-40B4-BE49-F238E27FC236}">
                  <a16:creationId xmlns:a16="http://schemas.microsoft.com/office/drawing/2014/main" id="{E157009E-471F-22B4-168D-D3366695FF95}"/>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1" fontAlgn="auto" hangingPunct="1">
                <a:spcBef>
                  <a:spcPts val="0"/>
                </a:spcBef>
                <a:spcAft>
                  <a:spcPts val="0"/>
                </a:spcAft>
              </a:pPr>
              <a:endParaRPr lang="en-US" sz="1799">
                <a:solidFill>
                  <a:prstClr val="white"/>
                </a:solidFill>
                <a:latin typeface="等线" panose="020F0502020204030204"/>
              </a:endParaRPr>
            </a:p>
          </p:txBody>
        </p:sp>
        <p:sp>
          <p:nvSpPr>
            <p:cNvPr id="13" name="TextBox 12">
              <a:extLst>
                <a:ext uri="{FF2B5EF4-FFF2-40B4-BE49-F238E27FC236}">
                  <a16:creationId xmlns:a16="http://schemas.microsoft.com/office/drawing/2014/main" id="{B6B12C3E-452B-6C22-265F-0015BDF4AF12}"/>
                </a:ext>
              </a:extLst>
            </p:cNvPr>
            <p:cNvSpPr txBox="1"/>
            <p:nvPr/>
          </p:nvSpPr>
          <p:spPr>
            <a:xfrm>
              <a:off x="2092340" y="2456991"/>
              <a:ext cx="2257238" cy="646331"/>
            </a:xfrm>
            <a:prstGeom prst="rect">
              <a:avLst/>
            </a:prstGeom>
            <a:noFill/>
          </p:spPr>
          <p:txBody>
            <a:bodyPr wrap="square">
              <a:spAutoFit/>
            </a:bodyPr>
            <a:lstStyle/>
            <a:p>
              <a:pPr algn="ctr" defTabSz="914126" eaLnBrk="1" fontAlgn="auto" hangingPunct="1">
                <a:spcBef>
                  <a:spcPts val="0"/>
                </a:spcBef>
                <a:spcAft>
                  <a:spcPts val="0"/>
                </a:spcAft>
              </a:pPr>
              <a:r>
                <a:rPr lang="en-US" sz="3599" b="1" dirty="0" err="1">
                  <a:solidFill>
                    <a:prstClr val="black"/>
                  </a:solidFill>
                  <a:latin typeface="Cambria" panose="02040503050406030204" pitchFamily="18" charset="0"/>
                  <a:cs typeface="+mn-cs"/>
                </a:rPr>
                <a:t>nắng</a:t>
              </a:r>
              <a:r>
                <a:rPr lang="en-US" sz="3599" b="1" dirty="0">
                  <a:solidFill>
                    <a:prstClr val="black"/>
                  </a:solidFill>
                  <a:latin typeface="Cambria" panose="02040503050406030204" pitchFamily="18" charset="0"/>
                  <a:cs typeface="+mn-cs"/>
                </a:rPr>
                <a:t> </a:t>
              </a:r>
              <a:r>
                <a:rPr lang="en-US" sz="3599" b="1" dirty="0" err="1">
                  <a:solidFill>
                    <a:prstClr val="black"/>
                  </a:solidFill>
                  <a:latin typeface="Cambria" panose="02040503050406030204" pitchFamily="18" charset="0"/>
                  <a:cs typeface="+mn-cs"/>
                </a:rPr>
                <a:t>tỏa</a:t>
              </a:r>
              <a:endParaRPr lang="en-US" sz="3599" b="1" dirty="0">
                <a:solidFill>
                  <a:prstClr val="black"/>
                </a:solidFill>
                <a:latin typeface="等线" panose="020F0502020204030204"/>
                <a:cs typeface="+mn-cs"/>
              </a:endParaRPr>
            </a:p>
          </p:txBody>
        </p:sp>
      </p:grpSp>
      <p:grpSp>
        <p:nvGrpSpPr>
          <p:cNvPr id="14" name="Group 13">
            <a:extLst>
              <a:ext uri="{FF2B5EF4-FFF2-40B4-BE49-F238E27FC236}">
                <a16:creationId xmlns:a16="http://schemas.microsoft.com/office/drawing/2014/main" id="{EC32F78F-DD03-7EE1-E94A-45EBECCC167E}"/>
              </a:ext>
            </a:extLst>
          </p:cNvPr>
          <p:cNvGrpSpPr/>
          <p:nvPr/>
        </p:nvGrpSpPr>
        <p:grpSpPr>
          <a:xfrm>
            <a:off x="1850045" y="3406358"/>
            <a:ext cx="3288033" cy="718509"/>
            <a:chOff x="1395318" y="2405507"/>
            <a:chExt cx="3288889" cy="718696"/>
          </a:xfrm>
        </p:grpSpPr>
        <p:sp>
          <p:nvSpPr>
            <p:cNvPr id="15" name="Rectangle: Rounded Corners 14">
              <a:extLst>
                <a:ext uri="{FF2B5EF4-FFF2-40B4-BE49-F238E27FC236}">
                  <a16:creationId xmlns:a16="http://schemas.microsoft.com/office/drawing/2014/main" id="{354BD42A-4973-AA35-BCF3-1A80F5B1325C}"/>
                </a:ext>
              </a:extLst>
            </p:cNvPr>
            <p:cNvSpPr/>
            <p:nvPr/>
          </p:nvSpPr>
          <p:spPr>
            <a:xfrm>
              <a:off x="1395318" y="2405507"/>
              <a:ext cx="320239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1" fontAlgn="auto" hangingPunct="1">
                <a:spcBef>
                  <a:spcPts val="0"/>
                </a:spcBef>
                <a:spcAft>
                  <a:spcPts val="0"/>
                </a:spcAft>
              </a:pPr>
              <a:endParaRPr lang="en-US" sz="1799">
                <a:solidFill>
                  <a:prstClr val="white"/>
                </a:solidFill>
                <a:latin typeface="等线" panose="020F0502020204030204"/>
              </a:endParaRPr>
            </a:p>
          </p:txBody>
        </p:sp>
        <p:sp>
          <p:nvSpPr>
            <p:cNvPr id="16" name="TextBox 15">
              <a:extLst>
                <a:ext uri="{FF2B5EF4-FFF2-40B4-BE49-F238E27FC236}">
                  <a16:creationId xmlns:a16="http://schemas.microsoft.com/office/drawing/2014/main" id="{CC9452B5-CA32-3DD7-4791-46D065E62C1E}"/>
                </a:ext>
              </a:extLst>
            </p:cNvPr>
            <p:cNvSpPr txBox="1"/>
            <p:nvPr/>
          </p:nvSpPr>
          <p:spPr>
            <a:xfrm>
              <a:off x="1481815" y="2441689"/>
              <a:ext cx="3202392" cy="646331"/>
            </a:xfrm>
            <a:prstGeom prst="rect">
              <a:avLst/>
            </a:prstGeom>
            <a:noFill/>
          </p:spPr>
          <p:txBody>
            <a:bodyPr wrap="square">
              <a:spAutoFit/>
            </a:bodyPr>
            <a:lstStyle/>
            <a:p>
              <a:pPr defTabSz="914126" eaLnBrk="1" fontAlgn="auto" hangingPunct="1">
                <a:spcBef>
                  <a:spcPts val="0"/>
                </a:spcBef>
                <a:spcAft>
                  <a:spcPts val="0"/>
                </a:spcAft>
              </a:pPr>
              <a:r>
                <a:rPr lang="en-US" sz="3599" b="1" dirty="0" err="1">
                  <a:solidFill>
                    <a:prstClr val="black"/>
                  </a:solidFill>
                  <a:latin typeface="Cambria" panose="02040503050406030204" pitchFamily="18" charset="0"/>
                  <a:cs typeface="+mn-cs"/>
                </a:rPr>
                <a:t>quanh</a:t>
              </a:r>
              <a:r>
                <a:rPr lang="en-US" sz="3599" b="1" dirty="0">
                  <a:solidFill>
                    <a:prstClr val="black"/>
                  </a:solidFill>
                  <a:latin typeface="Cambria" panose="02040503050406030204" pitchFamily="18" charset="0"/>
                  <a:cs typeface="+mn-cs"/>
                </a:rPr>
                <a:t> </a:t>
              </a:r>
              <a:r>
                <a:rPr lang="en-US" sz="3599" b="1" dirty="0" err="1">
                  <a:solidFill>
                    <a:prstClr val="black"/>
                  </a:solidFill>
                  <a:latin typeface="Cambria" panose="02040503050406030204" pitchFamily="18" charset="0"/>
                  <a:cs typeface="+mn-cs"/>
                </a:rPr>
                <a:t>thuyền</a:t>
              </a:r>
              <a:endParaRPr lang="en-US" sz="3599" b="1" dirty="0">
                <a:solidFill>
                  <a:prstClr val="black"/>
                </a:solidFill>
                <a:latin typeface="等线" panose="020F0502020204030204"/>
                <a:cs typeface="+mn-cs"/>
              </a:endParaRPr>
            </a:p>
          </p:txBody>
        </p:sp>
      </p:grpSp>
      <p:grpSp>
        <p:nvGrpSpPr>
          <p:cNvPr id="17" name="Group 16">
            <a:extLst>
              <a:ext uri="{FF2B5EF4-FFF2-40B4-BE49-F238E27FC236}">
                <a16:creationId xmlns:a16="http://schemas.microsoft.com/office/drawing/2014/main" id="{DBFD91B9-3BB8-480C-610D-11817F8ED6FE}"/>
              </a:ext>
            </a:extLst>
          </p:cNvPr>
          <p:cNvGrpSpPr/>
          <p:nvPr/>
        </p:nvGrpSpPr>
        <p:grpSpPr>
          <a:xfrm>
            <a:off x="6216320" y="3356891"/>
            <a:ext cx="2510889" cy="718509"/>
            <a:chOff x="1395318" y="2405507"/>
            <a:chExt cx="2511543" cy="718696"/>
          </a:xfrm>
        </p:grpSpPr>
        <p:sp>
          <p:nvSpPr>
            <p:cNvPr id="18" name="Rectangle: Rounded Corners 17">
              <a:extLst>
                <a:ext uri="{FF2B5EF4-FFF2-40B4-BE49-F238E27FC236}">
                  <a16:creationId xmlns:a16="http://schemas.microsoft.com/office/drawing/2014/main" id="{A9DD3020-35E3-9988-1121-03EE813EE7B3}"/>
                </a:ext>
              </a:extLst>
            </p:cNvPr>
            <p:cNvSpPr/>
            <p:nvPr/>
          </p:nvSpPr>
          <p:spPr>
            <a:xfrm>
              <a:off x="1395318" y="2405507"/>
              <a:ext cx="2511543"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1" fontAlgn="auto" hangingPunct="1">
                <a:spcBef>
                  <a:spcPts val="0"/>
                </a:spcBef>
                <a:spcAft>
                  <a:spcPts val="0"/>
                </a:spcAft>
              </a:pPr>
              <a:endParaRPr lang="en-US" sz="1799">
                <a:solidFill>
                  <a:prstClr val="white"/>
                </a:solidFill>
                <a:latin typeface="等线" panose="020F0502020204030204"/>
              </a:endParaRPr>
            </a:p>
          </p:txBody>
        </p:sp>
        <p:sp>
          <p:nvSpPr>
            <p:cNvPr id="19" name="TextBox 18">
              <a:extLst>
                <a:ext uri="{FF2B5EF4-FFF2-40B4-BE49-F238E27FC236}">
                  <a16:creationId xmlns:a16="http://schemas.microsoft.com/office/drawing/2014/main" id="{D16739C5-1B8E-B93D-D754-27E21B115D22}"/>
                </a:ext>
              </a:extLst>
            </p:cNvPr>
            <p:cNvSpPr txBox="1"/>
            <p:nvPr/>
          </p:nvSpPr>
          <p:spPr>
            <a:xfrm>
              <a:off x="1481815" y="2441689"/>
              <a:ext cx="2425046" cy="646331"/>
            </a:xfrm>
            <a:prstGeom prst="rect">
              <a:avLst/>
            </a:prstGeom>
            <a:noFill/>
          </p:spPr>
          <p:txBody>
            <a:bodyPr wrap="square">
              <a:spAutoFit/>
            </a:bodyPr>
            <a:lstStyle/>
            <a:p>
              <a:pPr defTabSz="914126" eaLnBrk="1" fontAlgn="auto" hangingPunct="1">
                <a:spcBef>
                  <a:spcPts val="0"/>
                </a:spcBef>
                <a:spcAft>
                  <a:spcPts val="0"/>
                </a:spcAft>
              </a:pPr>
              <a:r>
                <a:rPr lang="en-US" sz="3599" b="1" dirty="0" err="1">
                  <a:solidFill>
                    <a:prstClr val="black"/>
                  </a:solidFill>
                  <a:latin typeface="Cambria" panose="02040503050406030204" pitchFamily="18" charset="0"/>
                  <a:cs typeface="+mn-cs"/>
                </a:rPr>
                <a:t>sóng</a:t>
              </a:r>
              <a:r>
                <a:rPr lang="en-US" sz="3599" b="1" dirty="0">
                  <a:solidFill>
                    <a:prstClr val="black"/>
                  </a:solidFill>
                  <a:latin typeface="Cambria" panose="02040503050406030204" pitchFamily="18" charset="0"/>
                  <a:cs typeface="+mn-cs"/>
                </a:rPr>
                <a:t> </a:t>
              </a:r>
              <a:r>
                <a:rPr lang="en-US" sz="3599" b="1" dirty="0" err="1">
                  <a:solidFill>
                    <a:prstClr val="black"/>
                  </a:solidFill>
                  <a:latin typeface="Cambria" panose="02040503050406030204" pitchFamily="18" charset="0"/>
                  <a:cs typeface="+mn-cs"/>
                </a:rPr>
                <a:t>lượn</a:t>
              </a:r>
              <a:endParaRPr lang="en-US" sz="3599" b="1" dirty="0">
                <a:solidFill>
                  <a:prstClr val="black"/>
                </a:solidFill>
                <a:latin typeface="等线" panose="020F0502020204030204"/>
                <a:cs typeface="+mn-cs"/>
              </a:endParaRPr>
            </a:p>
          </p:txBody>
        </p:sp>
      </p:grpSp>
      <p:grpSp>
        <p:nvGrpSpPr>
          <p:cNvPr id="23" name="Group 22">
            <a:extLst>
              <a:ext uri="{FF2B5EF4-FFF2-40B4-BE49-F238E27FC236}">
                <a16:creationId xmlns:a16="http://schemas.microsoft.com/office/drawing/2014/main" id="{AA1EBDC4-1AE5-D14A-FCD2-FAFB3DE657E1}"/>
              </a:ext>
            </a:extLst>
          </p:cNvPr>
          <p:cNvGrpSpPr/>
          <p:nvPr/>
        </p:nvGrpSpPr>
        <p:grpSpPr>
          <a:xfrm>
            <a:off x="2322498" y="4630193"/>
            <a:ext cx="2256650" cy="718509"/>
            <a:chOff x="2092340" y="2432277"/>
            <a:chExt cx="2257238" cy="718696"/>
          </a:xfrm>
        </p:grpSpPr>
        <p:sp>
          <p:nvSpPr>
            <p:cNvPr id="24" name="Rectangle: Rounded Corners 23">
              <a:extLst>
                <a:ext uri="{FF2B5EF4-FFF2-40B4-BE49-F238E27FC236}">
                  <a16:creationId xmlns:a16="http://schemas.microsoft.com/office/drawing/2014/main" id="{5BEB1428-BF6E-615B-5D40-0F1F37778822}"/>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1" fontAlgn="auto" hangingPunct="1">
                <a:spcBef>
                  <a:spcPts val="0"/>
                </a:spcBef>
                <a:spcAft>
                  <a:spcPts val="0"/>
                </a:spcAft>
              </a:pPr>
              <a:endParaRPr lang="en-US" sz="1799">
                <a:solidFill>
                  <a:prstClr val="white"/>
                </a:solidFill>
                <a:latin typeface="等线" panose="020F0502020204030204"/>
              </a:endParaRPr>
            </a:p>
          </p:txBody>
        </p:sp>
        <p:sp>
          <p:nvSpPr>
            <p:cNvPr id="25" name="TextBox 24">
              <a:extLst>
                <a:ext uri="{FF2B5EF4-FFF2-40B4-BE49-F238E27FC236}">
                  <a16:creationId xmlns:a16="http://schemas.microsoft.com/office/drawing/2014/main" id="{F78C2C04-FC4F-2626-0DF4-7E640101F5A5}"/>
                </a:ext>
              </a:extLst>
            </p:cNvPr>
            <p:cNvSpPr txBox="1"/>
            <p:nvPr/>
          </p:nvSpPr>
          <p:spPr>
            <a:xfrm>
              <a:off x="2092340" y="2456991"/>
              <a:ext cx="2257238" cy="646331"/>
            </a:xfrm>
            <a:prstGeom prst="rect">
              <a:avLst/>
            </a:prstGeom>
            <a:noFill/>
          </p:spPr>
          <p:txBody>
            <a:bodyPr wrap="square">
              <a:spAutoFit/>
            </a:bodyPr>
            <a:lstStyle/>
            <a:p>
              <a:pPr algn="ctr" defTabSz="914126" eaLnBrk="1" fontAlgn="auto" hangingPunct="1">
                <a:spcBef>
                  <a:spcPts val="0"/>
                </a:spcBef>
                <a:spcAft>
                  <a:spcPts val="0"/>
                </a:spcAft>
              </a:pPr>
              <a:r>
                <a:rPr lang="en-US" sz="3599" b="1" dirty="0" err="1">
                  <a:solidFill>
                    <a:prstClr val="black"/>
                  </a:solidFill>
                  <a:latin typeface="Cambria" panose="02040503050406030204" pitchFamily="18" charset="0"/>
                  <a:cs typeface="+mn-cs"/>
                </a:rPr>
                <a:t>rì</a:t>
              </a:r>
              <a:r>
                <a:rPr lang="en-US" sz="3599" b="1" dirty="0">
                  <a:solidFill>
                    <a:prstClr val="black"/>
                  </a:solidFill>
                  <a:latin typeface="Cambria" panose="02040503050406030204" pitchFamily="18" charset="0"/>
                  <a:cs typeface="+mn-cs"/>
                </a:rPr>
                <a:t> </a:t>
              </a:r>
              <a:r>
                <a:rPr lang="en-US" sz="3599" b="1" dirty="0" err="1">
                  <a:solidFill>
                    <a:prstClr val="black"/>
                  </a:solidFill>
                  <a:latin typeface="Cambria" panose="02040503050406030204" pitchFamily="18" charset="0"/>
                  <a:cs typeface="+mn-cs"/>
                </a:rPr>
                <a:t>rào</a:t>
              </a:r>
              <a:endParaRPr lang="en-US" sz="3599" b="1" dirty="0">
                <a:solidFill>
                  <a:prstClr val="black"/>
                </a:solidFill>
                <a:latin typeface="等线" panose="020F0502020204030204"/>
                <a:cs typeface="+mn-cs"/>
              </a:endParaRPr>
            </a:p>
          </p:txBody>
        </p:sp>
      </p:grpSp>
      <p:grpSp>
        <p:nvGrpSpPr>
          <p:cNvPr id="26" name="Group 25">
            <a:extLst>
              <a:ext uri="{FF2B5EF4-FFF2-40B4-BE49-F238E27FC236}">
                <a16:creationId xmlns:a16="http://schemas.microsoft.com/office/drawing/2014/main" id="{29ABA520-63AA-801D-DC90-DE96D0A15E17}"/>
              </a:ext>
            </a:extLst>
          </p:cNvPr>
          <p:cNvGrpSpPr/>
          <p:nvPr/>
        </p:nvGrpSpPr>
        <p:grpSpPr>
          <a:xfrm>
            <a:off x="6343438" y="4618727"/>
            <a:ext cx="2256650" cy="718509"/>
            <a:chOff x="2092340" y="2432277"/>
            <a:chExt cx="2257238" cy="718696"/>
          </a:xfrm>
        </p:grpSpPr>
        <p:sp>
          <p:nvSpPr>
            <p:cNvPr id="27" name="Rectangle: Rounded Corners 26">
              <a:extLst>
                <a:ext uri="{FF2B5EF4-FFF2-40B4-BE49-F238E27FC236}">
                  <a16:creationId xmlns:a16="http://schemas.microsoft.com/office/drawing/2014/main" id="{551AB59D-6208-9014-31AA-0F37538D523B}"/>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1" fontAlgn="auto" hangingPunct="1">
                <a:spcBef>
                  <a:spcPts val="0"/>
                </a:spcBef>
                <a:spcAft>
                  <a:spcPts val="0"/>
                </a:spcAft>
              </a:pPr>
              <a:endParaRPr lang="en-US" sz="1799">
                <a:solidFill>
                  <a:prstClr val="white"/>
                </a:solidFill>
                <a:latin typeface="等线" panose="020F0502020204030204"/>
              </a:endParaRPr>
            </a:p>
          </p:txBody>
        </p:sp>
        <p:sp>
          <p:nvSpPr>
            <p:cNvPr id="28" name="TextBox 27">
              <a:extLst>
                <a:ext uri="{FF2B5EF4-FFF2-40B4-BE49-F238E27FC236}">
                  <a16:creationId xmlns:a16="http://schemas.microsoft.com/office/drawing/2014/main" id="{1376D3E7-4AC9-00B0-D163-7693711C04A7}"/>
                </a:ext>
              </a:extLst>
            </p:cNvPr>
            <p:cNvSpPr txBox="1"/>
            <p:nvPr/>
          </p:nvSpPr>
          <p:spPr>
            <a:xfrm>
              <a:off x="2092340" y="2456991"/>
              <a:ext cx="2257238" cy="646331"/>
            </a:xfrm>
            <a:prstGeom prst="rect">
              <a:avLst/>
            </a:prstGeom>
            <a:noFill/>
          </p:spPr>
          <p:txBody>
            <a:bodyPr wrap="square">
              <a:spAutoFit/>
            </a:bodyPr>
            <a:lstStyle/>
            <a:p>
              <a:pPr algn="ctr" defTabSz="914126" eaLnBrk="1" fontAlgn="auto" hangingPunct="1">
                <a:spcBef>
                  <a:spcPts val="0"/>
                </a:spcBef>
                <a:spcAft>
                  <a:spcPts val="0"/>
                </a:spcAft>
              </a:pPr>
              <a:r>
                <a:rPr lang="en-US" sz="3599" b="1" dirty="0" err="1">
                  <a:solidFill>
                    <a:prstClr val="black"/>
                  </a:solidFill>
                  <a:latin typeface="Cambria" panose="02040503050406030204" pitchFamily="18" charset="0"/>
                  <a:cs typeface="+mn-cs"/>
                </a:rPr>
                <a:t>sóng</a:t>
              </a:r>
              <a:r>
                <a:rPr lang="en-US" sz="3599" b="1" dirty="0">
                  <a:solidFill>
                    <a:prstClr val="black"/>
                  </a:solidFill>
                  <a:latin typeface="Cambria" panose="02040503050406030204" pitchFamily="18" charset="0"/>
                  <a:cs typeface="+mn-cs"/>
                </a:rPr>
                <a:t> </a:t>
              </a:r>
              <a:r>
                <a:rPr lang="en-US" sz="3599" b="1" dirty="0" err="1">
                  <a:solidFill>
                    <a:prstClr val="black"/>
                  </a:solidFill>
                  <a:latin typeface="Cambria" panose="02040503050406030204" pitchFamily="18" charset="0"/>
                  <a:cs typeface="+mn-cs"/>
                </a:rPr>
                <a:t>vỗ</a:t>
              </a:r>
              <a:endParaRPr lang="en-US" sz="3599" b="1" dirty="0">
                <a:solidFill>
                  <a:prstClr val="black"/>
                </a:solidFill>
                <a:latin typeface="等线" panose="020F0502020204030204"/>
                <a:cs typeface="+mn-cs"/>
              </a:endParaRPr>
            </a:p>
          </p:txBody>
        </p:sp>
      </p:grpSp>
      <p:pic>
        <p:nvPicPr>
          <p:cNvPr id="30" name="图片 24">
            <a:extLst>
              <a:ext uri="{FF2B5EF4-FFF2-40B4-BE49-F238E27FC236}">
                <a16:creationId xmlns:a16="http://schemas.microsoft.com/office/drawing/2014/main" id="{F6D80ABC-BF50-934A-B611-807DDF55E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5260" y="2819275"/>
            <a:ext cx="3714069" cy="3714069"/>
          </a:xfrm>
          <a:prstGeom prst="rect">
            <a:avLst/>
          </a:prstGeom>
        </p:spPr>
      </p:pic>
      <p:pic>
        <p:nvPicPr>
          <p:cNvPr id="6" name="Picture 5">
            <a:extLst>
              <a:ext uri="{FF2B5EF4-FFF2-40B4-BE49-F238E27FC236}">
                <a16:creationId xmlns:a16="http://schemas.microsoft.com/office/drawing/2014/main" id="{E19F194D-3DB8-563C-5A16-8BECCBDBEC4C}"/>
              </a:ext>
            </a:extLst>
          </p:cNvPr>
          <p:cNvPicPr>
            <a:picLocks noChangeAspect="1"/>
          </p:cNvPicPr>
          <p:nvPr/>
        </p:nvPicPr>
        <p:blipFill>
          <a:blip r:embed="rId3"/>
          <a:stretch>
            <a:fillRect/>
          </a:stretch>
        </p:blipFill>
        <p:spPr>
          <a:xfrm>
            <a:off x="1556767" y="580377"/>
            <a:ext cx="8191600" cy="1773628"/>
          </a:xfrm>
          <a:prstGeom prst="rect">
            <a:avLst/>
          </a:prstGeom>
        </p:spPr>
      </p:pic>
    </p:spTree>
    <p:extLst>
      <p:ext uri="{BB962C8B-B14F-4D97-AF65-F5344CB8AC3E}">
        <p14:creationId xmlns:p14="http://schemas.microsoft.com/office/powerpoint/2010/main" val="3258956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38F7260-0729-AC6F-1334-4E424D814859}"/>
              </a:ext>
            </a:extLst>
          </p:cNvPr>
          <p:cNvGrpSpPr/>
          <p:nvPr/>
        </p:nvGrpSpPr>
        <p:grpSpPr>
          <a:xfrm>
            <a:off x="1087112" y="2008497"/>
            <a:ext cx="6481506" cy="1567839"/>
            <a:chOff x="1112109" y="2156408"/>
            <a:chExt cx="6483194" cy="1568247"/>
          </a:xfrm>
        </p:grpSpPr>
        <p:sp>
          <p:nvSpPr>
            <p:cNvPr id="12" name="Rectangle: Rounded Corners 11">
              <a:extLst>
                <a:ext uri="{FF2B5EF4-FFF2-40B4-BE49-F238E27FC236}">
                  <a16:creationId xmlns:a16="http://schemas.microsoft.com/office/drawing/2014/main" id="{1A889375-1244-E222-9ADE-2DC1A90F0581}"/>
                </a:ext>
              </a:extLst>
            </p:cNvPr>
            <p:cNvSpPr/>
            <p:nvPr/>
          </p:nvSpPr>
          <p:spPr>
            <a:xfrm>
              <a:off x="1112109" y="2156408"/>
              <a:ext cx="6318456" cy="1568247"/>
            </a:xfrm>
            <a:prstGeom prst="roundRect">
              <a:avLst/>
            </a:prstGeom>
            <a:solidFill>
              <a:srgbClr val="F8F9E3"/>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1" fontAlgn="auto" hangingPunct="1">
                <a:spcBef>
                  <a:spcPts val="0"/>
                </a:spcBef>
                <a:spcAft>
                  <a:spcPts val="0"/>
                </a:spcAft>
              </a:pPr>
              <a:endParaRPr lang="en-US" sz="1799">
                <a:solidFill>
                  <a:prstClr val="white"/>
                </a:solidFill>
                <a:latin typeface="等线" panose="020F0502020204030204"/>
              </a:endParaRPr>
            </a:p>
          </p:txBody>
        </p:sp>
        <p:sp>
          <p:nvSpPr>
            <p:cNvPr id="6" name="TextBox 5">
              <a:extLst>
                <a:ext uri="{FF2B5EF4-FFF2-40B4-BE49-F238E27FC236}">
                  <a16:creationId xmlns:a16="http://schemas.microsoft.com/office/drawing/2014/main" id="{9781CF35-9CF4-884E-534E-82A2FA4720D8}"/>
                </a:ext>
              </a:extLst>
            </p:cNvPr>
            <p:cNvSpPr txBox="1"/>
            <p:nvPr/>
          </p:nvSpPr>
          <p:spPr>
            <a:xfrm>
              <a:off x="1276847" y="2278812"/>
              <a:ext cx="6318456" cy="1323439"/>
            </a:xfrm>
            <a:prstGeom prst="rect">
              <a:avLst/>
            </a:prstGeom>
            <a:noFill/>
          </p:spPr>
          <p:txBody>
            <a:bodyPr wrap="square">
              <a:spAutoFit/>
            </a:bodyPr>
            <a:lstStyle/>
            <a:p>
              <a:pPr defTabSz="914126" eaLnBrk="1" fontAlgn="auto" hangingPunct="1">
                <a:spcBef>
                  <a:spcPts val="0"/>
                </a:spcBef>
                <a:spcAft>
                  <a:spcPts val="0"/>
                </a:spcAft>
              </a:pPr>
              <a:r>
                <a:rPr lang="vi-VN" sz="3999" b="1" dirty="0">
                  <a:solidFill>
                    <a:prstClr val="black"/>
                  </a:solidFill>
                  <a:latin typeface="Cambria" panose="02040503050406030204" pitchFamily="18" charset="0"/>
                  <a:cs typeface="+mn-cs"/>
                </a:rPr>
                <a:t>Mặt nước </a:t>
              </a:r>
              <a:r>
                <a:rPr lang="en-US" sz="3999" b="1" dirty="0">
                  <a:solidFill>
                    <a:prstClr val="black"/>
                  </a:solidFill>
                  <a:latin typeface="Cambria" panose="02040503050406030204" pitchFamily="18" charset="0"/>
                  <a:cs typeface="+mn-cs"/>
                </a:rPr>
                <a:t> </a:t>
              </a:r>
              <a:r>
                <a:rPr lang="vi-VN" sz="3999" b="1" dirty="0">
                  <a:solidFill>
                    <a:prstClr val="black"/>
                  </a:solidFill>
                  <a:latin typeface="Cambria" panose="02040503050406030204" pitchFamily="18" charset="0"/>
                  <a:cs typeface="+mn-cs"/>
                </a:rPr>
                <a:t>dập dềnh</a:t>
              </a:r>
            </a:p>
            <a:p>
              <a:pPr defTabSz="914126" eaLnBrk="1" fontAlgn="auto" hangingPunct="1">
                <a:spcBef>
                  <a:spcPts val="0"/>
                </a:spcBef>
                <a:spcAft>
                  <a:spcPts val="0"/>
                </a:spcAft>
              </a:pPr>
              <a:r>
                <a:rPr lang="vi-VN" sz="3999" b="1" dirty="0">
                  <a:solidFill>
                    <a:prstClr val="black"/>
                  </a:solidFill>
                  <a:latin typeface="Cambria" panose="02040503050406030204" pitchFamily="18" charset="0"/>
                  <a:cs typeface="+mn-cs"/>
                </a:rPr>
                <a:t>Quanh thuyền </a:t>
              </a:r>
              <a:r>
                <a:rPr lang="en-US" sz="3999" b="1" dirty="0">
                  <a:solidFill>
                    <a:prstClr val="black"/>
                  </a:solidFill>
                  <a:latin typeface="Cambria" panose="02040503050406030204" pitchFamily="18" charset="0"/>
                  <a:cs typeface="+mn-cs"/>
                </a:rPr>
                <a:t> </a:t>
              </a:r>
              <a:r>
                <a:rPr lang="vi-VN" sz="3999" b="1" dirty="0">
                  <a:solidFill>
                    <a:prstClr val="black"/>
                  </a:solidFill>
                  <a:latin typeface="Cambria" panose="02040503050406030204" pitchFamily="18" charset="0"/>
                  <a:cs typeface="+mn-cs"/>
                </a:rPr>
                <a:t>sóng lượn.</a:t>
              </a:r>
              <a:endParaRPr lang="en-US" sz="3999" b="1" dirty="0">
                <a:solidFill>
                  <a:prstClr val="black"/>
                </a:solidFill>
                <a:latin typeface="Cambria" panose="02040503050406030204" pitchFamily="18" charset="0"/>
                <a:cs typeface="+mn-cs"/>
              </a:endParaRPr>
            </a:p>
          </p:txBody>
        </p:sp>
      </p:grpSp>
      <p:grpSp>
        <p:nvGrpSpPr>
          <p:cNvPr id="15" name="Group 14">
            <a:extLst>
              <a:ext uri="{FF2B5EF4-FFF2-40B4-BE49-F238E27FC236}">
                <a16:creationId xmlns:a16="http://schemas.microsoft.com/office/drawing/2014/main" id="{AC38DED0-6789-3C84-F95C-F93599F58316}"/>
              </a:ext>
            </a:extLst>
          </p:cNvPr>
          <p:cNvGrpSpPr/>
          <p:nvPr/>
        </p:nvGrpSpPr>
        <p:grpSpPr>
          <a:xfrm>
            <a:off x="6094412" y="5166624"/>
            <a:ext cx="4632611" cy="850482"/>
            <a:chOff x="621957" y="4548373"/>
            <a:chExt cx="4633818" cy="850704"/>
          </a:xfrm>
        </p:grpSpPr>
        <p:sp>
          <p:nvSpPr>
            <p:cNvPr id="14" name="Rectangle: Rounded Corners 13">
              <a:extLst>
                <a:ext uri="{FF2B5EF4-FFF2-40B4-BE49-F238E27FC236}">
                  <a16:creationId xmlns:a16="http://schemas.microsoft.com/office/drawing/2014/main" id="{E3BFA0DD-AA7B-5ADA-EAC8-4068620249DC}"/>
                </a:ext>
              </a:extLst>
            </p:cNvPr>
            <p:cNvSpPr/>
            <p:nvPr/>
          </p:nvSpPr>
          <p:spPr>
            <a:xfrm>
              <a:off x="621957" y="4548373"/>
              <a:ext cx="4633818" cy="850704"/>
            </a:xfrm>
            <a:prstGeom prst="roundRect">
              <a:avLst/>
            </a:prstGeom>
            <a:solidFill>
              <a:srgbClr val="F8F9E3"/>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1" fontAlgn="auto" hangingPunct="1">
                <a:spcBef>
                  <a:spcPts val="0"/>
                </a:spcBef>
                <a:spcAft>
                  <a:spcPts val="0"/>
                </a:spcAft>
              </a:pPr>
              <a:endParaRPr lang="en-US" sz="1799">
                <a:solidFill>
                  <a:prstClr val="white"/>
                </a:solidFill>
                <a:latin typeface="等线" panose="020F0502020204030204"/>
              </a:endParaRPr>
            </a:p>
          </p:txBody>
        </p:sp>
        <p:sp>
          <p:nvSpPr>
            <p:cNvPr id="8" name="TextBox 7">
              <a:extLst>
                <a:ext uri="{FF2B5EF4-FFF2-40B4-BE49-F238E27FC236}">
                  <a16:creationId xmlns:a16="http://schemas.microsoft.com/office/drawing/2014/main" id="{8E98F407-EF5B-D899-6161-4572E6945C8A}"/>
                </a:ext>
              </a:extLst>
            </p:cNvPr>
            <p:cNvSpPr txBox="1"/>
            <p:nvPr/>
          </p:nvSpPr>
          <p:spPr>
            <a:xfrm>
              <a:off x="801130" y="4619323"/>
              <a:ext cx="4275471" cy="707886"/>
            </a:xfrm>
            <a:prstGeom prst="rect">
              <a:avLst/>
            </a:prstGeom>
            <a:noFill/>
          </p:spPr>
          <p:txBody>
            <a:bodyPr wrap="square">
              <a:spAutoFit/>
            </a:bodyPr>
            <a:lstStyle/>
            <a:p>
              <a:pPr defTabSz="914126" eaLnBrk="1" fontAlgn="auto" hangingPunct="1">
                <a:spcBef>
                  <a:spcPts val="0"/>
                </a:spcBef>
                <a:spcAft>
                  <a:spcPts val="0"/>
                </a:spcAft>
              </a:pPr>
              <a:r>
                <a:rPr lang="en-US" sz="3999" b="1" dirty="0" err="1">
                  <a:solidFill>
                    <a:prstClr val="black"/>
                  </a:solidFill>
                  <a:latin typeface="Cambria" panose="02040503050406030204" pitchFamily="18" charset="0"/>
                  <a:cs typeface="+mn-cs"/>
                </a:rPr>
                <a:t>Một</a:t>
              </a:r>
              <a:r>
                <a:rPr lang="en-US" sz="3999" b="1" dirty="0">
                  <a:solidFill>
                    <a:prstClr val="black"/>
                  </a:solidFill>
                  <a:latin typeface="Cambria" panose="02040503050406030204" pitchFamily="18" charset="0"/>
                  <a:cs typeface="+mn-cs"/>
                </a:rPr>
                <a:t>  </a:t>
              </a:r>
              <a:r>
                <a:rPr lang="en-US" sz="3999" b="1" dirty="0" err="1">
                  <a:solidFill>
                    <a:prstClr val="black"/>
                  </a:solidFill>
                  <a:latin typeface="Cambria" panose="02040503050406030204" pitchFamily="18" charset="0"/>
                  <a:cs typeface="+mn-cs"/>
                </a:rPr>
                <a:t>tờ</a:t>
              </a:r>
              <a:r>
                <a:rPr lang="en-US" sz="3999" b="1" dirty="0">
                  <a:solidFill>
                    <a:prstClr val="black"/>
                  </a:solidFill>
                  <a:latin typeface="Cambria" panose="02040503050406030204" pitchFamily="18" charset="0"/>
                  <a:cs typeface="+mn-cs"/>
                </a:rPr>
                <a:t> </a:t>
              </a:r>
              <a:r>
                <a:rPr lang="en-US" sz="3999" b="1" dirty="0" err="1">
                  <a:solidFill>
                    <a:prstClr val="black"/>
                  </a:solidFill>
                  <a:latin typeface="Cambria" panose="02040503050406030204" pitchFamily="18" charset="0"/>
                  <a:cs typeface="+mn-cs"/>
                </a:rPr>
                <a:t>giấy</a:t>
              </a:r>
              <a:r>
                <a:rPr lang="en-US" sz="3999" b="1" dirty="0">
                  <a:solidFill>
                    <a:prstClr val="black"/>
                  </a:solidFill>
                  <a:latin typeface="Cambria" panose="02040503050406030204" pitchFamily="18" charset="0"/>
                  <a:cs typeface="+mn-cs"/>
                </a:rPr>
                <a:t> </a:t>
              </a:r>
              <a:r>
                <a:rPr lang="en-US" sz="3999" b="1" dirty="0" err="1">
                  <a:solidFill>
                    <a:prstClr val="black"/>
                  </a:solidFill>
                  <a:latin typeface="Cambria" panose="02040503050406030204" pitchFamily="18" charset="0"/>
                  <a:cs typeface="+mn-cs"/>
                </a:rPr>
                <a:t>đỏ</a:t>
              </a:r>
              <a:endParaRPr lang="en-US" sz="3999" b="1" dirty="0">
                <a:solidFill>
                  <a:prstClr val="black"/>
                </a:solidFill>
                <a:latin typeface="Cambria" panose="02040503050406030204" pitchFamily="18" charset="0"/>
                <a:cs typeface="+mn-cs"/>
              </a:endParaRPr>
            </a:p>
          </p:txBody>
        </p:sp>
      </p:grpSp>
      <p:grpSp>
        <p:nvGrpSpPr>
          <p:cNvPr id="16" name="Group 15">
            <a:extLst>
              <a:ext uri="{FF2B5EF4-FFF2-40B4-BE49-F238E27FC236}">
                <a16:creationId xmlns:a16="http://schemas.microsoft.com/office/drawing/2014/main" id="{9593B2EF-5533-D5E6-0300-65556644FE46}"/>
              </a:ext>
            </a:extLst>
          </p:cNvPr>
          <p:cNvGrpSpPr/>
          <p:nvPr/>
        </p:nvGrpSpPr>
        <p:grpSpPr>
          <a:xfrm>
            <a:off x="6094412" y="4102446"/>
            <a:ext cx="4632611" cy="850482"/>
            <a:chOff x="621957" y="4548373"/>
            <a:chExt cx="4633818" cy="850704"/>
          </a:xfrm>
        </p:grpSpPr>
        <p:sp>
          <p:nvSpPr>
            <p:cNvPr id="17" name="Rectangle: Rounded Corners 16">
              <a:extLst>
                <a:ext uri="{FF2B5EF4-FFF2-40B4-BE49-F238E27FC236}">
                  <a16:creationId xmlns:a16="http://schemas.microsoft.com/office/drawing/2014/main" id="{1027DCFF-A644-94E2-8331-8276F903A279}"/>
                </a:ext>
              </a:extLst>
            </p:cNvPr>
            <p:cNvSpPr/>
            <p:nvPr/>
          </p:nvSpPr>
          <p:spPr>
            <a:xfrm>
              <a:off x="621957" y="4548373"/>
              <a:ext cx="4633818" cy="850704"/>
            </a:xfrm>
            <a:prstGeom prst="roundRect">
              <a:avLst/>
            </a:prstGeom>
            <a:solidFill>
              <a:srgbClr val="F8F9E3"/>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1" fontAlgn="auto" hangingPunct="1">
                <a:spcBef>
                  <a:spcPts val="0"/>
                </a:spcBef>
                <a:spcAft>
                  <a:spcPts val="0"/>
                </a:spcAft>
              </a:pPr>
              <a:endParaRPr lang="en-US" sz="1799">
                <a:solidFill>
                  <a:prstClr val="white"/>
                </a:solidFill>
                <a:latin typeface="等线" panose="020F0502020204030204"/>
              </a:endParaRPr>
            </a:p>
          </p:txBody>
        </p:sp>
        <p:sp>
          <p:nvSpPr>
            <p:cNvPr id="18" name="TextBox 17">
              <a:extLst>
                <a:ext uri="{FF2B5EF4-FFF2-40B4-BE49-F238E27FC236}">
                  <a16:creationId xmlns:a16="http://schemas.microsoft.com/office/drawing/2014/main" id="{0DA4C943-F3EA-DA7F-08B0-30F1FC9310E3}"/>
                </a:ext>
              </a:extLst>
            </p:cNvPr>
            <p:cNvSpPr txBox="1"/>
            <p:nvPr/>
          </p:nvSpPr>
          <p:spPr>
            <a:xfrm>
              <a:off x="801130" y="4619323"/>
              <a:ext cx="4275471" cy="707886"/>
            </a:xfrm>
            <a:prstGeom prst="rect">
              <a:avLst/>
            </a:prstGeom>
            <a:noFill/>
          </p:spPr>
          <p:txBody>
            <a:bodyPr wrap="square">
              <a:spAutoFit/>
            </a:bodyPr>
            <a:lstStyle/>
            <a:p>
              <a:pPr defTabSz="914126" eaLnBrk="1" fontAlgn="auto" hangingPunct="1">
                <a:spcBef>
                  <a:spcPts val="0"/>
                </a:spcBef>
                <a:spcAft>
                  <a:spcPts val="0"/>
                </a:spcAft>
              </a:pPr>
              <a:r>
                <a:rPr lang="en-US" sz="3999" b="1" dirty="0" err="1">
                  <a:solidFill>
                    <a:prstClr val="black"/>
                  </a:solidFill>
                  <a:latin typeface="Cambria" panose="02040503050406030204" pitchFamily="18" charset="0"/>
                  <a:cs typeface="+mn-cs"/>
                </a:rPr>
                <a:t>Một</a:t>
              </a:r>
              <a:r>
                <a:rPr lang="en-US" sz="3999" b="1" dirty="0">
                  <a:solidFill>
                    <a:prstClr val="black"/>
                  </a:solidFill>
                  <a:latin typeface="Cambria" panose="02040503050406030204" pitchFamily="18" charset="0"/>
                  <a:cs typeface="+mn-cs"/>
                </a:rPr>
                <a:t>  </a:t>
              </a:r>
              <a:r>
                <a:rPr lang="en-US" sz="3999" b="1" dirty="0" err="1">
                  <a:solidFill>
                    <a:prstClr val="black"/>
                  </a:solidFill>
                  <a:latin typeface="Cambria" panose="02040503050406030204" pitchFamily="18" charset="0"/>
                  <a:cs typeface="+mn-cs"/>
                </a:rPr>
                <a:t>tờ</a:t>
              </a:r>
              <a:r>
                <a:rPr lang="en-US" sz="3999" b="1" dirty="0">
                  <a:solidFill>
                    <a:prstClr val="black"/>
                  </a:solidFill>
                  <a:latin typeface="Cambria" panose="02040503050406030204" pitchFamily="18" charset="0"/>
                  <a:cs typeface="+mn-cs"/>
                </a:rPr>
                <a:t> </a:t>
              </a:r>
              <a:r>
                <a:rPr lang="en-US" sz="3999" b="1" dirty="0" err="1">
                  <a:solidFill>
                    <a:prstClr val="black"/>
                  </a:solidFill>
                  <a:latin typeface="Cambria" panose="02040503050406030204" pitchFamily="18" charset="0"/>
                  <a:cs typeface="+mn-cs"/>
                </a:rPr>
                <a:t>giấy</a:t>
              </a:r>
              <a:r>
                <a:rPr lang="en-US" sz="3999" b="1" dirty="0">
                  <a:solidFill>
                    <a:prstClr val="black"/>
                  </a:solidFill>
                  <a:latin typeface="Cambria" panose="02040503050406030204" pitchFamily="18" charset="0"/>
                  <a:cs typeface="+mn-cs"/>
                </a:rPr>
                <a:t> </a:t>
              </a:r>
              <a:r>
                <a:rPr lang="en-US" sz="3999" b="1" dirty="0" err="1">
                  <a:solidFill>
                    <a:prstClr val="black"/>
                  </a:solidFill>
                  <a:latin typeface="Cambria" panose="02040503050406030204" pitchFamily="18" charset="0"/>
                  <a:cs typeface="+mn-cs"/>
                </a:rPr>
                <a:t>trắng</a:t>
              </a:r>
              <a:endParaRPr lang="en-US" sz="3999" b="1" dirty="0">
                <a:solidFill>
                  <a:prstClr val="black"/>
                </a:solidFill>
                <a:latin typeface="Cambria" panose="02040503050406030204" pitchFamily="18" charset="0"/>
                <a:cs typeface="+mn-cs"/>
              </a:endParaRPr>
            </a:p>
          </p:txBody>
        </p:sp>
      </p:grpSp>
      <p:sp>
        <p:nvSpPr>
          <p:cNvPr id="21" name="TextBox 20">
            <a:extLst>
              <a:ext uri="{FF2B5EF4-FFF2-40B4-BE49-F238E27FC236}">
                <a16:creationId xmlns:a16="http://schemas.microsoft.com/office/drawing/2014/main" id="{2B1B190E-9AE7-2BA0-4FA7-75FE7CD67420}"/>
              </a:ext>
            </a:extLst>
          </p:cNvPr>
          <p:cNvSpPr txBox="1"/>
          <p:nvPr/>
        </p:nvSpPr>
        <p:spPr>
          <a:xfrm>
            <a:off x="7568618" y="2336028"/>
            <a:ext cx="4043707" cy="769241"/>
          </a:xfrm>
          <a:prstGeom prst="rect">
            <a:avLst/>
          </a:prstGeom>
          <a:noFill/>
        </p:spPr>
        <p:txBody>
          <a:bodyPr wrap="square">
            <a:spAutoFit/>
          </a:bodyPr>
          <a:lstStyle/>
          <a:p>
            <a:pPr defTabSz="914126" eaLnBrk="1" fontAlgn="auto" hangingPunct="1">
              <a:spcBef>
                <a:spcPts val="0"/>
              </a:spcBef>
              <a:spcAft>
                <a:spcPts val="0"/>
              </a:spcAft>
            </a:pPr>
            <a:r>
              <a:rPr lang="en-US" sz="4399" b="1" dirty="0" err="1">
                <a:solidFill>
                  <a:srgbClr val="C00000"/>
                </a:solidFill>
                <a:latin typeface="Cambria" panose="02040503050406030204" pitchFamily="18" charset="0"/>
                <a:cs typeface="+mn-cs"/>
              </a:rPr>
              <a:t>Ngắt</a:t>
            </a:r>
            <a:r>
              <a:rPr lang="en-US" sz="4399" b="1" dirty="0">
                <a:solidFill>
                  <a:srgbClr val="C00000"/>
                </a:solidFill>
                <a:latin typeface="Cambria" panose="02040503050406030204" pitchFamily="18" charset="0"/>
                <a:cs typeface="+mn-cs"/>
              </a:rPr>
              <a:t> </a:t>
            </a:r>
            <a:r>
              <a:rPr lang="en-US" sz="4399" b="1" dirty="0" err="1">
                <a:solidFill>
                  <a:srgbClr val="C00000"/>
                </a:solidFill>
                <a:latin typeface="Cambria" panose="02040503050406030204" pitchFamily="18" charset="0"/>
                <a:cs typeface="+mn-cs"/>
              </a:rPr>
              <a:t>nhịp</a:t>
            </a:r>
            <a:r>
              <a:rPr lang="en-US" sz="4399" b="1" dirty="0">
                <a:solidFill>
                  <a:srgbClr val="C00000"/>
                </a:solidFill>
                <a:latin typeface="Cambria" panose="02040503050406030204" pitchFamily="18" charset="0"/>
                <a:cs typeface="+mn-cs"/>
              </a:rPr>
              <a:t> 2/2</a:t>
            </a:r>
            <a:endParaRPr lang="en-US" sz="4399" b="1" dirty="0">
              <a:solidFill>
                <a:srgbClr val="C00000"/>
              </a:solidFill>
              <a:latin typeface="等线" panose="020F0502020204030204"/>
              <a:cs typeface="+mn-cs"/>
            </a:endParaRPr>
          </a:p>
        </p:txBody>
      </p:sp>
      <p:sp>
        <p:nvSpPr>
          <p:cNvPr id="23" name="TextBox 22">
            <a:extLst>
              <a:ext uri="{FF2B5EF4-FFF2-40B4-BE49-F238E27FC236}">
                <a16:creationId xmlns:a16="http://schemas.microsoft.com/office/drawing/2014/main" id="{2C9BD3D5-B4BF-D446-97A6-13FBD5806D47}"/>
              </a:ext>
            </a:extLst>
          </p:cNvPr>
          <p:cNvSpPr txBox="1"/>
          <p:nvPr/>
        </p:nvSpPr>
        <p:spPr>
          <a:xfrm>
            <a:off x="1655390" y="4659634"/>
            <a:ext cx="4043707" cy="769241"/>
          </a:xfrm>
          <a:prstGeom prst="rect">
            <a:avLst/>
          </a:prstGeom>
          <a:noFill/>
        </p:spPr>
        <p:txBody>
          <a:bodyPr wrap="square">
            <a:spAutoFit/>
          </a:bodyPr>
          <a:lstStyle/>
          <a:p>
            <a:pPr defTabSz="914126" eaLnBrk="1" fontAlgn="auto" hangingPunct="1">
              <a:spcBef>
                <a:spcPts val="0"/>
              </a:spcBef>
              <a:spcAft>
                <a:spcPts val="0"/>
              </a:spcAft>
            </a:pPr>
            <a:r>
              <a:rPr lang="en-US" sz="4399" b="1" dirty="0" err="1">
                <a:solidFill>
                  <a:srgbClr val="C00000"/>
                </a:solidFill>
                <a:latin typeface="Cambria" panose="02040503050406030204" pitchFamily="18" charset="0"/>
                <a:cs typeface="+mn-cs"/>
              </a:rPr>
              <a:t>Ngắt</a:t>
            </a:r>
            <a:r>
              <a:rPr lang="en-US" sz="4399" b="1" dirty="0">
                <a:solidFill>
                  <a:srgbClr val="C00000"/>
                </a:solidFill>
                <a:latin typeface="Cambria" panose="02040503050406030204" pitchFamily="18" charset="0"/>
                <a:cs typeface="+mn-cs"/>
              </a:rPr>
              <a:t> </a:t>
            </a:r>
            <a:r>
              <a:rPr lang="en-US" sz="4399" b="1" dirty="0" err="1">
                <a:solidFill>
                  <a:srgbClr val="C00000"/>
                </a:solidFill>
                <a:latin typeface="Cambria" panose="02040503050406030204" pitchFamily="18" charset="0"/>
                <a:cs typeface="+mn-cs"/>
              </a:rPr>
              <a:t>nhịp</a:t>
            </a:r>
            <a:r>
              <a:rPr lang="en-US" sz="4399" b="1" dirty="0">
                <a:solidFill>
                  <a:srgbClr val="C00000"/>
                </a:solidFill>
                <a:latin typeface="Cambria" panose="02040503050406030204" pitchFamily="18" charset="0"/>
                <a:cs typeface="+mn-cs"/>
              </a:rPr>
              <a:t> 1/</a:t>
            </a:r>
            <a:r>
              <a:rPr lang="vi-VN" sz="4399" b="1" dirty="0">
                <a:solidFill>
                  <a:srgbClr val="C00000"/>
                </a:solidFill>
                <a:latin typeface="Cambria" panose="02040503050406030204" pitchFamily="18" charset="0"/>
                <a:cs typeface="+mn-cs"/>
              </a:rPr>
              <a:t>3</a:t>
            </a:r>
            <a:endParaRPr lang="en-US" sz="4399" b="1" dirty="0">
              <a:solidFill>
                <a:srgbClr val="C00000"/>
              </a:solidFill>
              <a:latin typeface="等线" panose="020F0502020204030204"/>
              <a:cs typeface="+mn-cs"/>
            </a:endParaRPr>
          </a:p>
        </p:txBody>
      </p:sp>
      <p:cxnSp>
        <p:nvCxnSpPr>
          <p:cNvPr id="26" name="Straight Connector 25">
            <a:extLst>
              <a:ext uri="{FF2B5EF4-FFF2-40B4-BE49-F238E27FC236}">
                <a16:creationId xmlns:a16="http://schemas.microsoft.com/office/drawing/2014/main" id="{9CD63EFE-CC33-332B-4AA8-8D786174C1CC}"/>
              </a:ext>
            </a:extLst>
          </p:cNvPr>
          <p:cNvCxnSpPr/>
          <p:nvPr/>
        </p:nvCxnSpPr>
        <p:spPr>
          <a:xfrm flipH="1">
            <a:off x="3609299" y="2203931"/>
            <a:ext cx="160596" cy="57691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7496E48-9D74-F50C-C4BD-E27B1A7884A3}"/>
              </a:ext>
            </a:extLst>
          </p:cNvPr>
          <p:cNvCxnSpPr/>
          <p:nvPr/>
        </p:nvCxnSpPr>
        <p:spPr>
          <a:xfrm flipH="1">
            <a:off x="4589347" y="2772148"/>
            <a:ext cx="160596" cy="57691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1C15C4F-6575-7BC6-2980-7A65B5012CC1}"/>
              </a:ext>
            </a:extLst>
          </p:cNvPr>
          <p:cNvCxnSpPr/>
          <p:nvPr/>
        </p:nvCxnSpPr>
        <p:spPr>
          <a:xfrm flipH="1">
            <a:off x="7333977" y="4238770"/>
            <a:ext cx="160596" cy="57691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084B344-6AB4-60FC-5739-6B7C515E5CF0}"/>
              </a:ext>
            </a:extLst>
          </p:cNvPr>
          <p:cNvCxnSpPr/>
          <p:nvPr/>
        </p:nvCxnSpPr>
        <p:spPr>
          <a:xfrm flipH="1">
            <a:off x="7339142" y="5337548"/>
            <a:ext cx="160596" cy="57691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B0A9A71-6FE5-A8D2-256B-815F96A9CC3A}"/>
              </a:ext>
            </a:extLst>
          </p:cNvPr>
          <p:cNvPicPr>
            <a:picLocks noChangeAspect="1"/>
          </p:cNvPicPr>
          <p:nvPr/>
        </p:nvPicPr>
        <p:blipFill>
          <a:blip r:embed="rId2"/>
          <a:stretch>
            <a:fillRect/>
          </a:stretch>
        </p:blipFill>
        <p:spPr>
          <a:xfrm>
            <a:off x="1534103" y="538294"/>
            <a:ext cx="9567609" cy="1513098"/>
          </a:xfrm>
          <a:prstGeom prst="rect">
            <a:avLst/>
          </a:prstGeom>
        </p:spPr>
      </p:pic>
    </p:spTree>
    <p:extLst>
      <p:ext uri="{BB962C8B-B14F-4D97-AF65-F5344CB8AC3E}">
        <p14:creationId xmlns:p14="http://schemas.microsoft.com/office/powerpoint/2010/main" val="312964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par>
                                <p:cTn id="42" presetID="16" presetClass="entr" presetSubtype="21"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16" presetClass="entr" presetSubtype="21"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down)">
                                      <p:cBhvr>
                                        <p:cTn id="55" dur="580">
                                          <p:stCondLst>
                                            <p:cond delay="0"/>
                                          </p:stCondLst>
                                        </p:cTn>
                                        <p:tgtEl>
                                          <p:spTgt spid="23"/>
                                        </p:tgtEl>
                                      </p:cBhvr>
                                    </p:animEffect>
                                    <p:anim calcmode="lin" valueType="num">
                                      <p:cBhvr>
                                        <p:cTn id="5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61" dur="26">
                                          <p:stCondLst>
                                            <p:cond delay="650"/>
                                          </p:stCondLst>
                                        </p:cTn>
                                        <p:tgtEl>
                                          <p:spTgt spid="23"/>
                                        </p:tgtEl>
                                      </p:cBhvr>
                                      <p:to x="100000" y="60000"/>
                                    </p:animScale>
                                    <p:animScale>
                                      <p:cBhvr>
                                        <p:cTn id="62" dur="166" decel="50000">
                                          <p:stCondLst>
                                            <p:cond delay="676"/>
                                          </p:stCondLst>
                                        </p:cTn>
                                        <p:tgtEl>
                                          <p:spTgt spid="23"/>
                                        </p:tgtEl>
                                      </p:cBhvr>
                                      <p:to x="100000" y="100000"/>
                                    </p:animScale>
                                    <p:animScale>
                                      <p:cBhvr>
                                        <p:cTn id="63" dur="26">
                                          <p:stCondLst>
                                            <p:cond delay="1312"/>
                                          </p:stCondLst>
                                        </p:cTn>
                                        <p:tgtEl>
                                          <p:spTgt spid="23"/>
                                        </p:tgtEl>
                                      </p:cBhvr>
                                      <p:to x="100000" y="80000"/>
                                    </p:animScale>
                                    <p:animScale>
                                      <p:cBhvr>
                                        <p:cTn id="64" dur="166" decel="50000">
                                          <p:stCondLst>
                                            <p:cond delay="1338"/>
                                          </p:stCondLst>
                                        </p:cTn>
                                        <p:tgtEl>
                                          <p:spTgt spid="23"/>
                                        </p:tgtEl>
                                      </p:cBhvr>
                                      <p:to x="100000" y="100000"/>
                                    </p:animScale>
                                    <p:animScale>
                                      <p:cBhvr>
                                        <p:cTn id="65" dur="26">
                                          <p:stCondLst>
                                            <p:cond delay="1642"/>
                                          </p:stCondLst>
                                        </p:cTn>
                                        <p:tgtEl>
                                          <p:spTgt spid="23"/>
                                        </p:tgtEl>
                                      </p:cBhvr>
                                      <p:to x="100000" y="90000"/>
                                    </p:animScale>
                                    <p:animScale>
                                      <p:cBhvr>
                                        <p:cTn id="66" dur="166" decel="50000">
                                          <p:stCondLst>
                                            <p:cond delay="1668"/>
                                          </p:stCondLst>
                                        </p:cTn>
                                        <p:tgtEl>
                                          <p:spTgt spid="23"/>
                                        </p:tgtEl>
                                      </p:cBhvr>
                                      <p:to x="100000" y="100000"/>
                                    </p:animScale>
                                    <p:animScale>
                                      <p:cBhvr>
                                        <p:cTn id="67" dur="26">
                                          <p:stCondLst>
                                            <p:cond delay="1808"/>
                                          </p:stCondLst>
                                        </p:cTn>
                                        <p:tgtEl>
                                          <p:spTgt spid="23"/>
                                        </p:tgtEl>
                                      </p:cBhvr>
                                      <p:to x="100000" y="95000"/>
                                    </p:animScale>
                                    <p:animScale>
                                      <p:cBhvr>
                                        <p:cTn id="68"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heme/theme1.xml><?xml version="1.0" encoding="utf-8"?>
<a:theme xmlns:a="http://schemas.openxmlformats.org/drawingml/2006/main" name="作者QQ：1801380800">
  <a:themeElements>
    <a:clrScheme name="islide色">
      <a:dk1>
        <a:srgbClr val="000000"/>
      </a:dk1>
      <a:lt1>
        <a:srgbClr val="FFFFFF"/>
      </a:lt1>
      <a:dk2>
        <a:srgbClr val="778495"/>
      </a:dk2>
      <a:lt2>
        <a:srgbClr val="F0F0F0"/>
      </a:lt2>
      <a:accent1>
        <a:srgbClr val="63B994"/>
      </a:accent1>
      <a:accent2>
        <a:srgbClr val="63B994"/>
      </a:accent2>
      <a:accent3>
        <a:srgbClr val="63B994"/>
      </a:accent3>
      <a:accent4>
        <a:srgbClr val="63B994"/>
      </a:accent4>
      <a:accent5>
        <a:srgbClr val="63B994"/>
      </a:accent5>
      <a:accent6>
        <a:srgbClr val="63B994"/>
      </a:accent6>
      <a:hlink>
        <a:srgbClr val="4276AA"/>
      </a:hlink>
      <a:folHlink>
        <a:srgbClr val="BFBFBF"/>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演示文稿17" id="{9F1ADFA1-8515-43E8-B539-B3C794DEF712}" vid="{B2E9DC95-EA07-42EF-AF0D-60312CC83DF9}"/>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4.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1667</TotalTime>
  <Words>1537</Words>
  <Application>Microsoft Office PowerPoint</Application>
  <PresentationFormat>Custom</PresentationFormat>
  <Paragraphs>282</Paragraphs>
  <Slides>35</Slides>
  <Notes>1</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35</vt:i4>
      </vt:variant>
    </vt:vector>
  </HeadingPairs>
  <TitlesOfParts>
    <vt:vector size="58" baseType="lpstr">
      <vt:lpstr>等线</vt:lpstr>
      <vt:lpstr>等线</vt:lpstr>
      <vt:lpstr>DengXian Light</vt:lpstr>
      <vt:lpstr>DengXian Light</vt:lpstr>
      <vt:lpstr>微软雅黑</vt:lpstr>
      <vt:lpstr>SVN-Russell</vt:lpstr>
      <vt:lpstr>华康少女文字W5</vt:lpstr>
      <vt:lpstr>方正行楷简体</vt:lpstr>
      <vt:lpstr>汉真广标</vt:lpstr>
      <vt:lpstr>Arial</vt:lpstr>
      <vt:lpstr>Bodoni MT</vt:lpstr>
      <vt:lpstr>Calibri</vt:lpstr>
      <vt:lpstr>Calibri Light</vt:lpstr>
      <vt:lpstr>Cambria</vt:lpstr>
      <vt:lpstr>HP001 4 hàng</vt:lpstr>
      <vt:lpstr>Times New Roman</vt:lpstr>
      <vt:lpstr>Wingdings</vt:lpstr>
      <vt:lpstr>作者QQ：1801380800</vt:lpstr>
      <vt:lpstr>1_Office 主题</vt:lpstr>
      <vt:lpstr>PPT定制1801380800</vt:lpstr>
      <vt:lpstr>6_Office 主题</vt:lpstr>
      <vt:lpstr>Office 主题​​</vt:lpstr>
      <vt:lpstr>2_Office Theme</vt:lpstr>
      <vt:lpstr>PowerPoint Presentation</vt:lpstr>
      <vt:lpstr>PowerPoint Presentation</vt:lpstr>
      <vt:lpstr>PowerPoint Presentation</vt:lpstr>
      <vt:lpstr>PowerPoint Presentation</vt:lpstr>
      <vt:lpstr>Thứ  ngày  tháng  năm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Quý Nguyễn Thị</cp:lastModifiedBy>
  <cp:revision>1</cp:revision>
  <dcterms:created xsi:type="dcterms:W3CDTF">2021-10-27T09:09:39Z</dcterms:created>
  <dcterms:modified xsi:type="dcterms:W3CDTF">2023-11-26T13:53:43Z</dcterms:modified>
</cp:coreProperties>
</file>