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45"/>
  </p:notesMasterIdLst>
  <p:sldIdLst>
    <p:sldId id="3180" r:id="rId3"/>
    <p:sldId id="3193" r:id="rId4"/>
    <p:sldId id="3194" r:id="rId5"/>
    <p:sldId id="300" r:id="rId6"/>
    <p:sldId id="3196" r:id="rId7"/>
    <p:sldId id="3197" r:id="rId8"/>
    <p:sldId id="3198" r:id="rId9"/>
    <p:sldId id="3199" r:id="rId10"/>
    <p:sldId id="3200" r:id="rId11"/>
    <p:sldId id="3204" r:id="rId12"/>
    <p:sldId id="3201" r:id="rId13"/>
    <p:sldId id="3202" r:id="rId14"/>
    <p:sldId id="3203" r:id="rId15"/>
    <p:sldId id="3205" r:id="rId16"/>
    <p:sldId id="3206" r:id="rId17"/>
    <p:sldId id="3207" r:id="rId18"/>
    <p:sldId id="3209" r:id="rId19"/>
    <p:sldId id="3210" r:id="rId20"/>
    <p:sldId id="3212" r:id="rId21"/>
    <p:sldId id="3213" r:id="rId22"/>
    <p:sldId id="3189" r:id="rId23"/>
    <p:sldId id="3214" r:id="rId24"/>
    <p:sldId id="3215" r:id="rId25"/>
    <p:sldId id="3216" r:id="rId26"/>
    <p:sldId id="3217" r:id="rId27"/>
    <p:sldId id="3218" r:id="rId28"/>
    <p:sldId id="3219" r:id="rId29"/>
    <p:sldId id="3220" r:id="rId30"/>
    <p:sldId id="3221" r:id="rId31"/>
    <p:sldId id="3222" r:id="rId32"/>
    <p:sldId id="3223" r:id="rId33"/>
    <p:sldId id="3224" r:id="rId34"/>
    <p:sldId id="3225" r:id="rId35"/>
    <p:sldId id="3226" r:id="rId36"/>
    <p:sldId id="3227" r:id="rId37"/>
    <p:sldId id="3228" r:id="rId38"/>
    <p:sldId id="3229" r:id="rId39"/>
    <p:sldId id="3230" r:id="rId40"/>
    <p:sldId id="3192" r:id="rId41"/>
    <p:sldId id="3233" r:id="rId42"/>
    <p:sldId id="3231" r:id="rId43"/>
    <p:sldId id="2631"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3727"/>
    <a:srgbClr val="C0EBF2"/>
    <a:srgbClr val="BAECFE"/>
    <a:srgbClr val="BDED01"/>
    <a:srgbClr val="5F7700"/>
    <a:srgbClr val="FFFFFF"/>
    <a:srgbClr val="A0CC3F"/>
    <a:srgbClr val="FDFADE"/>
    <a:srgbClr val="79DBFE"/>
    <a:srgbClr val="759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216" autoAdjust="0"/>
  </p:normalViewPr>
  <p:slideViewPr>
    <p:cSldViewPr snapToGrid="0" showGuides="1">
      <p:cViewPr>
        <p:scale>
          <a:sx n="50" d="100"/>
          <a:sy n="50" d="100"/>
        </p:scale>
        <p:origin x="1260" y="396"/>
      </p:cViewPr>
      <p:guideLst>
        <p:guide orient="horz" pos="2160"/>
        <p:guide orient="horz" pos="1098"/>
        <p:guide pos="3840"/>
        <p:guide pos="7680"/>
        <p:guide pos="526"/>
        <p:guide pos="7129"/>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2022/10/11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extLst>
      <p:ext uri="{BB962C8B-B14F-4D97-AF65-F5344CB8AC3E}">
        <p14:creationId xmlns:p14="http://schemas.microsoft.com/office/powerpoint/2010/main" val="218727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a:t>
            </a:fld>
            <a:endParaRPr lang="zh-CN" altLang="en-US"/>
          </a:p>
        </p:txBody>
      </p:sp>
    </p:spTree>
    <p:extLst>
      <p:ext uri="{BB962C8B-B14F-4D97-AF65-F5344CB8AC3E}">
        <p14:creationId xmlns:p14="http://schemas.microsoft.com/office/powerpoint/2010/main" val="317350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1004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0741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5002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2645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9197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94358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577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4011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183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4341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7246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9776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21</a:t>
            </a:fld>
            <a:endParaRPr lang="zh-CN" altLang="en-US"/>
          </a:p>
        </p:txBody>
      </p:sp>
    </p:spTree>
    <p:extLst>
      <p:ext uri="{BB962C8B-B14F-4D97-AF65-F5344CB8AC3E}">
        <p14:creationId xmlns:p14="http://schemas.microsoft.com/office/powerpoint/2010/main" val="98913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0169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02591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8024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5074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08003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5958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66146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753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95893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0598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92466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5298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7241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09627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46168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14460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0649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39</a:t>
            </a:fld>
            <a:endParaRPr lang="zh-CN" altLang="en-US"/>
          </a:p>
        </p:txBody>
      </p:sp>
    </p:spTree>
    <p:extLst>
      <p:ext uri="{BB962C8B-B14F-4D97-AF65-F5344CB8AC3E}">
        <p14:creationId xmlns:p14="http://schemas.microsoft.com/office/powerpoint/2010/main" val="390084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4</a:t>
            </a:fld>
            <a:endParaRPr lang="zh-CN" altLang="en-US">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0608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9667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4234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1565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961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CE790-2125-4082-93D7-5EBA756030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8604973C-20FF-4079-9C41-55B08D52A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50A269C3-3DBF-4ABC-8668-3C5E11F77B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243CF3A-244B-4E4F-9A5B-C23F2FD1E9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1"/>
            <a:ext cx="3932237" cy="1600200"/>
          </a:xfrm>
        </p:spPr>
        <p:txBody>
          <a:bodyPr anchor="b"/>
          <a:lstStyle>
            <a:lvl1pPr>
              <a:defRPr sz="2923"/>
            </a:lvl1pPr>
          </a:lstStyle>
          <a:p>
            <a:r>
              <a:rPr lang="en-US"/>
              <a:t>Click to edit Master title style</a:t>
            </a:r>
            <a:endParaRPr lang="en-GB"/>
          </a:p>
        </p:txBody>
      </p:sp>
      <p:sp>
        <p:nvSpPr>
          <p:cNvPr id="3" name="Content Placeholder 2"/>
          <p:cNvSpPr>
            <a:spLocks noGrp="1"/>
          </p:cNvSpPr>
          <p:nvPr>
            <p:ph idx="1"/>
          </p:nvPr>
        </p:nvSpPr>
        <p:spPr>
          <a:xfrm>
            <a:off x="5183188" y="987464"/>
            <a:ext cx="6172200" cy="4873625"/>
          </a:xfrm>
        </p:spPr>
        <p:txBody>
          <a:bodyPr/>
          <a:lstStyle>
            <a:lvl1pPr>
              <a:defRPr sz="2923"/>
            </a:lvl1pPr>
            <a:lvl2pPr>
              <a:defRPr sz="2556"/>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4" y="2057403"/>
            <a:ext cx="3932237" cy="3811588"/>
          </a:xfrm>
        </p:spPr>
        <p:txBody>
          <a:bodyPr/>
          <a:lstStyle>
            <a:lvl1pPr marL="0" indent="0">
              <a:buNone/>
              <a:defRPr sz="1463"/>
            </a:lvl1pPr>
            <a:lvl2pPr marL="417649" indent="0">
              <a:buNone/>
              <a:defRPr sz="1280"/>
            </a:lvl2pPr>
            <a:lvl3pPr marL="835297" indent="0">
              <a:buNone/>
              <a:defRPr sz="1097"/>
            </a:lvl3pPr>
            <a:lvl4pPr marL="1252946" indent="0">
              <a:buNone/>
              <a:defRPr sz="915"/>
            </a:lvl4pPr>
            <a:lvl5pPr marL="1670595" indent="0">
              <a:buNone/>
              <a:defRPr sz="915"/>
            </a:lvl5pPr>
            <a:lvl6pPr marL="2088242" indent="0">
              <a:buNone/>
              <a:defRPr sz="915"/>
            </a:lvl6pPr>
            <a:lvl7pPr marL="2505889" indent="0">
              <a:buNone/>
              <a:defRPr sz="915"/>
            </a:lvl7pPr>
            <a:lvl8pPr marL="2923540" indent="0">
              <a:buNone/>
              <a:defRPr sz="915"/>
            </a:lvl8pPr>
            <a:lvl9pPr marL="3341185"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8770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1"/>
            <a:ext cx="3932237" cy="1600200"/>
          </a:xfrm>
        </p:spPr>
        <p:txBody>
          <a:bodyPr anchor="b"/>
          <a:lstStyle>
            <a:lvl1pPr>
              <a:defRPr sz="2923"/>
            </a:lvl1pPr>
          </a:lstStyle>
          <a:p>
            <a:r>
              <a:rPr lang="en-US"/>
              <a:t>Click to edit Master title style</a:t>
            </a:r>
            <a:endParaRPr lang="en-GB"/>
          </a:p>
        </p:txBody>
      </p:sp>
      <p:sp>
        <p:nvSpPr>
          <p:cNvPr id="3" name="Picture Placeholder 2"/>
          <p:cNvSpPr>
            <a:spLocks noGrp="1"/>
          </p:cNvSpPr>
          <p:nvPr>
            <p:ph type="pic" idx="1"/>
          </p:nvPr>
        </p:nvSpPr>
        <p:spPr>
          <a:xfrm>
            <a:off x="5183188" y="987464"/>
            <a:ext cx="6172200" cy="4873625"/>
          </a:xfrm>
        </p:spPr>
        <p:txBody>
          <a:bodyPr/>
          <a:lstStyle>
            <a:lvl1pPr marL="0" indent="0">
              <a:buNone/>
              <a:defRPr sz="2923"/>
            </a:lvl1pPr>
            <a:lvl2pPr marL="417649" indent="0">
              <a:buNone/>
              <a:defRPr sz="2556"/>
            </a:lvl2pPr>
            <a:lvl3pPr marL="835297" indent="0">
              <a:buNone/>
              <a:defRPr sz="2193"/>
            </a:lvl3pPr>
            <a:lvl4pPr marL="1252946" indent="0">
              <a:buNone/>
              <a:defRPr sz="1827"/>
            </a:lvl4pPr>
            <a:lvl5pPr marL="1670595" indent="0">
              <a:buNone/>
              <a:defRPr sz="1827"/>
            </a:lvl5pPr>
            <a:lvl6pPr marL="2088242" indent="0">
              <a:buNone/>
              <a:defRPr sz="1827"/>
            </a:lvl6pPr>
            <a:lvl7pPr marL="2505889" indent="0">
              <a:buNone/>
              <a:defRPr sz="1827"/>
            </a:lvl7pPr>
            <a:lvl8pPr marL="2923540" indent="0">
              <a:buNone/>
              <a:defRPr sz="1827"/>
            </a:lvl8pPr>
            <a:lvl9pPr marL="3341185" indent="0">
              <a:buNone/>
              <a:defRPr sz="1827"/>
            </a:lvl9pPr>
          </a:lstStyle>
          <a:p>
            <a:endParaRPr lang="en-GB"/>
          </a:p>
        </p:txBody>
      </p:sp>
      <p:sp>
        <p:nvSpPr>
          <p:cNvPr id="4" name="Text Placeholder 3"/>
          <p:cNvSpPr>
            <a:spLocks noGrp="1"/>
          </p:cNvSpPr>
          <p:nvPr>
            <p:ph type="body" sz="half" idx="2"/>
          </p:nvPr>
        </p:nvSpPr>
        <p:spPr>
          <a:xfrm>
            <a:off x="839794" y="2057403"/>
            <a:ext cx="3932237" cy="3811588"/>
          </a:xfrm>
        </p:spPr>
        <p:txBody>
          <a:bodyPr/>
          <a:lstStyle>
            <a:lvl1pPr marL="0" indent="0">
              <a:buNone/>
              <a:defRPr sz="1463"/>
            </a:lvl1pPr>
            <a:lvl2pPr marL="417649" indent="0">
              <a:buNone/>
              <a:defRPr sz="1280"/>
            </a:lvl2pPr>
            <a:lvl3pPr marL="835297" indent="0">
              <a:buNone/>
              <a:defRPr sz="1097"/>
            </a:lvl3pPr>
            <a:lvl4pPr marL="1252946" indent="0">
              <a:buNone/>
              <a:defRPr sz="915"/>
            </a:lvl4pPr>
            <a:lvl5pPr marL="1670595" indent="0">
              <a:buNone/>
              <a:defRPr sz="915"/>
            </a:lvl5pPr>
            <a:lvl6pPr marL="2088242" indent="0">
              <a:buNone/>
              <a:defRPr sz="915"/>
            </a:lvl6pPr>
            <a:lvl7pPr marL="2505889" indent="0">
              <a:buNone/>
              <a:defRPr sz="915"/>
            </a:lvl7pPr>
            <a:lvl8pPr marL="2923540" indent="0">
              <a:buNone/>
              <a:defRPr sz="915"/>
            </a:lvl8pPr>
            <a:lvl9pPr marL="3341185"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9633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7344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6" y="365131"/>
            <a:ext cx="2628901"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6" y="365131"/>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451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059A0-B7AB-43C4-809A-C381704ABC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08E6C0C0-8558-4493-A67B-2114624D43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7A8DE521-4E38-4E9E-A851-60DFC9BE1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C379864E-1EC9-429A-8978-3373C8E5D5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F714E05F-476C-48FB-B9AB-587A0904C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C83F4987-52FB-4471-BFB9-1C43CA774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4083" y="-267462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FD641DB0-A500-4893-A34E-7D6711BB1D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D999A82-C3F3-4C2D-B18F-0076EFED49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pic>
        <p:nvPicPr>
          <p:cNvPr id="16" name="Picture 15">
            <a:extLst>
              <a:ext uri="{FF2B5EF4-FFF2-40B4-BE49-F238E27FC236}">
                <a16:creationId xmlns:a16="http://schemas.microsoft.com/office/drawing/2014/main" id="{13CC712A-BC62-4D76-8939-8E13D75AB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98753" y="-973486"/>
            <a:ext cx="2195254" cy="2195254"/>
          </a:xfrm>
          <a:prstGeom prst="ellipse">
            <a:avLst/>
          </a:prstGeom>
          <a:ln>
            <a:noFill/>
          </a:ln>
          <a:effectLst>
            <a:softEdge rad="112500"/>
          </a:effectLst>
        </p:spPr>
      </p:pic>
      <p:pic>
        <p:nvPicPr>
          <p:cNvPr id="17" name="Picture 16">
            <a:extLst>
              <a:ext uri="{FF2B5EF4-FFF2-40B4-BE49-F238E27FC236}">
                <a16:creationId xmlns:a16="http://schemas.microsoft.com/office/drawing/2014/main" id="{4002BD8A-4C2A-45AB-A67B-7ADAEC25CF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483" y="-26593800"/>
            <a:ext cx="2195254" cy="2195254"/>
          </a:xfrm>
          <a:prstGeom prst="ellipse">
            <a:avLst/>
          </a:prstGeom>
          <a:ln>
            <a:noFill/>
          </a:ln>
          <a:effectLst>
            <a:softEdge rad="112500"/>
          </a:effectLst>
        </p:spPr>
      </p:pic>
      <p:pic>
        <p:nvPicPr>
          <p:cNvPr id="18" name="Picture 17">
            <a:extLst>
              <a:ext uri="{FF2B5EF4-FFF2-40B4-BE49-F238E27FC236}">
                <a16:creationId xmlns:a16="http://schemas.microsoft.com/office/drawing/2014/main" id="{283A7713-AD00-40A8-B778-F29E270808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2947" y="24917400"/>
            <a:ext cx="2195254" cy="2195254"/>
          </a:xfrm>
          <a:prstGeom prst="ellipse">
            <a:avLst/>
          </a:prstGeom>
          <a:ln>
            <a:noFill/>
          </a:ln>
          <a:effectLst>
            <a:softEdge rad="112500"/>
          </a:effectLst>
        </p:spPr>
      </p:pic>
      <p:pic>
        <p:nvPicPr>
          <p:cNvPr id="19" name="Picture 18">
            <a:extLst>
              <a:ext uri="{FF2B5EF4-FFF2-40B4-BE49-F238E27FC236}">
                <a16:creationId xmlns:a16="http://schemas.microsoft.com/office/drawing/2014/main" id="{A7307A4D-6181-4A4F-A893-048DB5373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5099" y="-2621813"/>
            <a:ext cx="2195254" cy="2195254"/>
          </a:xfrm>
          <a:prstGeom prst="ellipse">
            <a:avLst/>
          </a:prstGeom>
          <a:ln>
            <a:noFill/>
          </a:ln>
          <a:effectLst>
            <a:softEdge rad="112500"/>
          </a:effectLst>
        </p:spPr>
      </p:pic>
      <p:pic>
        <p:nvPicPr>
          <p:cNvPr id="22" name="Picture 21">
            <a:extLst>
              <a:ext uri="{FF2B5EF4-FFF2-40B4-BE49-F238E27FC236}">
                <a16:creationId xmlns:a16="http://schemas.microsoft.com/office/drawing/2014/main" id="{E5493A6C-A78C-4E58-8039-40F75A036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46353" y="-821086"/>
            <a:ext cx="2195254" cy="2195254"/>
          </a:xfrm>
          <a:prstGeom prst="ellipse">
            <a:avLst/>
          </a:prstGeom>
          <a:ln>
            <a:noFill/>
          </a:ln>
          <a:effectLst>
            <a:softEdge rad="112500"/>
          </a:effectLst>
        </p:spPr>
      </p:pic>
      <p:pic>
        <p:nvPicPr>
          <p:cNvPr id="23" name="Picture 22">
            <a:extLst>
              <a:ext uri="{FF2B5EF4-FFF2-40B4-BE49-F238E27FC236}">
                <a16:creationId xmlns:a16="http://schemas.microsoft.com/office/drawing/2014/main" id="{F1C8AB43-6C1C-428A-A75C-41451FB8ED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8883" y="-26441400"/>
            <a:ext cx="2195254" cy="2195254"/>
          </a:xfrm>
          <a:prstGeom prst="ellipse">
            <a:avLst/>
          </a:prstGeom>
          <a:ln>
            <a:noFill/>
          </a:ln>
          <a:effectLst>
            <a:softEdge rad="112500"/>
          </a:effectLst>
        </p:spPr>
      </p:pic>
      <p:pic>
        <p:nvPicPr>
          <p:cNvPr id="24" name="Picture 23">
            <a:extLst>
              <a:ext uri="{FF2B5EF4-FFF2-40B4-BE49-F238E27FC236}">
                <a16:creationId xmlns:a16="http://schemas.microsoft.com/office/drawing/2014/main" id="{E5F66351-5408-426A-AB2C-7F27268C3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5347" y="25069800"/>
            <a:ext cx="2195254" cy="2195254"/>
          </a:xfrm>
          <a:prstGeom prst="ellipse">
            <a:avLst/>
          </a:prstGeom>
          <a:ln>
            <a:noFill/>
          </a:ln>
          <a:effectLst>
            <a:softEdge rad="112500"/>
          </a:effectLst>
        </p:spPr>
      </p:pic>
      <p:pic>
        <p:nvPicPr>
          <p:cNvPr id="25" name="Picture 24">
            <a:extLst>
              <a:ext uri="{FF2B5EF4-FFF2-40B4-BE49-F238E27FC236}">
                <a16:creationId xmlns:a16="http://schemas.microsoft.com/office/drawing/2014/main" id="{B4E7ACAA-CA68-4D53-8B01-903BC1242D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57499" y="-2469413"/>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08877B35-7D89-411F-9A13-C5C803D88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93953" y="-668686"/>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459AC8D4-1E52-49A7-A3E0-DE175BD9A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1283" y="-26289000"/>
            <a:ext cx="2195254" cy="2195254"/>
          </a:xfrm>
          <a:prstGeom prst="ellipse">
            <a:avLst/>
          </a:prstGeom>
          <a:ln>
            <a:noFill/>
          </a:ln>
          <a:effectLst>
            <a:softEdge rad="112500"/>
          </a:effectLst>
        </p:spPr>
      </p:pic>
      <p:pic>
        <p:nvPicPr>
          <p:cNvPr id="30" name="Picture 29">
            <a:extLst>
              <a:ext uri="{FF2B5EF4-FFF2-40B4-BE49-F238E27FC236}">
                <a16:creationId xmlns:a16="http://schemas.microsoft.com/office/drawing/2014/main" id="{1BA72DF4-312D-4527-A3D3-5B6F6A467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7747" y="25222200"/>
            <a:ext cx="2195254" cy="2195254"/>
          </a:xfrm>
          <a:prstGeom prst="ellipse">
            <a:avLst/>
          </a:prstGeom>
          <a:ln>
            <a:noFill/>
          </a:ln>
          <a:effectLst>
            <a:softEdge rad="112500"/>
          </a:effectLst>
        </p:spPr>
      </p:pic>
      <p:pic>
        <p:nvPicPr>
          <p:cNvPr id="31" name="Picture 30">
            <a:extLst>
              <a:ext uri="{FF2B5EF4-FFF2-40B4-BE49-F238E27FC236}">
                <a16:creationId xmlns:a16="http://schemas.microsoft.com/office/drawing/2014/main" id="{7F8C32D3-4128-45ED-B58E-409EFB4D5F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09899" y="-2317013"/>
            <a:ext cx="2195254" cy="2195254"/>
          </a:xfrm>
          <a:prstGeom prst="ellipse">
            <a:avLst/>
          </a:prstGeom>
          <a:ln>
            <a:noFill/>
          </a:ln>
          <a:effectLst>
            <a:softEdge rad="112500"/>
          </a:effectLst>
        </p:spPr>
      </p:pic>
      <p:pic>
        <p:nvPicPr>
          <p:cNvPr id="34" name="Picture 33">
            <a:extLst>
              <a:ext uri="{FF2B5EF4-FFF2-40B4-BE49-F238E27FC236}">
                <a16:creationId xmlns:a16="http://schemas.microsoft.com/office/drawing/2014/main" id="{5BE0AF22-08E8-42CE-B36F-179C1BC165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41553" y="-516286"/>
            <a:ext cx="2195254" cy="2195254"/>
          </a:xfrm>
          <a:prstGeom prst="ellipse">
            <a:avLst/>
          </a:prstGeom>
          <a:ln>
            <a:noFill/>
          </a:ln>
          <a:effectLst>
            <a:softEdge rad="112500"/>
          </a:effectLst>
        </p:spPr>
      </p:pic>
      <p:pic>
        <p:nvPicPr>
          <p:cNvPr id="35" name="Picture 34">
            <a:extLst>
              <a:ext uri="{FF2B5EF4-FFF2-40B4-BE49-F238E27FC236}">
                <a16:creationId xmlns:a16="http://schemas.microsoft.com/office/drawing/2014/main" id="{AEE4CEFE-5157-446C-AAD3-7C6C5DEA11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683" y="-26136600"/>
            <a:ext cx="2195254" cy="2195254"/>
          </a:xfrm>
          <a:prstGeom prst="ellipse">
            <a:avLst/>
          </a:prstGeom>
          <a:ln>
            <a:noFill/>
          </a:ln>
          <a:effectLst>
            <a:softEdge rad="112500"/>
          </a:effectLst>
        </p:spPr>
      </p:pic>
      <p:pic>
        <p:nvPicPr>
          <p:cNvPr id="36" name="Picture 35">
            <a:extLst>
              <a:ext uri="{FF2B5EF4-FFF2-40B4-BE49-F238E27FC236}">
                <a16:creationId xmlns:a16="http://schemas.microsoft.com/office/drawing/2014/main" id="{B9FDB9DA-DB54-48B6-9E3A-853084CD8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0147" y="25374600"/>
            <a:ext cx="2195254" cy="2195254"/>
          </a:xfrm>
          <a:prstGeom prst="ellipse">
            <a:avLst/>
          </a:prstGeom>
          <a:ln>
            <a:noFill/>
          </a:ln>
          <a:effectLst>
            <a:softEdge rad="112500"/>
          </a:effectLst>
        </p:spPr>
      </p:pic>
      <p:pic>
        <p:nvPicPr>
          <p:cNvPr id="37" name="Picture 36">
            <a:extLst>
              <a:ext uri="{FF2B5EF4-FFF2-40B4-BE49-F238E27FC236}">
                <a16:creationId xmlns:a16="http://schemas.microsoft.com/office/drawing/2014/main" id="{B171825D-8C96-4A82-A629-8DBBFE113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2299" y="-2164613"/>
            <a:ext cx="2195254" cy="2195254"/>
          </a:xfrm>
          <a:prstGeom prst="ellipse">
            <a:avLst/>
          </a:prstGeom>
          <a:ln>
            <a:noFill/>
          </a:ln>
          <a:effectLst>
            <a:softEdge rad="112500"/>
          </a:effectLst>
        </p:spPr>
      </p:pic>
      <p:pic>
        <p:nvPicPr>
          <p:cNvPr id="40" name="Picture 39">
            <a:extLst>
              <a:ext uri="{FF2B5EF4-FFF2-40B4-BE49-F238E27FC236}">
                <a16:creationId xmlns:a16="http://schemas.microsoft.com/office/drawing/2014/main" id="{D58A0AE3-B6C1-4C6C-86F7-58C92FCEC1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89153" y="-363886"/>
            <a:ext cx="2195254" cy="2195254"/>
          </a:xfrm>
          <a:prstGeom prst="ellipse">
            <a:avLst/>
          </a:prstGeom>
          <a:ln>
            <a:noFill/>
          </a:ln>
          <a:effectLst>
            <a:softEdge rad="112500"/>
          </a:effectLst>
        </p:spPr>
      </p:pic>
      <p:pic>
        <p:nvPicPr>
          <p:cNvPr id="41" name="Picture 40">
            <a:extLst>
              <a:ext uri="{FF2B5EF4-FFF2-40B4-BE49-F238E27FC236}">
                <a16:creationId xmlns:a16="http://schemas.microsoft.com/office/drawing/2014/main" id="{31D9B9F2-0ADC-4DFC-AB44-45A43A4297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083" y="-25984200"/>
            <a:ext cx="2195254" cy="2195254"/>
          </a:xfrm>
          <a:prstGeom prst="ellipse">
            <a:avLst/>
          </a:prstGeom>
          <a:ln>
            <a:noFill/>
          </a:ln>
          <a:effectLst>
            <a:softEdge rad="112500"/>
          </a:effectLst>
        </p:spPr>
      </p:pic>
      <p:pic>
        <p:nvPicPr>
          <p:cNvPr id="42" name="Picture 41">
            <a:extLst>
              <a:ext uri="{FF2B5EF4-FFF2-40B4-BE49-F238E27FC236}">
                <a16:creationId xmlns:a16="http://schemas.microsoft.com/office/drawing/2014/main" id="{2D152A68-A129-4F0E-B106-BCA8AFD2B1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2547" y="25527000"/>
            <a:ext cx="2195254" cy="2195254"/>
          </a:xfrm>
          <a:prstGeom prst="ellipse">
            <a:avLst/>
          </a:prstGeom>
          <a:ln>
            <a:noFill/>
          </a:ln>
          <a:effectLst>
            <a:softEdge rad="112500"/>
          </a:effectLst>
        </p:spPr>
      </p:pic>
      <p:pic>
        <p:nvPicPr>
          <p:cNvPr id="43" name="Picture 42">
            <a:extLst>
              <a:ext uri="{FF2B5EF4-FFF2-40B4-BE49-F238E27FC236}">
                <a16:creationId xmlns:a16="http://schemas.microsoft.com/office/drawing/2014/main" id="{FE225E05-F920-4D29-A621-91356E560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14699" y="-2012213"/>
            <a:ext cx="2195254" cy="2195254"/>
          </a:xfrm>
          <a:prstGeom prst="ellipse">
            <a:avLst/>
          </a:prstGeom>
          <a:ln>
            <a:noFill/>
          </a:ln>
          <a:effectLst>
            <a:softEdge rad="112500"/>
          </a:effectLst>
        </p:spPr>
      </p:pic>
      <p:pic>
        <p:nvPicPr>
          <p:cNvPr id="46" name="Picture 45">
            <a:extLst>
              <a:ext uri="{FF2B5EF4-FFF2-40B4-BE49-F238E27FC236}">
                <a16:creationId xmlns:a16="http://schemas.microsoft.com/office/drawing/2014/main" id="{E6C9E908-AF70-4480-A001-49A6B0626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36753" y="-211486"/>
            <a:ext cx="2195254" cy="2195254"/>
          </a:xfrm>
          <a:prstGeom prst="ellipse">
            <a:avLst/>
          </a:prstGeom>
          <a:ln>
            <a:noFill/>
          </a:ln>
          <a:effectLst>
            <a:softEdge rad="112500"/>
          </a:effectLst>
        </p:spPr>
      </p:pic>
      <p:pic>
        <p:nvPicPr>
          <p:cNvPr id="47" name="Picture 46">
            <a:extLst>
              <a:ext uri="{FF2B5EF4-FFF2-40B4-BE49-F238E27FC236}">
                <a16:creationId xmlns:a16="http://schemas.microsoft.com/office/drawing/2014/main" id="{BA79536A-9962-44F3-9D1F-AA2F84584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8483" y="-25831800"/>
            <a:ext cx="2195254" cy="2195254"/>
          </a:xfrm>
          <a:prstGeom prst="ellipse">
            <a:avLst/>
          </a:prstGeom>
          <a:ln>
            <a:noFill/>
          </a:ln>
          <a:effectLst>
            <a:softEdge rad="112500"/>
          </a:effectLst>
        </p:spPr>
      </p:pic>
      <p:pic>
        <p:nvPicPr>
          <p:cNvPr id="48" name="Picture 47">
            <a:extLst>
              <a:ext uri="{FF2B5EF4-FFF2-40B4-BE49-F238E27FC236}">
                <a16:creationId xmlns:a16="http://schemas.microsoft.com/office/drawing/2014/main" id="{F9529119-1ECE-4905-93BC-71C5F51FE6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947" y="25679400"/>
            <a:ext cx="2195254" cy="2195254"/>
          </a:xfrm>
          <a:prstGeom prst="ellipse">
            <a:avLst/>
          </a:prstGeom>
          <a:ln>
            <a:noFill/>
          </a:ln>
          <a:effectLst>
            <a:softEdge rad="112500"/>
          </a:effectLst>
        </p:spPr>
      </p:pic>
      <p:pic>
        <p:nvPicPr>
          <p:cNvPr id="49" name="Picture 48">
            <a:extLst>
              <a:ext uri="{FF2B5EF4-FFF2-40B4-BE49-F238E27FC236}">
                <a16:creationId xmlns:a16="http://schemas.microsoft.com/office/drawing/2014/main" id="{67FD2EC2-D4A1-4094-8147-6407066CF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67099" y="-1859813"/>
            <a:ext cx="2195254" cy="2195254"/>
          </a:xfrm>
          <a:prstGeom prst="ellipse">
            <a:avLst/>
          </a:prstGeom>
          <a:ln>
            <a:noFill/>
          </a:ln>
          <a:effectLst>
            <a:softEdge rad="112500"/>
          </a:effectLst>
        </p:spPr>
      </p:pic>
    </p:spTree>
    <p:extLst>
      <p:ext uri="{BB962C8B-B14F-4D97-AF65-F5344CB8AC3E}">
        <p14:creationId xmlns:p14="http://schemas.microsoft.com/office/powerpoint/2010/main" val="51237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482"/>
            </a:lvl1pPr>
          </a:lstStyle>
          <a:p>
            <a:r>
              <a:rPr lang="en-US"/>
              <a:t>Click to edit Master title style</a:t>
            </a:r>
            <a:endParaRPr lang="en-GB"/>
          </a:p>
        </p:txBody>
      </p:sp>
      <p:sp>
        <p:nvSpPr>
          <p:cNvPr id="3" name="Subtitle 2"/>
          <p:cNvSpPr>
            <a:spLocks noGrp="1"/>
          </p:cNvSpPr>
          <p:nvPr>
            <p:ph type="subTitle" idx="1"/>
          </p:nvPr>
        </p:nvSpPr>
        <p:spPr>
          <a:xfrm>
            <a:off x="1524001" y="3602039"/>
            <a:ext cx="9144000" cy="1655763"/>
          </a:xfrm>
        </p:spPr>
        <p:txBody>
          <a:bodyPr/>
          <a:lstStyle>
            <a:lvl1pPr marL="0" indent="0" algn="ctr">
              <a:buNone/>
              <a:defRPr sz="2193"/>
            </a:lvl1pPr>
            <a:lvl2pPr marL="417649" indent="0" algn="ctr">
              <a:buNone/>
              <a:defRPr sz="1827"/>
            </a:lvl2pPr>
            <a:lvl3pPr marL="835297" indent="0" algn="ctr">
              <a:buNone/>
              <a:defRPr sz="1644"/>
            </a:lvl3pPr>
            <a:lvl4pPr marL="1252946" indent="0" algn="ctr">
              <a:buNone/>
              <a:defRPr sz="1463"/>
            </a:lvl4pPr>
            <a:lvl5pPr marL="1670595" indent="0" algn="ctr">
              <a:buNone/>
              <a:defRPr sz="1463"/>
            </a:lvl5pPr>
            <a:lvl6pPr marL="2088242" indent="0" algn="ctr">
              <a:buNone/>
              <a:defRPr sz="1463"/>
            </a:lvl6pPr>
            <a:lvl7pPr marL="2505889" indent="0" algn="ctr">
              <a:buNone/>
              <a:defRPr sz="1463"/>
            </a:lvl7pPr>
            <a:lvl8pPr marL="2923540" indent="0" algn="ctr">
              <a:buNone/>
              <a:defRPr sz="1463"/>
            </a:lvl8pPr>
            <a:lvl9pPr marL="3341185"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0059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6073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77"/>
            <a:ext cx="10515600" cy="2852737"/>
          </a:xfrm>
        </p:spPr>
        <p:txBody>
          <a:bodyPr anchor="b"/>
          <a:lstStyle>
            <a:lvl1pPr>
              <a:defRPr sz="5482"/>
            </a:lvl1pPr>
          </a:lstStyle>
          <a:p>
            <a:r>
              <a:rPr lang="en-US"/>
              <a:t>Click to edit Master title style</a:t>
            </a:r>
            <a:endParaRPr lang="en-GB"/>
          </a:p>
        </p:txBody>
      </p:sp>
      <p:sp>
        <p:nvSpPr>
          <p:cNvPr id="3" name="Text Placeholder 2"/>
          <p:cNvSpPr>
            <a:spLocks noGrp="1"/>
          </p:cNvSpPr>
          <p:nvPr>
            <p:ph type="body" idx="1"/>
          </p:nvPr>
        </p:nvSpPr>
        <p:spPr>
          <a:xfrm>
            <a:off x="831852" y="4589498"/>
            <a:ext cx="10515600" cy="1500187"/>
          </a:xfrm>
        </p:spPr>
        <p:txBody>
          <a:bodyPr/>
          <a:lstStyle>
            <a:lvl1pPr marL="0" indent="0">
              <a:buNone/>
              <a:defRPr sz="2193">
                <a:solidFill>
                  <a:schemeClr val="tx1">
                    <a:tint val="75000"/>
                  </a:schemeClr>
                </a:solidFill>
              </a:defRPr>
            </a:lvl1pPr>
            <a:lvl2pPr marL="417649" indent="0">
              <a:buNone/>
              <a:defRPr sz="1827">
                <a:solidFill>
                  <a:schemeClr val="tx1">
                    <a:tint val="75000"/>
                  </a:schemeClr>
                </a:solidFill>
              </a:defRPr>
            </a:lvl2pPr>
            <a:lvl3pPr marL="835297" indent="0">
              <a:buNone/>
              <a:defRPr sz="1644">
                <a:solidFill>
                  <a:schemeClr val="tx1">
                    <a:tint val="75000"/>
                  </a:schemeClr>
                </a:solidFill>
              </a:defRPr>
            </a:lvl3pPr>
            <a:lvl4pPr marL="1252946" indent="0">
              <a:buNone/>
              <a:defRPr sz="1463">
                <a:solidFill>
                  <a:schemeClr val="tx1">
                    <a:tint val="75000"/>
                  </a:schemeClr>
                </a:solidFill>
              </a:defRPr>
            </a:lvl4pPr>
            <a:lvl5pPr marL="1670595" indent="0">
              <a:buNone/>
              <a:defRPr sz="1463">
                <a:solidFill>
                  <a:schemeClr val="tx1">
                    <a:tint val="75000"/>
                  </a:schemeClr>
                </a:solidFill>
              </a:defRPr>
            </a:lvl5pPr>
            <a:lvl6pPr marL="2088242" indent="0">
              <a:buNone/>
              <a:defRPr sz="1463">
                <a:solidFill>
                  <a:schemeClr val="tx1">
                    <a:tint val="75000"/>
                  </a:schemeClr>
                </a:solidFill>
              </a:defRPr>
            </a:lvl6pPr>
            <a:lvl7pPr marL="2505889" indent="0">
              <a:buNone/>
              <a:defRPr sz="1463">
                <a:solidFill>
                  <a:schemeClr val="tx1">
                    <a:tint val="75000"/>
                  </a:schemeClr>
                </a:solidFill>
              </a:defRPr>
            </a:lvl7pPr>
            <a:lvl8pPr marL="2923540" indent="0">
              <a:buNone/>
              <a:defRPr sz="1463">
                <a:solidFill>
                  <a:schemeClr val="tx1">
                    <a:tint val="75000"/>
                  </a:schemeClr>
                </a:solidFill>
              </a:defRPr>
            </a:lvl8pPr>
            <a:lvl9pPr marL="3341185"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749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7"/>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7"/>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872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0"/>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5" y="1681164"/>
            <a:ext cx="5157787" cy="823912"/>
          </a:xfrm>
        </p:spPr>
        <p:txBody>
          <a:bodyPr anchor="b"/>
          <a:lstStyle>
            <a:lvl1pPr marL="0" indent="0">
              <a:buNone/>
              <a:defRPr sz="2193" b="1"/>
            </a:lvl1pPr>
            <a:lvl2pPr marL="417649" indent="0">
              <a:buNone/>
              <a:defRPr sz="1827" b="1"/>
            </a:lvl2pPr>
            <a:lvl3pPr marL="835297" indent="0">
              <a:buNone/>
              <a:defRPr sz="1644" b="1"/>
            </a:lvl3pPr>
            <a:lvl4pPr marL="1252946" indent="0">
              <a:buNone/>
              <a:defRPr sz="1463" b="1"/>
            </a:lvl4pPr>
            <a:lvl5pPr marL="1670595" indent="0">
              <a:buNone/>
              <a:defRPr sz="1463" b="1"/>
            </a:lvl5pPr>
            <a:lvl6pPr marL="2088242" indent="0">
              <a:buNone/>
              <a:defRPr sz="1463" b="1"/>
            </a:lvl6pPr>
            <a:lvl7pPr marL="2505889" indent="0">
              <a:buNone/>
              <a:defRPr sz="1463" b="1"/>
            </a:lvl7pPr>
            <a:lvl8pPr marL="2923540" indent="0">
              <a:buNone/>
              <a:defRPr sz="1463" b="1"/>
            </a:lvl8pPr>
            <a:lvl9pPr marL="3341185" indent="0">
              <a:buNone/>
              <a:defRPr sz="1463"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4" y="1681164"/>
            <a:ext cx="5183188" cy="823912"/>
          </a:xfrm>
        </p:spPr>
        <p:txBody>
          <a:bodyPr anchor="b"/>
          <a:lstStyle>
            <a:lvl1pPr marL="0" indent="0">
              <a:buNone/>
              <a:defRPr sz="2193" b="1"/>
            </a:lvl1pPr>
            <a:lvl2pPr marL="417649" indent="0">
              <a:buNone/>
              <a:defRPr sz="1827" b="1"/>
            </a:lvl2pPr>
            <a:lvl3pPr marL="835297" indent="0">
              <a:buNone/>
              <a:defRPr sz="1644" b="1"/>
            </a:lvl3pPr>
            <a:lvl4pPr marL="1252946" indent="0">
              <a:buNone/>
              <a:defRPr sz="1463" b="1"/>
            </a:lvl4pPr>
            <a:lvl5pPr marL="1670595" indent="0">
              <a:buNone/>
              <a:defRPr sz="1463" b="1"/>
            </a:lvl5pPr>
            <a:lvl6pPr marL="2088242" indent="0">
              <a:buNone/>
              <a:defRPr sz="1463" b="1"/>
            </a:lvl6pPr>
            <a:lvl7pPr marL="2505889" indent="0">
              <a:buNone/>
              <a:defRPr sz="1463" b="1"/>
            </a:lvl7pPr>
            <a:lvl8pPr marL="2923540" indent="0">
              <a:buNone/>
              <a:defRPr sz="1463" b="1"/>
            </a:lvl8pPr>
            <a:lvl9pPr marL="3341185" indent="0">
              <a:buNone/>
              <a:defRPr sz="1463" b="1"/>
            </a:lvl9pPr>
          </a:lstStyle>
          <a:p>
            <a:pPr lvl="0"/>
            <a:r>
              <a:rPr lang="en-US"/>
              <a:t>Edit Master text styles</a:t>
            </a:r>
          </a:p>
        </p:txBody>
      </p:sp>
      <p:sp>
        <p:nvSpPr>
          <p:cNvPr id="6" name="Content Placeholder 5"/>
          <p:cNvSpPr>
            <a:spLocks noGrp="1"/>
          </p:cNvSpPr>
          <p:nvPr>
            <p:ph sz="quarter" idx="4"/>
          </p:nvPr>
        </p:nvSpPr>
        <p:spPr>
          <a:xfrm>
            <a:off x="6172204"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0668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3478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908282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D91622D-3B4A-4D97-9FE6-5D92068AAE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9Slide.vn - 2019">
            <a:extLst>
              <a:ext uri="{FF2B5EF4-FFF2-40B4-BE49-F238E27FC236}">
                <a16:creationId xmlns:a16="http://schemas.microsoft.com/office/drawing/2014/main" id="{0FE124A4-958B-4790-B2A8-B1B101BB76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a:extLst>
              <a:ext uri="{FF2B5EF4-FFF2-40B4-BE49-F238E27FC236}">
                <a16:creationId xmlns:a16="http://schemas.microsoft.com/office/drawing/2014/main" id="{219CE292-A488-4BC4-A61D-E4B90E4C6D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F0DD90C2-4C22-46E1-9FC5-1F7663F824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8C647ACB-36D7-4485-9B82-86BD1F0045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EBEC099-230C-4B4A-81A5-8B996CCE3E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A50E8D9-689B-4E80-902E-385B830C6C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2" y="36513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2" y="1825627"/>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1" y="6356385"/>
            <a:ext cx="2743200" cy="365125"/>
          </a:xfrm>
          <a:prstGeom prst="rect">
            <a:avLst/>
          </a:prstGeom>
        </p:spPr>
        <p:txBody>
          <a:bodyPr vert="horz" lIns="91440" tIns="45720" rIns="91440" bIns="45720" rtlCol="0" anchor="ctr"/>
          <a:lstStyle>
            <a:lvl1pPr algn="l">
              <a:defRPr sz="1097">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11/10/2022</a:t>
            </a:fld>
            <a:endParaRPr lang="en-GB">
              <a:solidFill>
                <a:prstClr val="black">
                  <a:tint val="75000"/>
                </a:prstClr>
              </a:solidFill>
            </a:endParaRPr>
          </a:p>
        </p:txBody>
      </p:sp>
      <p:sp>
        <p:nvSpPr>
          <p:cNvPr id="5" name="Footer Placeholder 4"/>
          <p:cNvSpPr>
            <a:spLocks noGrp="1"/>
          </p:cNvSpPr>
          <p:nvPr>
            <p:ph type="ftr" sz="quarter" idx="3"/>
          </p:nvPr>
        </p:nvSpPr>
        <p:spPr>
          <a:xfrm>
            <a:off x="4038601" y="6356385"/>
            <a:ext cx="4114800" cy="365125"/>
          </a:xfrm>
          <a:prstGeom prst="rect">
            <a:avLst/>
          </a:prstGeom>
        </p:spPr>
        <p:txBody>
          <a:bodyPr vert="horz" lIns="91440" tIns="45720" rIns="91440" bIns="45720" rtlCol="0" anchor="ctr"/>
          <a:lstStyle>
            <a:lvl1pPr algn="ctr">
              <a:defRPr sz="1097">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5"/>
            <a:ext cx="2743200" cy="365125"/>
          </a:xfrm>
          <a:prstGeom prst="rect">
            <a:avLst/>
          </a:prstGeom>
        </p:spPr>
        <p:txBody>
          <a:bodyPr vert="horz" lIns="91440" tIns="45720" rIns="91440" bIns="45720" rtlCol="0" anchor="ctr"/>
          <a:lstStyle>
            <a:lvl1pPr algn="r">
              <a:defRPr sz="1097">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3614698" y="2256102"/>
            <a:ext cx="4382349" cy="2551747"/>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50870"/>
              <a:chOff x="4065548" y="1655206"/>
              <a:chExt cx="4382349" cy="1750870"/>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4"/>
                <a:ext cx="2229758" cy="523092"/>
              </a:xfrm>
              <a:prstGeom prst="rect">
                <a:avLst/>
              </a:prstGeom>
              <a:noFill/>
            </p:spPr>
            <p:txBody>
              <a:bodyPr wrap="square" rtlCol="0">
                <a:spAutoFit/>
              </a:bodyPr>
              <a:lstStyle/>
              <a:p>
                <a:pPr defTabSz="914104"/>
                <a:r>
                  <a:rPr lang="en-US" sz="2799"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53851"/>
              </a:xfrm>
              <a:prstGeom prst="rect">
                <a:avLst/>
              </a:prstGeom>
              <a:noFill/>
            </p:spPr>
            <p:txBody>
              <a:bodyPr wrap="square" rtlCol="0">
                <a:spAutoFit/>
              </a:bodyPr>
              <a:lstStyle/>
              <a:p>
                <a:pPr algn="ctr" defTabSz="914104"/>
                <a:r>
                  <a:rPr lang="en-US" sz="2799" b="1" dirty="0">
                    <a:solidFill>
                      <a:srgbClr val="FF0000"/>
                    </a:solidFill>
                    <a:latin typeface="Times New Roman" panose="02020603050405020304" pitchFamily="18" charset="0"/>
                    <a:cs typeface="Times New Roman" panose="02020603050405020304" pitchFamily="18" charset="0"/>
                  </a:rPr>
                  <a:t>BÀI SOẠN CỦA </a:t>
                </a:r>
              </a:p>
              <a:p>
                <a:pPr algn="ctr" defTabSz="914104"/>
                <a:r>
                  <a:rPr lang="en-US" sz="2799" b="1" dirty="0">
                    <a:solidFill>
                      <a:srgbClr val="FF0000"/>
                    </a:solidFill>
                    <a:latin typeface="Times New Roman" panose="02020603050405020304" pitchFamily="18" charset="0"/>
                    <a:cs typeface="Times New Roman" panose="02020603050405020304" pitchFamily="18" charset="0"/>
                  </a:rPr>
                  <a:t>LAN H</a:t>
                </a:r>
                <a:r>
                  <a:rPr lang="vi-VN" sz="2799" b="1" dirty="0">
                    <a:solidFill>
                      <a:srgbClr val="FF0000"/>
                    </a:solidFill>
                    <a:latin typeface="Times New Roman" panose="02020603050405020304" pitchFamily="18" charset="0"/>
                    <a:cs typeface="Times New Roman" panose="02020603050405020304" pitchFamily="18" charset="0"/>
                  </a:rPr>
                  <a:t>ƯƠN</a:t>
                </a:r>
                <a:r>
                  <a:rPr lang="en-US" sz="2799"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2" name="Picture 21">
            <a:extLst>
              <a:ext uri="{FF2B5EF4-FFF2-40B4-BE49-F238E27FC236}">
                <a16:creationId xmlns:a16="http://schemas.microsoft.com/office/drawing/2014/main" id="{A458F99C-51E3-473A-A26D-D1F7EBD453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5" name="Picture 24">
            <a:extLst>
              <a:ext uri="{FF2B5EF4-FFF2-40B4-BE49-F238E27FC236}">
                <a16:creationId xmlns:a16="http://schemas.microsoft.com/office/drawing/2014/main" id="{74A2277B-8405-47EF-B037-0845BA36F42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73555829-87A2-4477-AC7C-C40CBCAC58A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EECE4E45-1A00-46B4-9DC8-E1DE87F267C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1719800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835297" rtl="0" eaLnBrk="1" latinLnBrk="0" hangingPunct="1">
        <a:lnSpc>
          <a:spcPct val="90000"/>
        </a:lnSpc>
        <a:spcBef>
          <a:spcPct val="0"/>
        </a:spcBef>
        <a:buNone/>
        <a:defRPr sz="4020" kern="1200">
          <a:solidFill>
            <a:schemeClr val="tx1"/>
          </a:solidFill>
          <a:latin typeface="+mj-lt"/>
          <a:ea typeface="+mj-ea"/>
          <a:cs typeface="+mj-cs"/>
        </a:defRPr>
      </a:lvl1pPr>
    </p:titleStyle>
    <p:bodyStyle>
      <a:lvl1pPr marL="208824" indent="-208824" algn="l" defTabSz="835297" rtl="0" eaLnBrk="1" latinLnBrk="0" hangingPunct="1">
        <a:lnSpc>
          <a:spcPct val="90000"/>
        </a:lnSpc>
        <a:spcBef>
          <a:spcPts val="915"/>
        </a:spcBef>
        <a:buFont typeface="Arial" panose="020B0604020202020204" pitchFamily="34" charset="0"/>
        <a:buChar char="•"/>
        <a:defRPr sz="2556" kern="1200">
          <a:solidFill>
            <a:schemeClr val="tx1"/>
          </a:solidFill>
          <a:latin typeface="+mn-lt"/>
          <a:ea typeface="+mn-ea"/>
          <a:cs typeface="+mn-cs"/>
        </a:defRPr>
      </a:lvl1pPr>
      <a:lvl2pPr marL="626471" indent="-208824" algn="l" defTabSz="835297"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122" indent="-208824" algn="l" defTabSz="835297"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1769"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418"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067"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4712"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2363"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0011"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297" rtl="0" eaLnBrk="1" latinLnBrk="0" hangingPunct="1">
        <a:defRPr sz="1644" kern="1200">
          <a:solidFill>
            <a:schemeClr val="tx1"/>
          </a:solidFill>
          <a:latin typeface="+mn-lt"/>
          <a:ea typeface="+mn-ea"/>
          <a:cs typeface="+mn-cs"/>
        </a:defRPr>
      </a:lvl1pPr>
      <a:lvl2pPr marL="417649" algn="l" defTabSz="835297" rtl="0" eaLnBrk="1" latinLnBrk="0" hangingPunct="1">
        <a:defRPr sz="1644" kern="1200">
          <a:solidFill>
            <a:schemeClr val="tx1"/>
          </a:solidFill>
          <a:latin typeface="+mn-lt"/>
          <a:ea typeface="+mn-ea"/>
          <a:cs typeface="+mn-cs"/>
        </a:defRPr>
      </a:lvl2pPr>
      <a:lvl3pPr marL="835297" algn="l" defTabSz="835297" rtl="0" eaLnBrk="1" latinLnBrk="0" hangingPunct="1">
        <a:defRPr sz="1644" kern="1200">
          <a:solidFill>
            <a:schemeClr val="tx1"/>
          </a:solidFill>
          <a:latin typeface="+mn-lt"/>
          <a:ea typeface="+mn-ea"/>
          <a:cs typeface="+mn-cs"/>
        </a:defRPr>
      </a:lvl3pPr>
      <a:lvl4pPr marL="1252946" algn="l" defTabSz="835297" rtl="0" eaLnBrk="1" latinLnBrk="0" hangingPunct="1">
        <a:defRPr sz="1644" kern="1200">
          <a:solidFill>
            <a:schemeClr val="tx1"/>
          </a:solidFill>
          <a:latin typeface="+mn-lt"/>
          <a:ea typeface="+mn-ea"/>
          <a:cs typeface="+mn-cs"/>
        </a:defRPr>
      </a:lvl4pPr>
      <a:lvl5pPr marL="1670595" algn="l" defTabSz="835297" rtl="0" eaLnBrk="1" latinLnBrk="0" hangingPunct="1">
        <a:defRPr sz="1644" kern="1200">
          <a:solidFill>
            <a:schemeClr val="tx1"/>
          </a:solidFill>
          <a:latin typeface="+mn-lt"/>
          <a:ea typeface="+mn-ea"/>
          <a:cs typeface="+mn-cs"/>
        </a:defRPr>
      </a:lvl5pPr>
      <a:lvl6pPr marL="2088242" algn="l" defTabSz="835297" rtl="0" eaLnBrk="1" latinLnBrk="0" hangingPunct="1">
        <a:defRPr sz="1644" kern="1200">
          <a:solidFill>
            <a:schemeClr val="tx1"/>
          </a:solidFill>
          <a:latin typeface="+mn-lt"/>
          <a:ea typeface="+mn-ea"/>
          <a:cs typeface="+mn-cs"/>
        </a:defRPr>
      </a:lvl6pPr>
      <a:lvl7pPr marL="2505889" algn="l" defTabSz="835297" rtl="0" eaLnBrk="1" latinLnBrk="0" hangingPunct="1">
        <a:defRPr sz="1644" kern="1200">
          <a:solidFill>
            <a:schemeClr val="tx1"/>
          </a:solidFill>
          <a:latin typeface="+mn-lt"/>
          <a:ea typeface="+mn-ea"/>
          <a:cs typeface="+mn-cs"/>
        </a:defRPr>
      </a:lvl7pPr>
      <a:lvl8pPr marL="2923540" algn="l" defTabSz="835297" rtl="0" eaLnBrk="1" latinLnBrk="0" hangingPunct="1">
        <a:defRPr sz="1644" kern="1200">
          <a:solidFill>
            <a:schemeClr val="tx1"/>
          </a:solidFill>
          <a:latin typeface="+mn-lt"/>
          <a:ea typeface="+mn-ea"/>
          <a:cs typeface="+mn-cs"/>
        </a:defRPr>
      </a:lvl8pPr>
      <a:lvl9pPr marL="3341185" algn="l" defTabSz="835297" rtl="0" eaLnBrk="1" latinLnBrk="0" hangingPunct="1">
        <a:defRPr sz="16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5" Type="http://schemas.openxmlformats.org/officeDocument/2006/relationships/image" Target="../media/image42.jpe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5" Type="http://schemas.openxmlformats.org/officeDocument/2006/relationships/image" Target="../media/image43.jpe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7.xml"/><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7.xml"/><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7.xml"/><Relationship Id="rId3" Type="http://schemas.openxmlformats.org/officeDocument/2006/relationships/image" Target="../media/image4.png"/><Relationship Id="rId7" Type="http://schemas.openxmlformats.org/officeDocument/2006/relationships/image" Target="../media/image37.png"/><Relationship Id="rId12" Type="http://schemas.microsoft.com/office/2007/relationships/hdphoto" Target="../media/hdphoto7.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66883" y="3612936"/>
            <a:ext cx="7089775" cy="707886"/>
          </a:xfrm>
          <a:prstGeom prst="rect">
            <a:avLst/>
          </a:prstGeom>
          <a:noFill/>
        </p:spPr>
        <p:txBody>
          <a:bodyPr lIns="91440" tIns="45720" rIns="91440" bIns="45720">
            <a:spAutoFit/>
          </a:bodyPr>
          <a:lstStyle/>
          <a:p>
            <a:pPr algn="ctr"/>
            <a:r>
              <a:rPr lang="en-US" altLang="en-US" sz="4000" b="1">
                <a:solidFill>
                  <a:srgbClr val="00B050"/>
                </a:solidFill>
                <a:latin typeface="Coiny" panose="02000903060500060000" pitchFamily="2" charset="0"/>
                <a:cs typeface="Times New Roman" panose="02020603050405020304" pitchFamily="18" charset="0"/>
              </a:rPr>
              <a:t>Tiết 1 + 2</a:t>
            </a: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5" name="Picture 4">
            <a:extLst>
              <a:ext uri="{FF2B5EF4-FFF2-40B4-BE49-F238E27FC236}">
                <a16:creationId xmlns:a16="http://schemas.microsoft.com/office/drawing/2014/main" id="{BBCFB5F0-5060-3E3D-4C34-F13BA59F3ED4}"/>
              </a:ext>
            </a:extLst>
          </p:cNvPr>
          <p:cNvPicPr>
            <a:picLocks noChangeAspect="1"/>
          </p:cNvPicPr>
          <p:nvPr/>
        </p:nvPicPr>
        <p:blipFill>
          <a:blip r:embed="rId8"/>
          <a:stretch>
            <a:fillRect/>
          </a:stretch>
        </p:blipFill>
        <p:spPr>
          <a:xfrm>
            <a:off x="1795768" y="1306226"/>
            <a:ext cx="5432007" cy="2395936"/>
          </a:xfrm>
          <a:prstGeom prst="rect">
            <a:avLst/>
          </a:prstGeom>
        </p:spPr>
      </p:pic>
    </p:spTree>
    <p:custDataLst>
      <p:tags r:id="rId1"/>
    </p:custDataLst>
  </p:cSld>
  <p:clrMapOvr>
    <a:masterClrMapping/>
  </p:clrMapOvr>
  <p:transition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Picture 4">
            <a:extLst>
              <a:ext uri="{FF2B5EF4-FFF2-40B4-BE49-F238E27FC236}">
                <a16:creationId xmlns:a16="http://schemas.microsoft.com/office/drawing/2014/main" id="{4B4971F0-6944-1D00-2548-8C1B744846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426" y="817879"/>
            <a:ext cx="8994474" cy="5625941"/>
          </a:xfrm>
          <a:prstGeom prst="rect">
            <a:avLst/>
          </a:prstGeom>
        </p:spPr>
      </p:pic>
      <p:grpSp>
        <p:nvGrpSpPr>
          <p:cNvPr id="6" name="组合 8">
            <a:extLst>
              <a:ext uri="{FF2B5EF4-FFF2-40B4-BE49-F238E27FC236}">
                <a16:creationId xmlns:a16="http://schemas.microsoft.com/office/drawing/2014/main" id="{BC94D6F3-6B74-B61B-B4C6-49B1BF39B0BA}"/>
              </a:ext>
            </a:extLst>
          </p:cNvPr>
          <p:cNvGrpSpPr/>
          <p:nvPr/>
        </p:nvGrpSpPr>
        <p:grpSpPr>
          <a:xfrm>
            <a:off x="3687822" y="603250"/>
            <a:ext cx="4376679" cy="769620"/>
            <a:chOff x="1473" y="1633"/>
            <a:chExt cx="4943" cy="1212"/>
          </a:xfrm>
        </p:grpSpPr>
        <p:sp>
          <p:nvSpPr>
            <p:cNvPr id="8" name="圆角矩形 7">
              <a:extLst>
                <a:ext uri="{FF2B5EF4-FFF2-40B4-BE49-F238E27FC236}">
                  <a16:creationId xmlns:a16="http://schemas.microsoft.com/office/drawing/2014/main" id="{F14499C7-CD1D-DD5F-825E-C93BBE3785C8}"/>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9" name="圆角矩形 5">
              <a:extLst>
                <a:ext uri="{FF2B5EF4-FFF2-40B4-BE49-F238E27FC236}">
                  <a16:creationId xmlns:a16="http://schemas.microsoft.com/office/drawing/2014/main" id="{EF5E3039-5FEF-698F-DF21-953B4062A2D2}"/>
                </a:ext>
              </a:extLst>
            </p:cNvPr>
            <p:cNvSpPr/>
            <p:nvPr/>
          </p:nvSpPr>
          <p:spPr>
            <a:xfrm>
              <a:off x="1473" y="1633"/>
              <a:ext cx="4943" cy="1212"/>
            </a:xfrm>
            <a:prstGeom prst="roundRect">
              <a:avLst>
                <a:gd name="adj" fmla="val 50000"/>
              </a:avLst>
            </a:prstGeom>
            <a:solidFill>
              <a:srgbClr val="BDED01"/>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90000"/>
                </a:lnSpc>
                <a:spcBef>
                  <a:spcPts val="1000"/>
                </a:spcBef>
                <a:buFont typeface="Arial" panose="020B0604020202020204" pitchFamily="34" charset="0"/>
                <a:buNone/>
              </a:pPr>
              <a:r>
                <a:rPr lang="en-US" altLang="en-US" sz="3200">
                  <a:solidFill>
                    <a:srgbClr val="FF0000"/>
                  </a:solidFill>
                  <a:latin typeface="Times New Roman" panose="02020603050405020304" pitchFamily="18" charset="0"/>
                  <a:cs typeface="Times New Roman" panose="02020603050405020304" pitchFamily="18" charset="0"/>
                </a:rPr>
                <a:t>Quan sát tranh vẽ gì?</a:t>
              </a:r>
            </a:p>
          </p:txBody>
        </p:sp>
      </p:grpSp>
    </p:spTree>
    <p:extLst>
      <p:ext uri="{BB962C8B-B14F-4D97-AF65-F5344CB8AC3E}">
        <p14:creationId xmlns:p14="http://schemas.microsoft.com/office/powerpoint/2010/main" val="168661672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6" name="Picture 5">
            <a:extLst>
              <a:ext uri="{FF2B5EF4-FFF2-40B4-BE49-F238E27FC236}">
                <a16:creationId xmlns:a16="http://schemas.microsoft.com/office/drawing/2014/main" id="{348213DC-19B3-BDFD-4FD1-A14CCDBDBEC7}"/>
              </a:ext>
            </a:extLst>
          </p:cNvPr>
          <p:cNvPicPr>
            <a:picLocks noChangeAspect="1"/>
          </p:cNvPicPr>
          <p:nvPr/>
        </p:nvPicPr>
        <p:blipFill>
          <a:blip r:embed="rId6"/>
          <a:stretch>
            <a:fillRect/>
          </a:stretch>
        </p:blipFill>
        <p:spPr>
          <a:xfrm>
            <a:off x="901708" y="3098243"/>
            <a:ext cx="6498899" cy="1926503"/>
          </a:xfrm>
          <a:prstGeom prst="rect">
            <a:avLst/>
          </a:prstGeom>
        </p:spPr>
      </p:pic>
    </p:spTree>
    <p:extLst>
      <p:ext uri="{BB962C8B-B14F-4D97-AF65-F5344CB8AC3E}">
        <p14:creationId xmlns:p14="http://schemas.microsoft.com/office/powerpoint/2010/main" val="427018396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图片 15">
            <a:extLst>
              <a:ext uri="{FF2B5EF4-FFF2-40B4-BE49-F238E27FC236}">
                <a16:creationId xmlns:a16="http://schemas.microsoft.com/office/drawing/2014/main" id="{B388BA21-78E5-142B-DB28-0B89AA58AA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2731" y="5841206"/>
            <a:ext cx="287496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8065318-6A7B-13C1-285F-964ABAF176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7894" y="1173163"/>
            <a:ext cx="7796212"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a:extLst>
              <a:ext uri="{FF2B5EF4-FFF2-40B4-BE49-F238E27FC236}">
                <a16:creationId xmlns:a16="http://schemas.microsoft.com/office/drawing/2014/main" id="{62CF3632-3FD1-1585-A0B0-CE408576B73E}"/>
              </a:ext>
            </a:extLst>
          </p:cNvPr>
          <p:cNvPicPr>
            <a:picLocks noChangeAspect="1"/>
          </p:cNvPicPr>
          <p:nvPr/>
        </p:nvPicPr>
        <p:blipFill>
          <a:blip r:embed="rId6">
            <a:extLst>
              <a:ext uri="{28A0092B-C50C-407E-A947-70E740481C1C}">
                <a14:useLocalDpi xmlns:a14="http://schemas.microsoft.com/office/drawing/2010/main" val="0"/>
              </a:ext>
            </a:extLst>
          </a:blip>
          <a:srcRect l="56471" t="36974" r="10977" b="32834"/>
          <a:stretch>
            <a:fillRect/>
          </a:stretch>
        </p:blipFill>
        <p:spPr bwMode="auto">
          <a:xfrm>
            <a:off x="4414044" y="2844800"/>
            <a:ext cx="3363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5">
            <a:extLst>
              <a:ext uri="{FF2B5EF4-FFF2-40B4-BE49-F238E27FC236}">
                <a16:creationId xmlns:a16="http://schemas.microsoft.com/office/drawing/2014/main" id="{2A624426-A9EF-AFB9-0FD6-DE971657AC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469" y="298449"/>
            <a:ext cx="287496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0072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id="{E58C6F22-E088-CE92-F6CB-D818F8255161}"/>
              </a:ext>
            </a:extLst>
          </p:cNvPr>
          <p:cNvSpPr txBox="1"/>
          <p:nvPr/>
        </p:nvSpPr>
        <p:spPr>
          <a:xfrm>
            <a:off x="555625" y="1000825"/>
            <a:ext cx="11080750" cy="5632311"/>
          </a:xfrm>
          <a:prstGeom prst="rect">
            <a:avLst/>
          </a:prstGeom>
          <a:noFill/>
        </p:spPr>
        <p:txBody>
          <a:bodyPr wrap="square" rtlCol="0">
            <a:spAutoFit/>
          </a:bodyPr>
          <a:lstStyle/>
          <a:p>
            <a:pPr algn="just"/>
            <a:r>
              <a:rPr lang="en-US" sz="2400"/>
              <a:t>	</a:t>
            </a:r>
            <a:r>
              <a:rPr lang="vi-VN" sz="2400"/>
              <a:t>1. Một hôm, cô giáo dạy Mĩ thuật nói với cả lớp:</a:t>
            </a:r>
            <a:endParaRPr lang="en-US" sz="2400"/>
          </a:p>
          <a:p>
            <a:pPr algn="just"/>
            <a:r>
              <a:rPr lang="vi-VN" sz="2400"/>
              <a:t>– Nếu là nhà khoa học, các em sẽ chế tạo vật gì để giúp con người</a:t>
            </a:r>
            <a:r>
              <a:rPr lang="en-US" sz="2400"/>
              <a:t> </a:t>
            </a:r>
            <a:r>
              <a:rPr lang="vi-VN" sz="2400"/>
              <a:t>làm việc vui hơn? Bây giờ mỗi bạn hãy vẽ lại đồ vật mơ ước của mình nhé.</a:t>
            </a:r>
          </a:p>
          <a:p>
            <a:pPr algn="just"/>
            <a:r>
              <a:rPr lang="en-US" sz="2400"/>
              <a:t>	</a:t>
            </a:r>
            <a:r>
              <a:rPr lang="vi-VN" sz="2400"/>
              <a:t>2. Vậy là cả lớp hào hứng vẽ. Bạn Tâm vẽ chiếc ô tô mềm như một quả bóng khổng lồ, vừa có đuôi cá để bơi vừa có đôi cánh để bay. </a:t>
            </a:r>
            <a:endParaRPr lang="en-US" sz="2400"/>
          </a:p>
          <a:p>
            <a:pPr algn="just"/>
            <a:r>
              <a:rPr lang="en-US" sz="2400">
                <a:latin typeface="Arial" panose="020B0604020202020204" pitchFamily="34" charset="0"/>
                <a:cs typeface="Arial" panose="020B0604020202020204" pitchFamily="34" charset="0"/>
              </a:rPr>
              <a:t>– Ba con là lái xe. Chiếc xe có cánh sẽ giúp ba chở khách đi </a:t>
            </a:r>
            <a:r>
              <a:rPr lang="vi-VN" sz="2400"/>
              <a:t>nhanh hơn.</a:t>
            </a:r>
            <a:endParaRPr lang="en-US" sz="2400"/>
          </a:p>
          <a:p>
            <a:pPr algn="just"/>
            <a:r>
              <a:rPr lang="en-US" sz="2400"/>
              <a:t>	</a:t>
            </a:r>
            <a:r>
              <a:rPr lang="vi-VN" sz="2400"/>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algn="just"/>
            <a:r>
              <a:rPr lang="vi-VN" sz="2400"/>
              <a:t>– Có cái máy hút này, ba mẹ con sẽ thu hoạch lúa nhanh hơn. – Minh hào hứng.</a:t>
            </a:r>
            <a:endParaRPr lang="en-US" sz="2400"/>
          </a:p>
          <a:p>
            <a:pPr algn="just"/>
            <a:r>
              <a:rPr lang="en-US" sz="2400"/>
              <a:t>	</a:t>
            </a:r>
            <a:r>
              <a:rPr lang="vi-VN" sz="2400"/>
              <a:t>3. Cô giáo tươi cười bảo:</a:t>
            </a:r>
            <a:endParaRPr lang="en-US" sz="2400"/>
          </a:p>
          <a:p>
            <a:pPr algn="just"/>
            <a:r>
              <a:rPr lang="vi-VN" sz="2400"/>
              <a:t>– Nếu chế tạo được những chiếc máy này, con người sẽ làm việc</a:t>
            </a:r>
            <a:r>
              <a:rPr lang="en-US" sz="2400"/>
              <a:t> </a:t>
            </a:r>
            <a:r>
              <a:rPr lang="vi-VN" sz="2400"/>
              <a:t>mà giống như là đang dắt thú cưng đi chơi vậy. </a:t>
            </a:r>
            <a:endParaRPr lang="en-US" sz="2400"/>
          </a:p>
        </p:txBody>
      </p:sp>
      <p:sp>
        <p:nvSpPr>
          <p:cNvPr id="6" name="TextBox 5">
            <a:extLst>
              <a:ext uri="{FF2B5EF4-FFF2-40B4-BE49-F238E27FC236}">
                <a16:creationId xmlns:a16="http://schemas.microsoft.com/office/drawing/2014/main" id="{CAEA6DB8-EBAB-737A-663A-CF2E64E7F5EC}"/>
              </a:ext>
            </a:extLst>
          </p:cNvPr>
          <p:cNvSpPr txBox="1"/>
          <p:nvPr/>
        </p:nvSpPr>
        <p:spPr>
          <a:xfrm>
            <a:off x="3630612" y="477605"/>
            <a:ext cx="5429250" cy="523220"/>
          </a:xfrm>
          <a:prstGeom prst="rect">
            <a:avLst/>
          </a:prstGeom>
          <a:noFill/>
        </p:spPr>
        <p:txBody>
          <a:bodyPr wrap="square" rtlCol="0">
            <a:spAutoFit/>
          </a:bodyPr>
          <a:lstStyle/>
          <a:p>
            <a:r>
              <a:rPr lang="vi-VN" sz="2800" b="1">
                <a:solidFill>
                  <a:srgbClr val="00B0F0"/>
                </a:solidFill>
              </a:rPr>
              <a:t>Ý tưởng của chúng mình</a:t>
            </a:r>
            <a:endParaRPr lang="en-US" sz="2800" b="1">
              <a:solidFill>
                <a:srgbClr val="00B0F0"/>
              </a:solidFill>
            </a:endParaRPr>
          </a:p>
        </p:txBody>
      </p:sp>
    </p:spTree>
    <p:extLst>
      <p:ext uri="{BB962C8B-B14F-4D97-AF65-F5344CB8AC3E}">
        <p14:creationId xmlns:p14="http://schemas.microsoft.com/office/powerpoint/2010/main" val="362738930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2" name="กลุ่ม 45">
            <a:extLst>
              <a:ext uri="{FF2B5EF4-FFF2-40B4-BE49-F238E27FC236}">
                <a16:creationId xmlns:a16="http://schemas.microsoft.com/office/drawing/2014/main" id="{E872D841-ACE6-3409-15EC-2D3C72171313}"/>
              </a:ext>
            </a:extLst>
          </p:cNvPr>
          <p:cNvGrpSpPr/>
          <p:nvPr/>
        </p:nvGrpSpPr>
        <p:grpSpPr>
          <a:xfrm>
            <a:off x="543160" y="3326818"/>
            <a:ext cx="2434316" cy="1657501"/>
            <a:chOff x="442007" y="1361178"/>
            <a:chExt cx="1825737" cy="2966516"/>
          </a:xfrm>
        </p:grpSpPr>
        <p:sp>
          <p:nvSpPr>
            <p:cNvPr id="3" name="สี่เหลี่ยมผืนผ้ามุมมน 77">
              <a:extLst>
                <a:ext uri="{FF2B5EF4-FFF2-40B4-BE49-F238E27FC236}">
                  <a16:creationId xmlns:a16="http://schemas.microsoft.com/office/drawing/2014/main" id="{CE4A9396-639C-0805-CD27-54EDCBB608AC}"/>
                </a:ext>
              </a:extLst>
            </p:cNvPr>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7" name="สี่เหลี่ยมผืนผ้ามุมมน 39">
              <a:extLst>
                <a:ext uri="{FF2B5EF4-FFF2-40B4-BE49-F238E27FC236}">
                  <a16:creationId xmlns:a16="http://schemas.microsoft.com/office/drawing/2014/main" id="{1252D0CC-2821-ADE9-67C1-A4001D80A04F}"/>
                </a:ext>
              </a:extLst>
            </p:cNvPr>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vẽ</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8" name="กลุ่ม 47">
            <a:extLst>
              <a:ext uri="{FF2B5EF4-FFF2-40B4-BE49-F238E27FC236}">
                <a16:creationId xmlns:a16="http://schemas.microsoft.com/office/drawing/2014/main" id="{52D86D8B-ABDD-A4D0-57DD-195D76DE7FAD}"/>
              </a:ext>
            </a:extLst>
          </p:cNvPr>
          <p:cNvGrpSpPr/>
          <p:nvPr/>
        </p:nvGrpSpPr>
        <p:grpSpPr>
          <a:xfrm>
            <a:off x="3410784" y="2740879"/>
            <a:ext cx="2425656" cy="1657501"/>
            <a:chOff x="2573909" y="1361178"/>
            <a:chExt cx="1819242" cy="2966516"/>
          </a:xfrm>
        </p:grpSpPr>
        <p:sp>
          <p:nvSpPr>
            <p:cNvPr id="9" name="สี่เหลี่ยมผืนผ้ามุมมน 80">
              <a:extLst>
                <a:ext uri="{FF2B5EF4-FFF2-40B4-BE49-F238E27FC236}">
                  <a16:creationId xmlns:a16="http://schemas.microsoft.com/office/drawing/2014/main" id="{3212410D-8188-CF09-8CCD-35E4108E2BAA}"/>
                </a:ext>
              </a:extLst>
            </p:cNvPr>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0" name="สี่เหลี่ยมผืนผ้ามุมมน 71">
              <a:extLst>
                <a:ext uri="{FF2B5EF4-FFF2-40B4-BE49-F238E27FC236}">
                  <a16:creationId xmlns:a16="http://schemas.microsoft.com/office/drawing/2014/main" id="{25C68C1C-63ED-685D-AC40-04B7E01434A0}"/>
                </a:ext>
              </a:extLst>
            </p:cNvPr>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nhện</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11" name="กลุ่ม 50">
            <a:extLst>
              <a:ext uri="{FF2B5EF4-FFF2-40B4-BE49-F238E27FC236}">
                <a16:creationId xmlns:a16="http://schemas.microsoft.com/office/drawing/2014/main" id="{2A6A5A50-FB66-C83C-D1DA-D2D14FC3AE35}"/>
              </a:ext>
            </a:extLst>
          </p:cNvPr>
          <p:cNvGrpSpPr/>
          <p:nvPr/>
        </p:nvGrpSpPr>
        <p:grpSpPr>
          <a:xfrm>
            <a:off x="6330305" y="3299504"/>
            <a:ext cx="2416996" cy="1657500"/>
            <a:chOff x="4705811" y="1361178"/>
            <a:chExt cx="1812747" cy="2966516"/>
          </a:xfrm>
        </p:grpSpPr>
        <p:sp>
          <p:nvSpPr>
            <p:cNvPr id="12" name="สี่เหลี่ยมผืนผ้ามุมมน 79">
              <a:extLst>
                <a:ext uri="{FF2B5EF4-FFF2-40B4-BE49-F238E27FC236}">
                  <a16:creationId xmlns:a16="http://schemas.microsoft.com/office/drawing/2014/main" id="{093FE7EA-EC78-AC64-8527-DE579658CAC0}"/>
                </a:ext>
              </a:extLst>
            </p:cNvPr>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3" name="สี่เหลี่ยมผืนผ้ามุมมน 75">
              <a:extLst>
                <a:ext uri="{FF2B5EF4-FFF2-40B4-BE49-F238E27FC236}">
                  <a16:creationId xmlns:a16="http://schemas.microsoft.com/office/drawing/2014/main" id="{6FF65067-CA10-073A-531A-625A6F357F49}"/>
                </a:ext>
              </a:extLst>
            </p:cNvPr>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sản phẩm</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14" name="กลุ่ม 52">
            <a:extLst>
              <a:ext uri="{FF2B5EF4-FFF2-40B4-BE49-F238E27FC236}">
                <a16:creationId xmlns:a16="http://schemas.microsoft.com/office/drawing/2014/main" id="{A2BC01C9-4F07-1F7A-1030-C16F2E3B6192}"/>
              </a:ext>
            </a:extLst>
          </p:cNvPr>
          <p:cNvGrpSpPr/>
          <p:nvPr/>
        </p:nvGrpSpPr>
        <p:grpSpPr>
          <a:xfrm>
            <a:off x="9189269" y="2926074"/>
            <a:ext cx="2408335" cy="1657501"/>
            <a:chOff x="6837713" y="1361178"/>
            <a:chExt cx="1806251" cy="2972054"/>
          </a:xfrm>
        </p:grpSpPr>
        <p:sp>
          <p:nvSpPr>
            <p:cNvPr id="15" name="สี่เหลี่ยมผืนผ้ามุมมน 78">
              <a:extLst>
                <a:ext uri="{FF2B5EF4-FFF2-40B4-BE49-F238E27FC236}">
                  <a16:creationId xmlns:a16="http://schemas.microsoft.com/office/drawing/2014/main" id="{C69A7E2B-F63C-1968-C950-7EACE8C4D9D9}"/>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6" name="สี่เหลี่ยมผืนผ้ามุมมน 76">
              <a:extLst>
                <a:ext uri="{FF2B5EF4-FFF2-40B4-BE49-F238E27FC236}">
                  <a16:creationId xmlns:a16="http://schemas.microsoft.com/office/drawing/2014/main" id="{B176C4D3-1669-F026-0CD2-360C1326FD8A}"/>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rô bốt</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pic>
        <p:nvPicPr>
          <p:cNvPr id="17" name="รูปภาพ 43">
            <a:extLst>
              <a:ext uri="{FF2B5EF4-FFF2-40B4-BE49-F238E27FC236}">
                <a16:creationId xmlns:a16="http://schemas.microsoft.com/office/drawing/2014/main" id="{46913A00-96B8-4D2A-44AF-D2742333A1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05225">
            <a:off x="2685603" y="-136280"/>
            <a:ext cx="765591" cy="993639"/>
          </a:xfrm>
          <a:prstGeom prst="rect">
            <a:avLst/>
          </a:prstGeom>
        </p:spPr>
      </p:pic>
      <p:pic>
        <p:nvPicPr>
          <p:cNvPr id="19" name="Picture 18">
            <a:extLst>
              <a:ext uri="{FF2B5EF4-FFF2-40B4-BE49-F238E27FC236}">
                <a16:creationId xmlns:a16="http://schemas.microsoft.com/office/drawing/2014/main" id="{BE0D0899-6E21-2F24-201B-761E07783021}"/>
              </a:ext>
            </a:extLst>
          </p:cNvPr>
          <p:cNvPicPr>
            <a:picLocks noChangeAspect="1"/>
          </p:cNvPicPr>
          <p:nvPr/>
        </p:nvPicPr>
        <p:blipFill>
          <a:blip r:embed="rId5"/>
          <a:stretch>
            <a:fillRect/>
          </a:stretch>
        </p:blipFill>
        <p:spPr>
          <a:xfrm>
            <a:off x="2413285" y="765314"/>
            <a:ext cx="7834039" cy="1249788"/>
          </a:xfrm>
          <a:prstGeom prst="rect">
            <a:avLst/>
          </a:prstGeom>
        </p:spPr>
      </p:pic>
    </p:spTree>
    <p:extLst>
      <p:ext uri="{BB962C8B-B14F-4D97-AF65-F5344CB8AC3E}">
        <p14:creationId xmlns:p14="http://schemas.microsoft.com/office/powerpoint/2010/main" val="276997379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2" name="Round Diagonal Corner Rectangle 105">
            <a:extLst>
              <a:ext uri="{FF2B5EF4-FFF2-40B4-BE49-F238E27FC236}">
                <a16:creationId xmlns:a16="http://schemas.microsoft.com/office/drawing/2014/main" id="{3B1DB98B-4D20-093A-50DC-0BC7C3CCEAD0}"/>
              </a:ext>
            </a:extLst>
          </p:cNvPr>
          <p:cNvSpPr/>
          <p:nvPr/>
        </p:nvSpPr>
        <p:spPr>
          <a:xfrm>
            <a:off x="1286045" y="1969738"/>
            <a:ext cx="9848485" cy="1736646"/>
          </a:xfrm>
          <a:prstGeom prst="round2DiagRect">
            <a:avLst/>
          </a:prstGeom>
          <a:solidFill>
            <a:srgbClr val="BAECFE"/>
          </a:solidFill>
        </p:spPr>
        <p:txBody>
          <a:bodyPr wrap="square">
            <a:spAutoFit/>
          </a:bodyPr>
          <a:lstStyle/>
          <a:p>
            <a:pPr algn="just"/>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Bạn Tâm vẽ chiếc ô tô mềm như một quả bóng khổng lồ,</a:t>
            </a:r>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vừa có đuôi cá để bơi</a:t>
            </a:r>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vừa có đôi cánh để bay.</a:t>
            </a:r>
            <a:endParaRPr lang="en-US" sz="3200" b="1" dirty="0">
              <a:latin typeface="Arial" panose="020B0604020202020204" pitchFamily="34" charset="0"/>
              <a:ea typeface="Cambria" panose="02040503050406030204" pitchFamily="18" charset="0"/>
              <a:cs typeface="Arial" panose="020B0604020202020204" pitchFamily="34" charset="0"/>
            </a:endParaRPr>
          </a:p>
        </p:txBody>
      </p:sp>
      <p:sp>
        <p:nvSpPr>
          <p:cNvPr id="45" name="TextBox 44">
            <a:extLst>
              <a:ext uri="{FF2B5EF4-FFF2-40B4-BE49-F238E27FC236}">
                <a16:creationId xmlns:a16="http://schemas.microsoft.com/office/drawing/2014/main" id="{839A9692-2B39-405E-A0AF-972BDCDE278A}"/>
              </a:ext>
            </a:extLst>
          </p:cNvPr>
          <p:cNvSpPr txBox="1"/>
          <p:nvPr/>
        </p:nvSpPr>
        <p:spPr>
          <a:xfrm>
            <a:off x="6783436" y="1983676"/>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nvGrpSpPr>
          <p:cNvPr id="46" name="Group 45">
            <a:extLst>
              <a:ext uri="{FF2B5EF4-FFF2-40B4-BE49-F238E27FC236}">
                <a16:creationId xmlns:a16="http://schemas.microsoft.com/office/drawing/2014/main" id="{A5C45A2F-8DE0-005B-70F3-74C4CB4D7298}"/>
              </a:ext>
            </a:extLst>
          </p:cNvPr>
          <p:cNvGrpSpPr/>
          <p:nvPr/>
        </p:nvGrpSpPr>
        <p:grpSpPr>
          <a:xfrm>
            <a:off x="3790337" y="2994179"/>
            <a:ext cx="795866" cy="712205"/>
            <a:chOff x="3143955" y="2268370"/>
            <a:chExt cx="795866" cy="712205"/>
          </a:xfrm>
        </p:grpSpPr>
        <p:sp>
          <p:nvSpPr>
            <p:cNvPr id="47" name="TextBox 46">
              <a:extLst>
                <a:ext uri="{FF2B5EF4-FFF2-40B4-BE49-F238E27FC236}">
                  <a16:creationId xmlns:a16="http://schemas.microsoft.com/office/drawing/2014/main" id="{A9493067-F5E0-0477-9651-4277AC2857AA}"/>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48" name="TextBox 47">
              <a:extLst>
                <a:ext uri="{FF2B5EF4-FFF2-40B4-BE49-F238E27FC236}">
                  <a16:creationId xmlns:a16="http://schemas.microsoft.com/office/drawing/2014/main" id="{23D1BDE4-E26D-7CA1-3BC5-542140553416}"/>
                </a:ext>
              </a:extLst>
            </p:cNvPr>
            <p:cNvSpPr txBox="1"/>
            <p:nvPr/>
          </p:nvSpPr>
          <p:spPr>
            <a:xfrm>
              <a:off x="3265310" y="2272689"/>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pic>
        <p:nvPicPr>
          <p:cNvPr id="73" name="Picture 72">
            <a:extLst>
              <a:ext uri="{FF2B5EF4-FFF2-40B4-BE49-F238E27FC236}">
                <a16:creationId xmlns:a16="http://schemas.microsoft.com/office/drawing/2014/main" id="{418B4D96-6231-4304-2E95-919AFF85D7E0}"/>
              </a:ext>
            </a:extLst>
          </p:cNvPr>
          <p:cNvPicPr>
            <a:picLocks noChangeAspect="1"/>
          </p:cNvPicPr>
          <p:nvPr/>
        </p:nvPicPr>
        <p:blipFill rotWithShape="1">
          <a:blip r:embed="rId4"/>
          <a:srcRect r="2330" b="29834"/>
          <a:stretch/>
        </p:blipFill>
        <p:spPr>
          <a:xfrm>
            <a:off x="2160129" y="80817"/>
            <a:ext cx="7987171" cy="1814164"/>
          </a:xfrm>
          <a:prstGeom prst="rect">
            <a:avLst/>
          </a:prstGeom>
        </p:spPr>
      </p:pic>
      <p:sp>
        <p:nvSpPr>
          <p:cNvPr id="74" name="Round Diagonal Corner Rectangle 105">
            <a:extLst>
              <a:ext uri="{FF2B5EF4-FFF2-40B4-BE49-F238E27FC236}">
                <a16:creationId xmlns:a16="http://schemas.microsoft.com/office/drawing/2014/main" id="{30A4C0A5-9872-16B4-2A76-8060EBED1C19}"/>
              </a:ext>
            </a:extLst>
          </p:cNvPr>
          <p:cNvSpPr/>
          <p:nvPr/>
        </p:nvSpPr>
        <p:spPr>
          <a:xfrm>
            <a:off x="1286044" y="4075383"/>
            <a:ext cx="9848485" cy="1736646"/>
          </a:xfrm>
          <a:prstGeom prst="round2DiagRect">
            <a:avLst/>
          </a:prstGeom>
          <a:solidFill>
            <a:srgbClr val="BAECFE"/>
          </a:solidFill>
        </p:spPr>
        <p:txBody>
          <a:bodyPr wrap="square">
            <a:spAutoFit/>
          </a:bodyPr>
          <a:lstStyle/>
          <a:p>
            <a:pPr algn="just"/>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Còn sản phẩm của bạn Minh là cái máy hình con cua khổng lồ, càng và chân máy đều có thể hút được những hạt lúa trên đồng. </a:t>
            </a:r>
            <a:endParaRPr lang="en-US" sz="3200" b="1" dirty="0">
              <a:latin typeface="Arial" panose="020B0604020202020204" pitchFamily="34" charset="0"/>
              <a:ea typeface="Cambria" panose="02040503050406030204" pitchFamily="18" charset="0"/>
              <a:cs typeface="Arial" panose="020B0604020202020204" pitchFamily="34" charset="0"/>
            </a:endParaRPr>
          </a:p>
        </p:txBody>
      </p:sp>
      <p:sp>
        <p:nvSpPr>
          <p:cNvPr id="75" name="TextBox 74">
            <a:extLst>
              <a:ext uri="{FF2B5EF4-FFF2-40B4-BE49-F238E27FC236}">
                <a16:creationId xmlns:a16="http://schemas.microsoft.com/office/drawing/2014/main" id="{B958C4C6-B2ED-9C2E-890C-72D5E782E63C}"/>
              </a:ext>
            </a:extLst>
          </p:cNvPr>
          <p:cNvSpPr txBox="1"/>
          <p:nvPr/>
        </p:nvSpPr>
        <p:spPr>
          <a:xfrm>
            <a:off x="8682226" y="2484118"/>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76" name="TextBox 75">
            <a:extLst>
              <a:ext uri="{FF2B5EF4-FFF2-40B4-BE49-F238E27FC236}">
                <a16:creationId xmlns:a16="http://schemas.microsoft.com/office/drawing/2014/main" id="{E8A8BCD7-DBEF-7368-90A6-2513E8B892D5}"/>
              </a:ext>
            </a:extLst>
          </p:cNvPr>
          <p:cNvSpPr txBox="1"/>
          <p:nvPr/>
        </p:nvSpPr>
        <p:spPr>
          <a:xfrm>
            <a:off x="7710536" y="4064088"/>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77" name="TextBox 76">
            <a:extLst>
              <a:ext uri="{FF2B5EF4-FFF2-40B4-BE49-F238E27FC236}">
                <a16:creationId xmlns:a16="http://schemas.microsoft.com/office/drawing/2014/main" id="{F431042E-97AA-78C6-46FD-DDA40C0BC982}"/>
              </a:ext>
            </a:extLst>
          </p:cNvPr>
          <p:cNvSpPr txBox="1"/>
          <p:nvPr/>
        </p:nvSpPr>
        <p:spPr>
          <a:xfrm>
            <a:off x="8682226" y="4597461"/>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nvGrpSpPr>
          <p:cNvPr id="78" name="Group 77">
            <a:extLst>
              <a:ext uri="{FF2B5EF4-FFF2-40B4-BE49-F238E27FC236}">
                <a16:creationId xmlns:a16="http://schemas.microsoft.com/office/drawing/2014/main" id="{03924880-54D3-4108-69EB-488DB9448BC5}"/>
              </a:ext>
            </a:extLst>
          </p:cNvPr>
          <p:cNvGrpSpPr/>
          <p:nvPr/>
        </p:nvGrpSpPr>
        <p:grpSpPr>
          <a:xfrm>
            <a:off x="8063737" y="5111119"/>
            <a:ext cx="795866" cy="712205"/>
            <a:chOff x="3143955" y="2268370"/>
            <a:chExt cx="795866" cy="712205"/>
          </a:xfrm>
        </p:grpSpPr>
        <p:sp>
          <p:nvSpPr>
            <p:cNvPr id="79" name="TextBox 78">
              <a:extLst>
                <a:ext uri="{FF2B5EF4-FFF2-40B4-BE49-F238E27FC236}">
                  <a16:creationId xmlns:a16="http://schemas.microsoft.com/office/drawing/2014/main" id="{18261D4B-DD5D-3087-A5DD-B4422156F7C8}"/>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a16="http://schemas.microsoft.com/office/drawing/2014/main" id="{2D61E0A3-F28A-4A5B-0EF4-D7B15E1406D6}"/>
                </a:ext>
              </a:extLst>
            </p:cNvPr>
            <p:cNvSpPr txBox="1"/>
            <p:nvPr/>
          </p:nvSpPr>
          <p:spPr>
            <a:xfrm>
              <a:off x="3265310" y="2272689"/>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spTree>
    <p:extLst>
      <p:ext uri="{BB962C8B-B14F-4D97-AF65-F5344CB8AC3E}">
        <p14:creationId xmlns:p14="http://schemas.microsoft.com/office/powerpoint/2010/main" val="313967732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74" grpId="0" animBg="1"/>
      <p:bldP spid="75" grpId="0"/>
      <p:bldP spid="76" grpId="0"/>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id="{E58C6F22-E088-CE92-F6CB-D818F8255161}"/>
              </a:ext>
            </a:extLst>
          </p:cNvPr>
          <p:cNvSpPr txBox="1"/>
          <p:nvPr/>
        </p:nvSpPr>
        <p:spPr>
          <a:xfrm>
            <a:off x="555625" y="1000825"/>
            <a:ext cx="1108075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Một hôm, cô giáo dạy Mĩ thuật nói với cả lớp:</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Nếu là nhà khoa học, các em sẽ chế tạo vật gì để giúp con người</a:t>
            </a: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làm việc vui hơn? Bây giờ mỗi bạn hãy vẽ lại đồ vật mơ ước của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Vậy là cả lớp hào hứng vẽ. Bạn Tâm vẽ chiếc ô tô mềm như một quả bóng khổng lồ, vừa có đuôi cá để bơi vừa có đôi cánh để bay. </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con là lái xe. Chiếc xe có cánh sẽ giúp ba chở khách đi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nhanh hơn.</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cái máy hút này, ba mẹ con sẽ thu hoạch lúa nhanh hơn. – Minh hào hứng.</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Cô giáo tươi cười bảo:</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Nếu chế tạo được những chiếc máy này, con người sẽ làm việc</a:t>
            </a: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mà giống như là đang dắt thú cưng đi chơi vậy. </a:t>
            </a: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CAEA6DB8-EBAB-737A-663A-CF2E64E7F5EC}"/>
              </a:ext>
            </a:extLst>
          </p:cNvPr>
          <p:cNvSpPr txBox="1"/>
          <p:nvPr/>
        </p:nvSpPr>
        <p:spPr>
          <a:xfrm>
            <a:off x="3630612" y="477605"/>
            <a:ext cx="5429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Ý tưởng của chúng mình</a:t>
            </a:r>
            <a:endParaRPr kumimoji="0" lang="en-US" sz="2800" b="1" i="0" u="none" strike="noStrike" kern="1200" cap="none" spc="0" normalizeH="0" baseline="0" noProof="0">
              <a:ln>
                <a:noFill/>
              </a:ln>
              <a:solidFill>
                <a:srgbClr val="00B0F0"/>
              </a:solidFill>
              <a:effectLst/>
              <a:uLnTx/>
              <a:uFillTx/>
              <a:latin typeface="等线"/>
              <a:ea typeface="+mn-ea"/>
              <a:cs typeface="+mn-cs"/>
            </a:endParaRPr>
          </a:p>
        </p:txBody>
      </p:sp>
    </p:spTree>
    <p:extLst>
      <p:ext uri="{BB962C8B-B14F-4D97-AF65-F5344CB8AC3E}">
        <p14:creationId xmlns:p14="http://schemas.microsoft.com/office/powerpoint/2010/main" val="233479644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rgbClr val="00B050"/>
                                        </p:clrVal>
                                      </p:to>
                                    </p:set>
                                    <p:set>
                                      <p:cBhvr>
                                        <p:cTn id="7" dur="500" fill="hold"/>
                                        <p:tgtEl>
                                          <p:spTgt spid="5">
                                            <p:txEl>
                                              <p:pRg st="0" end="0"/>
                                            </p:txEl>
                                          </p:spTgt>
                                        </p:tgtEl>
                                        <p:attrNameLst>
                                          <p:attrName>fillcolor</p:attrName>
                                        </p:attrNameLst>
                                      </p:cBhvr>
                                      <p:to>
                                        <p:clrVal>
                                          <a:srgbClr val="00B050"/>
                                        </p:clrVal>
                                      </p:to>
                                    </p:set>
                                    <p:set>
                                      <p:cBhvr>
                                        <p:cTn id="8" dur="500" fill="hold"/>
                                        <p:tgtEl>
                                          <p:spTgt spid="5">
                                            <p:txEl>
                                              <p:pRg st="0" end="0"/>
                                            </p:txEl>
                                          </p:spTgt>
                                        </p:tgtEl>
                                        <p:attrNameLst>
                                          <p:attrName>fill.type</p:attrName>
                                        </p:attrNameLst>
                                      </p:cBhvr>
                                      <p:to>
                                        <p:strVal val="solid"/>
                                      </p:to>
                                    </p:set>
                                  </p:childTnLst>
                                </p:cTn>
                              </p:par>
                            </p:childTnLst>
                          </p:cTn>
                        </p:par>
                        <p:par>
                          <p:cTn id="9" fill="hold">
                            <p:stCondLst>
                              <p:cond delay="1220"/>
                            </p:stCondLst>
                            <p:childTnLst>
                              <p:par>
                                <p:cTn id="10" presetID="16" presetClass="emph" presetSubtype="0" fill="hold" nodeType="afterEffect">
                                  <p:stCondLst>
                                    <p:cond delay="0"/>
                                  </p:stCondLst>
                                  <p:iterate type="lt">
                                    <p:tmPct val="4000"/>
                                  </p:iterate>
                                  <p:childTnLst>
                                    <p:set>
                                      <p:cBhvr override="childStyle">
                                        <p:cTn id="11" dur="500" fill="hold"/>
                                        <p:tgtEl>
                                          <p:spTgt spid="5">
                                            <p:txEl>
                                              <p:pRg st="1" end="1"/>
                                            </p:txEl>
                                          </p:spTgt>
                                        </p:tgtEl>
                                        <p:attrNameLst>
                                          <p:attrName>style.color</p:attrName>
                                        </p:attrNameLst>
                                      </p:cBhvr>
                                      <p:to>
                                        <p:clrVal>
                                          <a:srgbClr val="00B050"/>
                                        </p:clrVal>
                                      </p:to>
                                    </p:set>
                                    <p:set>
                                      <p:cBhvr>
                                        <p:cTn id="12" dur="500" fill="hold"/>
                                        <p:tgtEl>
                                          <p:spTgt spid="5">
                                            <p:txEl>
                                              <p:pRg st="1" end="1"/>
                                            </p:txEl>
                                          </p:spTgt>
                                        </p:tgtEl>
                                        <p:attrNameLst>
                                          <p:attrName>fillcolor</p:attrName>
                                        </p:attrNameLst>
                                      </p:cBhvr>
                                      <p:to>
                                        <p:clrVal>
                                          <a:srgbClr val="00B050"/>
                                        </p:clrVal>
                                      </p:to>
                                    </p:set>
                                    <p:set>
                                      <p:cBhvr>
                                        <p:cTn id="13" dur="500" fill="hold"/>
                                        <p:tgtEl>
                                          <p:spTgt spid="5">
                                            <p:txEl>
                                              <p:pRg st="1" end="1"/>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5">
                                            <p:txEl>
                                              <p:pRg st="2" end="2"/>
                                            </p:txEl>
                                          </p:spTgt>
                                        </p:tgtEl>
                                        <p:attrNameLst>
                                          <p:attrName>style.color</p:attrName>
                                        </p:attrNameLst>
                                      </p:cBhvr>
                                      <p:to>
                                        <p:clrVal>
                                          <a:srgbClr val="C00000"/>
                                        </p:clrVal>
                                      </p:to>
                                    </p:set>
                                    <p:set>
                                      <p:cBhvr>
                                        <p:cTn id="18" dur="500" fill="hold"/>
                                        <p:tgtEl>
                                          <p:spTgt spid="5">
                                            <p:txEl>
                                              <p:pRg st="2" end="2"/>
                                            </p:txEl>
                                          </p:spTgt>
                                        </p:tgtEl>
                                        <p:attrNameLst>
                                          <p:attrName>fillcolor</p:attrName>
                                        </p:attrNameLst>
                                      </p:cBhvr>
                                      <p:to>
                                        <p:clrVal>
                                          <a:srgbClr val="C00000"/>
                                        </p:clrVal>
                                      </p:to>
                                    </p:set>
                                    <p:set>
                                      <p:cBhvr>
                                        <p:cTn id="19" dur="500" fill="hold"/>
                                        <p:tgtEl>
                                          <p:spTgt spid="5">
                                            <p:txEl>
                                              <p:pRg st="2" end="2"/>
                                            </p:txEl>
                                          </p:spTgt>
                                        </p:tgtEl>
                                        <p:attrNameLst>
                                          <p:attrName>fill.type</p:attrName>
                                        </p:attrNameLst>
                                      </p:cBhvr>
                                      <p:to>
                                        <p:strVal val="solid"/>
                                      </p:to>
                                    </p:set>
                                  </p:childTnLst>
                                </p:cTn>
                              </p:par>
                            </p:childTnLst>
                          </p:cTn>
                        </p:par>
                        <p:par>
                          <p:cTn id="20" fill="hold">
                            <p:stCondLst>
                              <p:cond delay="2400"/>
                            </p:stCondLst>
                            <p:childTnLst>
                              <p:par>
                                <p:cTn id="21" presetID="16" presetClass="emph" presetSubtype="0" fill="hold" nodeType="afterEffect">
                                  <p:stCondLst>
                                    <p:cond delay="0"/>
                                  </p:stCondLst>
                                  <p:iterate type="lt">
                                    <p:tmPct val="4000"/>
                                  </p:iterate>
                                  <p:childTnLst>
                                    <p:set>
                                      <p:cBhvr override="childStyle">
                                        <p:cTn id="22" dur="500" fill="hold"/>
                                        <p:tgtEl>
                                          <p:spTgt spid="5">
                                            <p:txEl>
                                              <p:pRg st="3" end="3"/>
                                            </p:txEl>
                                          </p:spTgt>
                                        </p:tgtEl>
                                        <p:attrNameLst>
                                          <p:attrName>style.color</p:attrName>
                                        </p:attrNameLst>
                                      </p:cBhvr>
                                      <p:to>
                                        <p:clrVal>
                                          <a:srgbClr val="C00000"/>
                                        </p:clrVal>
                                      </p:to>
                                    </p:set>
                                    <p:set>
                                      <p:cBhvr>
                                        <p:cTn id="23" dur="500" fill="hold"/>
                                        <p:tgtEl>
                                          <p:spTgt spid="5">
                                            <p:txEl>
                                              <p:pRg st="3" end="3"/>
                                            </p:txEl>
                                          </p:spTgt>
                                        </p:tgtEl>
                                        <p:attrNameLst>
                                          <p:attrName>fillcolor</p:attrName>
                                        </p:attrNameLst>
                                      </p:cBhvr>
                                      <p:to>
                                        <p:clrVal>
                                          <a:srgbClr val="C00000"/>
                                        </p:clrVal>
                                      </p:to>
                                    </p:set>
                                    <p:set>
                                      <p:cBhvr>
                                        <p:cTn id="24" dur="500" fill="hold"/>
                                        <p:tgtEl>
                                          <p:spTgt spid="5">
                                            <p:txEl>
                                              <p:pRg st="3" end="3"/>
                                            </p:txEl>
                                          </p:spTgt>
                                        </p:tgtEl>
                                        <p:attrNameLst>
                                          <p:attrName>fill.type</p:attrName>
                                        </p:attrNameLst>
                                      </p:cBhvr>
                                      <p:to>
                                        <p:strVal val="solid"/>
                                      </p:to>
                                    </p:set>
                                  </p:childTnLst>
                                </p:cTn>
                              </p:par>
                            </p:childTnLst>
                          </p:cTn>
                        </p:par>
                        <p:par>
                          <p:cTn id="25" fill="hold">
                            <p:stCondLst>
                              <p:cond delay="3960"/>
                            </p:stCondLst>
                            <p:childTnLst>
                              <p:par>
                                <p:cTn id="26" presetID="16" presetClass="emph" presetSubtype="0" fill="hold" nodeType="afterEffect">
                                  <p:stCondLst>
                                    <p:cond delay="0"/>
                                  </p:stCondLst>
                                  <p:iterate type="lt">
                                    <p:tmPct val="4000"/>
                                  </p:iterate>
                                  <p:childTnLst>
                                    <p:set>
                                      <p:cBhvr override="childStyle">
                                        <p:cTn id="27" dur="500" fill="hold"/>
                                        <p:tgtEl>
                                          <p:spTgt spid="5">
                                            <p:txEl>
                                              <p:pRg st="4" end="4"/>
                                            </p:txEl>
                                          </p:spTgt>
                                        </p:tgtEl>
                                        <p:attrNameLst>
                                          <p:attrName>style.color</p:attrName>
                                        </p:attrNameLst>
                                      </p:cBhvr>
                                      <p:to>
                                        <p:clrVal>
                                          <a:srgbClr val="C00000"/>
                                        </p:clrVal>
                                      </p:to>
                                    </p:set>
                                    <p:set>
                                      <p:cBhvr>
                                        <p:cTn id="28" dur="500" fill="hold"/>
                                        <p:tgtEl>
                                          <p:spTgt spid="5">
                                            <p:txEl>
                                              <p:pRg st="4" end="4"/>
                                            </p:txEl>
                                          </p:spTgt>
                                        </p:tgtEl>
                                        <p:attrNameLst>
                                          <p:attrName>fillcolor</p:attrName>
                                        </p:attrNameLst>
                                      </p:cBhvr>
                                      <p:to>
                                        <p:clrVal>
                                          <a:srgbClr val="C00000"/>
                                        </p:clrVal>
                                      </p:to>
                                    </p:set>
                                    <p:set>
                                      <p:cBhvr>
                                        <p:cTn id="29" dur="500" fill="hold"/>
                                        <p:tgtEl>
                                          <p:spTgt spid="5">
                                            <p:txEl>
                                              <p:pRg st="4" end="4"/>
                                            </p:txEl>
                                          </p:spTgt>
                                        </p:tgtEl>
                                        <p:attrNameLst>
                                          <p:attrName>fill.type</p:attrName>
                                        </p:attrNameLst>
                                      </p:cBhvr>
                                      <p:to>
                                        <p:strVal val="solid"/>
                                      </p:to>
                                    </p:set>
                                  </p:childTnLst>
                                </p:cTn>
                              </p:par>
                            </p:childTnLst>
                          </p:cTn>
                        </p:par>
                        <p:par>
                          <p:cTn id="30" fill="hold">
                            <p:stCondLst>
                              <p:cond delay="9200"/>
                            </p:stCondLst>
                            <p:childTnLst>
                              <p:par>
                                <p:cTn id="31" presetID="16" presetClass="emph" presetSubtype="0" fill="hold" nodeType="afterEffect">
                                  <p:stCondLst>
                                    <p:cond delay="0"/>
                                  </p:stCondLst>
                                  <p:iterate type="lt">
                                    <p:tmPct val="4000"/>
                                  </p:iterate>
                                  <p:childTnLst>
                                    <p:set>
                                      <p:cBhvr override="childStyle">
                                        <p:cTn id="32" dur="500" fill="hold"/>
                                        <p:tgtEl>
                                          <p:spTgt spid="5">
                                            <p:txEl>
                                              <p:pRg st="5" end="5"/>
                                            </p:txEl>
                                          </p:spTgt>
                                        </p:tgtEl>
                                        <p:attrNameLst>
                                          <p:attrName>style.color</p:attrName>
                                        </p:attrNameLst>
                                      </p:cBhvr>
                                      <p:to>
                                        <p:clrVal>
                                          <a:srgbClr val="C00000"/>
                                        </p:clrVal>
                                      </p:to>
                                    </p:set>
                                    <p:set>
                                      <p:cBhvr>
                                        <p:cTn id="33" dur="500" fill="hold"/>
                                        <p:tgtEl>
                                          <p:spTgt spid="5">
                                            <p:txEl>
                                              <p:pRg st="5" end="5"/>
                                            </p:txEl>
                                          </p:spTgt>
                                        </p:tgtEl>
                                        <p:attrNameLst>
                                          <p:attrName>fillcolor</p:attrName>
                                        </p:attrNameLst>
                                      </p:cBhvr>
                                      <p:to>
                                        <p:clrVal>
                                          <a:srgbClr val="C00000"/>
                                        </p:clrVal>
                                      </p:to>
                                    </p:set>
                                    <p:set>
                                      <p:cBhvr>
                                        <p:cTn id="34" dur="500" fill="hold"/>
                                        <p:tgtEl>
                                          <p:spTgt spid="5">
                                            <p:txEl>
                                              <p:pRg st="5" end="5"/>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nodeType="clickEffect">
                                  <p:stCondLst>
                                    <p:cond delay="0"/>
                                  </p:stCondLst>
                                  <p:iterate type="lt">
                                    <p:tmPct val="4000"/>
                                  </p:iterate>
                                  <p:childTnLst>
                                    <p:set>
                                      <p:cBhvr override="childStyle">
                                        <p:cTn id="38" dur="500" fill="hold"/>
                                        <p:tgtEl>
                                          <p:spTgt spid="5">
                                            <p:txEl>
                                              <p:pRg st="6" end="6"/>
                                            </p:txEl>
                                          </p:spTgt>
                                        </p:tgtEl>
                                        <p:attrNameLst>
                                          <p:attrName>style.color</p:attrName>
                                        </p:attrNameLst>
                                      </p:cBhvr>
                                      <p:to>
                                        <p:clrVal>
                                          <a:srgbClr val="7030A0"/>
                                        </p:clrVal>
                                      </p:to>
                                    </p:set>
                                    <p:set>
                                      <p:cBhvr>
                                        <p:cTn id="39" dur="500" fill="hold"/>
                                        <p:tgtEl>
                                          <p:spTgt spid="5">
                                            <p:txEl>
                                              <p:pRg st="6" end="6"/>
                                            </p:txEl>
                                          </p:spTgt>
                                        </p:tgtEl>
                                        <p:attrNameLst>
                                          <p:attrName>fillcolor</p:attrName>
                                        </p:attrNameLst>
                                      </p:cBhvr>
                                      <p:to>
                                        <p:clrVal>
                                          <a:srgbClr val="7030A0"/>
                                        </p:clrVal>
                                      </p:to>
                                    </p:set>
                                    <p:set>
                                      <p:cBhvr>
                                        <p:cTn id="40" dur="500" fill="hold"/>
                                        <p:tgtEl>
                                          <p:spTgt spid="5">
                                            <p:txEl>
                                              <p:pRg st="6" end="6"/>
                                            </p:txEl>
                                          </p:spTgt>
                                        </p:tgtEl>
                                        <p:attrNameLst>
                                          <p:attrName>fill.type</p:attrName>
                                        </p:attrNameLst>
                                      </p:cBhvr>
                                      <p:to>
                                        <p:strVal val="solid"/>
                                      </p:to>
                                    </p:set>
                                  </p:childTnLst>
                                </p:cTn>
                              </p:par>
                            </p:childTnLst>
                          </p:cTn>
                        </p:par>
                        <p:par>
                          <p:cTn id="41" fill="hold">
                            <p:stCondLst>
                              <p:cond delay="880"/>
                            </p:stCondLst>
                            <p:childTnLst>
                              <p:par>
                                <p:cTn id="42" presetID="16" presetClass="emph" presetSubtype="0" fill="hold" nodeType="afterEffect">
                                  <p:stCondLst>
                                    <p:cond delay="0"/>
                                  </p:stCondLst>
                                  <p:iterate type="lt">
                                    <p:tmPct val="4000"/>
                                  </p:iterate>
                                  <p:childTnLst>
                                    <p:set>
                                      <p:cBhvr override="childStyle">
                                        <p:cTn id="43" dur="500" fill="hold"/>
                                        <p:tgtEl>
                                          <p:spTgt spid="5">
                                            <p:txEl>
                                              <p:pRg st="7" end="7"/>
                                            </p:txEl>
                                          </p:spTgt>
                                        </p:tgtEl>
                                        <p:attrNameLst>
                                          <p:attrName>style.color</p:attrName>
                                        </p:attrNameLst>
                                      </p:cBhvr>
                                      <p:to>
                                        <p:clrVal>
                                          <a:srgbClr val="7030A0"/>
                                        </p:clrVal>
                                      </p:to>
                                    </p:set>
                                    <p:set>
                                      <p:cBhvr>
                                        <p:cTn id="44" dur="500" fill="hold"/>
                                        <p:tgtEl>
                                          <p:spTgt spid="5">
                                            <p:txEl>
                                              <p:pRg st="7" end="7"/>
                                            </p:txEl>
                                          </p:spTgt>
                                        </p:tgtEl>
                                        <p:attrNameLst>
                                          <p:attrName>fillcolor</p:attrName>
                                        </p:attrNameLst>
                                      </p:cBhvr>
                                      <p:to>
                                        <p:clrVal>
                                          <a:srgbClr val="7030A0"/>
                                        </p:clrVal>
                                      </p:to>
                                    </p:set>
                                    <p:set>
                                      <p:cBhvr>
                                        <p:cTn id="45" dur="500" fill="hold"/>
                                        <p:tgtEl>
                                          <p:spTgt spid="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 name="รูปภาพ 62">
            <a:extLst>
              <a:ext uri="{FF2B5EF4-FFF2-40B4-BE49-F238E27FC236}">
                <a16:creationId xmlns:a16="http://schemas.microsoft.com/office/drawing/2014/main" id="{A2DDDDEB-4528-B53C-68C8-33D6C905D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5977">
            <a:off x="9205743" y="2811012"/>
            <a:ext cx="498647" cy="530817"/>
          </a:xfrm>
          <a:prstGeom prst="rect">
            <a:avLst/>
          </a:prstGeom>
        </p:spPr>
      </p:pic>
      <p:pic>
        <p:nvPicPr>
          <p:cNvPr id="3" name="รูปภาพ 63">
            <a:extLst>
              <a:ext uri="{FF2B5EF4-FFF2-40B4-BE49-F238E27FC236}">
                <a16:creationId xmlns:a16="http://schemas.microsoft.com/office/drawing/2014/main" id="{B4CA51C0-2FDA-C576-5673-47A347F54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pic>
        <p:nvPicPr>
          <p:cNvPr id="7" name="รูปภาพ 59">
            <a:extLst>
              <a:ext uri="{FF2B5EF4-FFF2-40B4-BE49-F238E27FC236}">
                <a16:creationId xmlns:a16="http://schemas.microsoft.com/office/drawing/2014/main" id="{36D4F4CB-C587-8A31-3DFB-2685CAC72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28085" flipH="1">
            <a:off x="1812623" y="1799574"/>
            <a:ext cx="522688" cy="525237"/>
          </a:xfrm>
          <a:prstGeom prst="rect">
            <a:avLst/>
          </a:prstGeom>
        </p:spPr>
      </p:pic>
      <p:pic>
        <p:nvPicPr>
          <p:cNvPr id="8" name="รูปภาพ 84">
            <a:extLst>
              <a:ext uri="{FF2B5EF4-FFF2-40B4-BE49-F238E27FC236}">
                <a16:creationId xmlns:a16="http://schemas.microsoft.com/office/drawing/2014/main" id="{BC366D32-0B4A-C8F3-284E-4ED6BE5235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pic>
        <p:nvPicPr>
          <p:cNvPr id="9" name="Picture 8">
            <a:extLst>
              <a:ext uri="{FF2B5EF4-FFF2-40B4-BE49-F238E27FC236}">
                <a16:creationId xmlns:a16="http://schemas.microsoft.com/office/drawing/2014/main" id="{A9E742CE-61B4-8411-B304-FFD566F53BC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1" y="3761773"/>
            <a:ext cx="9144732" cy="2720498"/>
          </a:xfrm>
          <a:prstGeom prst="rect">
            <a:avLst/>
          </a:prstGeom>
        </p:spPr>
      </p:pic>
      <p:pic>
        <p:nvPicPr>
          <p:cNvPr id="10" name="Picture 9">
            <a:extLst>
              <a:ext uri="{FF2B5EF4-FFF2-40B4-BE49-F238E27FC236}">
                <a16:creationId xmlns:a16="http://schemas.microsoft.com/office/drawing/2014/main" id="{63A25E59-D443-45BA-0E47-E9424AF576F1}"/>
              </a:ext>
            </a:extLst>
          </p:cNvPr>
          <p:cNvPicPr>
            <a:picLocks noChangeAspect="1"/>
          </p:cNvPicPr>
          <p:nvPr/>
        </p:nvPicPr>
        <p:blipFill>
          <a:blip r:embed="rId11"/>
          <a:stretch>
            <a:fillRect/>
          </a:stretch>
        </p:blipFill>
        <p:spPr>
          <a:xfrm>
            <a:off x="2381339" y="1895766"/>
            <a:ext cx="7791363" cy="2060627"/>
          </a:xfrm>
          <a:prstGeom prst="rect">
            <a:avLst/>
          </a:prstGeom>
        </p:spPr>
      </p:pic>
    </p:spTree>
    <p:extLst>
      <p:ext uri="{BB962C8B-B14F-4D97-AF65-F5344CB8AC3E}">
        <p14:creationId xmlns:p14="http://schemas.microsoft.com/office/powerpoint/2010/main" val="370903198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7"/>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out)">
                                      <p:cBhvr>
                                        <p:cTn id="9" dur="1000"/>
                                        <p:tgtEl>
                                          <p:spTgt spid="2"/>
                                        </p:tgtEl>
                                      </p:cBhvr>
                                    </p:animEffect>
                                  </p:childTnLst>
                                </p:cTn>
                              </p:par>
                              <p:par>
                                <p:cTn id="10" presetID="2" presetClass="entr" presetSubtype="2" fill="hold" nodeType="withEffect">
                                  <p:stCondLst>
                                    <p:cond delay="19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1+#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3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5" name="Picture 4">
            <a:extLst>
              <a:ext uri="{FF2B5EF4-FFF2-40B4-BE49-F238E27FC236}">
                <a16:creationId xmlns:a16="http://schemas.microsoft.com/office/drawing/2014/main" id="{7259BDA1-D6CC-9D7E-A561-0936FF35691C}"/>
              </a:ext>
            </a:extLst>
          </p:cNvPr>
          <p:cNvPicPr>
            <a:picLocks noChangeAspect="1"/>
          </p:cNvPicPr>
          <p:nvPr/>
        </p:nvPicPr>
        <p:blipFill>
          <a:blip r:embed="rId6"/>
          <a:stretch>
            <a:fillRect/>
          </a:stretch>
        </p:blipFill>
        <p:spPr>
          <a:xfrm>
            <a:off x="2075976" y="2793399"/>
            <a:ext cx="5108891" cy="2560542"/>
          </a:xfrm>
          <a:prstGeom prst="rect">
            <a:avLst/>
          </a:prstGeom>
        </p:spPr>
      </p:pic>
    </p:spTree>
    <p:extLst>
      <p:ext uri="{BB962C8B-B14F-4D97-AF65-F5344CB8AC3E}">
        <p14:creationId xmlns:p14="http://schemas.microsoft.com/office/powerpoint/2010/main" val="314865820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Rounded Rectangle 4">
            <a:extLst>
              <a:ext uri="{FF2B5EF4-FFF2-40B4-BE49-F238E27FC236}">
                <a16:creationId xmlns:a16="http://schemas.microsoft.com/office/drawing/2014/main" id="{6BAE35A8-3E3D-47CC-93C2-75790059F553}"/>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DAAB618-3334-41FE-BD94-633BEA95584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11" name="Picture 10">
            <a:extLst>
              <a:ext uri="{FF2B5EF4-FFF2-40B4-BE49-F238E27FC236}">
                <a16:creationId xmlns:a16="http://schemas.microsoft.com/office/drawing/2014/main" id="{6654FDB2-2598-44FB-8AC6-D7456B7DEC6B}"/>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12" name="Picture 11">
            <a:extLst>
              <a:ext uri="{FF2B5EF4-FFF2-40B4-BE49-F238E27FC236}">
                <a16:creationId xmlns:a16="http://schemas.microsoft.com/office/drawing/2014/main" id="{9BB59CD9-0F0E-45E3-9493-D6782A2E1CB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3" name="Group 12">
            <a:extLst>
              <a:ext uri="{FF2B5EF4-FFF2-40B4-BE49-F238E27FC236}">
                <a16:creationId xmlns:a16="http://schemas.microsoft.com/office/drawing/2014/main" id="{EBFE4F58-0AEF-476B-A1B2-D59EA34ED71B}"/>
              </a:ext>
            </a:extLst>
          </p:cNvPr>
          <p:cNvGrpSpPr/>
          <p:nvPr/>
        </p:nvGrpSpPr>
        <p:grpSpPr>
          <a:xfrm>
            <a:off x="9831849" y="-232013"/>
            <a:ext cx="2000877" cy="2033517"/>
            <a:chOff x="9831849" y="-232013"/>
            <a:chExt cx="2000877" cy="2033517"/>
          </a:xfrm>
        </p:grpSpPr>
        <p:pic>
          <p:nvPicPr>
            <p:cNvPr id="14" name="Picture 13">
              <a:extLst>
                <a:ext uri="{FF2B5EF4-FFF2-40B4-BE49-F238E27FC236}">
                  <a16:creationId xmlns:a16="http://schemas.microsoft.com/office/drawing/2014/main" id="{C7A8EBE9-ED62-492B-88A4-FB5F63A1FC92}"/>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18" name="Picture 17">
              <a:extLst>
                <a:ext uri="{FF2B5EF4-FFF2-40B4-BE49-F238E27FC236}">
                  <a16:creationId xmlns:a16="http://schemas.microsoft.com/office/drawing/2014/main" id="{786C3C74-1270-47C8-97CB-6E107E0DDF7B}"/>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9" name="Rectangle 17">
            <a:extLst>
              <a:ext uri="{FF2B5EF4-FFF2-40B4-BE49-F238E27FC236}">
                <a16:creationId xmlns:a16="http://schemas.microsoft.com/office/drawing/2014/main" id="{616B3EA2-25F8-4ED9-A708-17AD3183A657}"/>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49AE4240-1042-42F5-954C-A87A49139ABB}"/>
              </a:ext>
            </a:extLst>
          </p:cNvPr>
          <p:cNvGrpSpPr/>
          <p:nvPr/>
        </p:nvGrpSpPr>
        <p:grpSpPr>
          <a:xfrm>
            <a:off x="3469795" y="0"/>
            <a:ext cx="5157787" cy="1093351"/>
            <a:chOff x="3469795" y="0"/>
            <a:chExt cx="5157787" cy="1093351"/>
          </a:xfrm>
        </p:grpSpPr>
        <p:sp>
          <p:nvSpPr>
            <p:cNvPr id="21" name="Rounded Rectangle 3">
              <a:extLst>
                <a:ext uri="{FF2B5EF4-FFF2-40B4-BE49-F238E27FC236}">
                  <a16:creationId xmlns:a16="http://schemas.microsoft.com/office/drawing/2014/main" id="{84421213-2421-4BDF-8F78-AC8C051014CE}"/>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7ECA0B1-3884-4F3A-82EB-EE022506BBFD}"/>
                </a:ext>
              </a:extLst>
            </p:cNvPr>
            <p:cNvSpPr txBox="1"/>
            <p:nvPr/>
          </p:nvSpPr>
          <p:spPr>
            <a:xfrm>
              <a:off x="3681656" y="0"/>
              <a:ext cx="4734063" cy="1034421"/>
            </a:xfrm>
            <a:prstGeom prst="rect">
              <a:avLst/>
            </a:prstGeom>
            <a:noFill/>
          </p:spPr>
          <p:txBody>
            <a:bodyPr wrap="square" lIns="72000" tIns="0" bIns="0" rtlCol="0">
              <a:noAutofit/>
            </a:bodyPr>
            <a:lstStyle/>
            <a:p>
              <a:pPr algn="ctr"/>
              <a:r>
                <a:rPr lang="en-GB" sz="7200" b="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Giải nghĩa từ</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23" name="Picture 22">
            <a:extLst>
              <a:ext uri="{FF2B5EF4-FFF2-40B4-BE49-F238E27FC236}">
                <a16:creationId xmlns:a16="http://schemas.microsoft.com/office/drawing/2014/main" id="{FFC703EA-6E92-40B2-80C5-44F438FEEE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24" name="Group 23">
            <a:extLst>
              <a:ext uri="{FF2B5EF4-FFF2-40B4-BE49-F238E27FC236}">
                <a16:creationId xmlns:a16="http://schemas.microsoft.com/office/drawing/2014/main" id="{295FE341-1BF4-41CA-93CD-B3CD0A1A058A}"/>
              </a:ext>
            </a:extLst>
          </p:cNvPr>
          <p:cNvGrpSpPr/>
          <p:nvPr/>
        </p:nvGrpSpPr>
        <p:grpSpPr>
          <a:xfrm>
            <a:off x="997374" y="1425638"/>
            <a:ext cx="4737271" cy="3631104"/>
            <a:chOff x="997374" y="1425638"/>
            <a:chExt cx="4737271" cy="3631104"/>
          </a:xfrm>
        </p:grpSpPr>
        <p:sp>
          <p:nvSpPr>
            <p:cNvPr id="25" name="Freeform 18">
              <a:extLst>
                <a:ext uri="{FF2B5EF4-FFF2-40B4-BE49-F238E27FC236}">
                  <a16:creationId xmlns:a16="http://schemas.microsoft.com/office/drawing/2014/main" id="{4CC4B2C6-A739-4D01-B0A9-DD1F9786E211}"/>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6" name="Oval 21">
              <a:extLst>
                <a:ext uri="{FF2B5EF4-FFF2-40B4-BE49-F238E27FC236}">
                  <a16:creationId xmlns:a16="http://schemas.microsoft.com/office/drawing/2014/main" id="{C9336D80-C431-4B47-AF9C-66EA6ACAA3B5}"/>
                </a:ext>
              </a:extLst>
            </p:cNvPr>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id="{F3E09868-1AA6-4992-98DA-DE99355B00E8}"/>
                </a:ext>
              </a:extLst>
            </p:cNvPr>
            <p:cNvSpPr/>
            <p:nvPr/>
          </p:nvSpPr>
          <p:spPr>
            <a:xfrm>
              <a:off x="1836417" y="1858569"/>
              <a:ext cx="3217368" cy="769441"/>
            </a:xfrm>
            <a:prstGeom prst="rect">
              <a:avLst/>
            </a:prstGeom>
          </p:spPr>
          <p:txBody>
            <a:bodyPr wrap="square">
              <a:spAutoFit/>
            </a:bodyPr>
            <a:lstStyle/>
            <a:p>
              <a:pPr algn="ctr"/>
              <a:r>
                <a:rPr lang="en-US" sz="4400" i="1">
                  <a:latin typeface="Cambria" panose="02040503050406030204" pitchFamily="18" charset="0"/>
                  <a:ea typeface="Cambria" panose="02040503050406030204" pitchFamily="18" charset="0"/>
                </a:rPr>
                <a:t>chế tạo</a:t>
              </a:r>
              <a:endParaRPr lang="en-GB" sz="4400"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7C37B555-5D60-4330-ABF2-6388F9BFDCF2}"/>
              </a:ext>
            </a:extLst>
          </p:cNvPr>
          <p:cNvGrpSpPr/>
          <p:nvPr/>
        </p:nvGrpSpPr>
        <p:grpSpPr>
          <a:xfrm>
            <a:off x="6457355" y="2127913"/>
            <a:ext cx="5012226" cy="3924045"/>
            <a:chOff x="6051209" y="1801506"/>
            <a:chExt cx="5418372" cy="4907397"/>
          </a:xfrm>
        </p:grpSpPr>
        <p:grpSp>
          <p:nvGrpSpPr>
            <p:cNvPr id="29" name="Group 28">
              <a:extLst>
                <a:ext uri="{FF2B5EF4-FFF2-40B4-BE49-F238E27FC236}">
                  <a16:creationId xmlns:a16="http://schemas.microsoft.com/office/drawing/2014/main" id="{A089AA18-01C4-4A33-9D2B-ADD7EDA005A3}"/>
                </a:ext>
              </a:extLst>
            </p:cNvPr>
            <p:cNvGrpSpPr/>
            <p:nvPr/>
          </p:nvGrpSpPr>
          <p:grpSpPr>
            <a:xfrm>
              <a:off x="6051209" y="1801506"/>
              <a:ext cx="5418372" cy="4907397"/>
              <a:chOff x="6702246" y="1801506"/>
              <a:chExt cx="4067034" cy="3669855"/>
            </a:xfrm>
          </p:grpSpPr>
          <p:pic>
            <p:nvPicPr>
              <p:cNvPr id="31" name="Picture 30">
                <a:extLst>
                  <a:ext uri="{FF2B5EF4-FFF2-40B4-BE49-F238E27FC236}">
                    <a16:creationId xmlns:a16="http://schemas.microsoft.com/office/drawing/2014/main" id="{FD4BB99B-C61B-45D7-A6B0-DEB4425CE56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2" name="Oval 31">
                <a:extLst>
                  <a:ext uri="{FF2B5EF4-FFF2-40B4-BE49-F238E27FC236}">
                    <a16:creationId xmlns:a16="http://schemas.microsoft.com/office/drawing/2014/main" id="{089E33C4-6C4C-45AD-829A-97E3D760C5C0}"/>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30" name="Rectangle 29">
              <a:extLst>
                <a:ext uri="{FF2B5EF4-FFF2-40B4-BE49-F238E27FC236}">
                  <a16:creationId xmlns:a16="http://schemas.microsoft.com/office/drawing/2014/main" id="{F66BDB7E-3D4D-4C43-9061-A477A583BF6E}"/>
                </a:ext>
              </a:extLst>
            </p:cNvPr>
            <p:cNvSpPr/>
            <p:nvPr/>
          </p:nvSpPr>
          <p:spPr>
            <a:xfrm>
              <a:off x="7035029" y="2420506"/>
              <a:ext cx="4090370" cy="646331"/>
            </a:xfrm>
            <a:prstGeom prst="rect">
              <a:avLst/>
            </a:prstGeom>
          </p:spPr>
          <p:txBody>
            <a:bodyPr wrap="square">
              <a:spAutoFit/>
            </a:bodyPr>
            <a:lstStyle/>
            <a:p>
              <a:pPr algn="just"/>
              <a:endParaRPr lang="en-GB" sz="3600" b="1" dirty="0">
                <a:latin typeface="Cambria" panose="02040503050406030204" pitchFamily="18" charset="0"/>
                <a:ea typeface="Cambria" panose="02040503050406030204" pitchFamily="18" charset="0"/>
              </a:endParaRPr>
            </a:p>
          </p:txBody>
        </p:sp>
      </p:grpSp>
      <p:sp>
        <p:nvSpPr>
          <p:cNvPr id="33" name="Rectangle 32">
            <a:extLst>
              <a:ext uri="{FF2B5EF4-FFF2-40B4-BE49-F238E27FC236}">
                <a16:creationId xmlns:a16="http://schemas.microsoft.com/office/drawing/2014/main" id="{F679FB40-BA59-46E3-A224-E819E05B7F52}"/>
              </a:ext>
            </a:extLst>
          </p:cNvPr>
          <p:cNvSpPr/>
          <p:nvPr/>
        </p:nvSpPr>
        <p:spPr>
          <a:xfrm>
            <a:off x="1953222" y="2820760"/>
            <a:ext cx="3217368" cy="1446550"/>
          </a:xfrm>
          <a:prstGeom prst="rect">
            <a:avLst/>
          </a:prstGeom>
        </p:spPr>
        <p:txBody>
          <a:bodyPr wrap="square">
            <a:spAutoFit/>
          </a:bodyPr>
          <a:lstStyle/>
          <a:p>
            <a:pPr algn="ctr"/>
            <a:r>
              <a:rPr lang="en-US" sz="4400" b="1" i="1">
                <a:solidFill>
                  <a:srgbClr val="FFFF00"/>
                </a:solidFill>
                <a:latin typeface="Cambria" panose="02040503050406030204" pitchFamily="18" charset="0"/>
                <a:ea typeface="Cambria" panose="02040503050406030204" pitchFamily="18" charset="0"/>
              </a:rPr>
              <a:t>tạo ra sản phẩm</a:t>
            </a:r>
            <a:endParaRPr lang="en-GB" sz="4400" b="1" dirty="0">
              <a:solidFill>
                <a:srgbClr val="FFFF00"/>
              </a:solidFill>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6E0409B7-6D6E-4943-8C98-418AAC417F8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5359" y="2665778"/>
            <a:ext cx="4036218" cy="268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70161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4826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 name="Picture 9">
            <a:extLst>
              <a:ext uri="{FF2B5EF4-FFF2-40B4-BE49-F238E27FC236}">
                <a16:creationId xmlns:a16="http://schemas.microsoft.com/office/drawing/2014/main" id="{06366656-91EE-CD6C-867D-0FEA97AAEC31}"/>
              </a:ext>
            </a:extLst>
          </p:cNvPr>
          <p:cNvPicPr>
            <a:picLocks noChangeAspect="1"/>
          </p:cNvPicPr>
          <p:nvPr/>
        </p:nvPicPr>
        <p:blipFill>
          <a:blip r:embed="rId4"/>
          <a:stretch>
            <a:fillRect/>
          </a:stretch>
        </p:blipFill>
        <p:spPr>
          <a:xfrm>
            <a:off x="2271468" y="593805"/>
            <a:ext cx="7090263" cy="1072989"/>
          </a:xfrm>
          <a:prstGeom prst="rect">
            <a:avLst/>
          </a:prstGeom>
        </p:spPr>
      </p:pic>
      <p:sp>
        <p:nvSpPr>
          <p:cNvPr id="11" name="TextBox 10">
            <a:extLst>
              <a:ext uri="{FF2B5EF4-FFF2-40B4-BE49-F238E27FC236}">
                <a16:creationId xmlns:a16="http://schemas.microsoft.com/office/drawing/2014/main" id="{4DE105DC-4943-F240-A92A-874AD7BE946A}"/>
              </a:ext>
            </a:extLst>
          </p:cNvPr>
          <p:cNvSpPr txBox="1"/>
          <p:nvPr/>
        </p:nvSpPr>
        <p:spPr>
          <a:xfrm>
            <a:off x="1537174" y="1644744"/>
            <a:ext cx="9973266" cy="1384995"/>
          </a:xfrm>
          <a:prstGeom prst="rect">
            <a:avLst/>
          </a:prstGeom>
          <a:noFill/>
        </p:spPr>
        <p:txBody>
          <a:bodyPr wrap="square" rtlCol="0">
            <a:spAutoFit/>
          </a:bodyPr>
          <a:lstStyle/>
          <a:p>
            <a:pPr algn="just" defTabSz="1219170"/>
            <a:r>
              <a:rPr lang="vi-VN" sz="2800">
                <a:ln w="3175">
                  <a:solidFill>
                    <a:srgbClr val="7030A0"/>
                  </a:solidFill>
                </a:ln>
                <a:solidFill>
                  <a:srgbClr val="7030A0"/>
                </a:solidFill>
                <a:latin typeface="Arial" panose="020B0604020202020204" pitchFamily="34" charset="0"/>
                <a:ea typeface="Cambria" panose="02040503050406030204" pitchFamily="18" charset="0"/>
                <a:cs typeface="Arial" panose="020B0604020202020204" pitchFamily="34" charset="0"/>
              </a:rPr>
              <a:t>Chia sẻ được với bạn về một bức tranh; nêu được phỏng đoán của bản thân về nội dung bài của tên bài đọc và tranh minh hoạ</a:t>
            </a:r>
            <a:endParaRPr lang="en-US" sz="2800" dirty="0">
              <a:ln w="3175">
                <a:solidFill>
                  <a:srgbClr val="7030A0"/>
                </a:solidFill>
              </a:ln>
              <a:solidFill>
                <a:srgbClr val="7030A0"/>
              </a:solidFill>
              <a:latin typeface="Arial" panose="020B0604020202020204" pitchFamily="34"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7EABE3F4-D9BA-CFB3-83DC-0CDCD766F584}"/>
              </a:ext>
            </a:extLst>
          </p:cNvPr>
          <p:cNvSpPr txBox="1"/>
          <p:nvPr/>
        </p:nvSpPr>
        <p:spPr>
          <a:xfrm>
            <a:off x="1537173" y="3029739"/>
            <a:ext cx="9799121" cy="1384995"/>
          </a:xfrm>
          <a:prstGeom prst="rect">
            <a:avLst/>
          </a:prstGeom>
          <a:noFill/>
        </p:spPr>
        <p:txBody>
          <a:bodyPr wrap="square" rtlCol="0">
            <a:spAutoFit/>
          </a:bodyPr>
          <a:lstStyle/>
          <a:p>
            <a:pPr defTabSz="1219170"/>
            <a:r>
              <a:rPr lang="vi-VN" sz="2800">
                <a:ln>
                  <a:solidFill>
                    <a:srgbClr val="7030A0"/>
                  </a:solidFill>
                </a:ln>
                <a:solidFill>
                  <a:srgbClr val="7030A0"/>
                </a:solidFill>
                <a:ea typeface="Cambria" panose="02040503050406030204" pitchFamily="18" charset="0"/>
                <a:cs typeface="Arial" panose="020B0604020202020204" pitchFamily="34" charset="0"/>
              </a:rPr>
              <a:t>Đọc trôi chảy bài đọc, ngắt nghỉ đúng dấu câu, đúng logic ngữ nghĩa, bước đầu đọc lời các nhân vật và lời người dẫn chuyện với giọng  phù hợp</a:t>
            </a:r>
            <a:endParaRPr lang="en-US" sz="2800" dirty="0">
              <a:ln>
                <a:solidFill>
                  <a:srgbClr val="7030A0"/>
                </a:solidFill>
              </a:ln>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nvGrpSpPr>
          <p:cNvPr id="13" name="กลุ่ม 44">
            <a:extLst>
              <a:ext uri="{FF2B5EF4-FFF2-40B4-BE49-F238E27FC236}">
                <a16:creationId xmlns:a16="http://schemas.microsoft.com/office/drawing/2014/main" id="{123EBB6F-15A9-B189-6AAE-D1B44DA2EB2B}"/>
              </a:ext>
            </a:extLst>
          </p:cNvPr>
          <p:cNvGrpSpPr/>
          <p:nvPr/>
        </p:nvGrpSpPr>
        <p:grpSpPr>
          <a:xfrm>
            <a:off x="795910" y="1593246"/>
            <a:ext cx="630022" cy="648815"/>
            <a:chOff x="1283620" y="1328449"/>
            <a:chExt cx="472517" cy="486611"/>
          </a:xfrm>
        </p:grpSpPr>
        <p:sp>
          <p:nvSpPr>
            <p:cNvPr id="14" name="วงรี 70">
              <a:extLst>
                <a:ext uri="{FF2B5EF4-FFF2-40B4-BE49-F238E27FC236}">
                  <a16:creationId xmlns:a16="http://schemas.microsoft.com/office/drawing/2014/main" id="{28ECBC99-8E86-366A-2E49-BAFF224615AC}"/>
                </a:ext>
              </a:extLst>
            </p:cNvPr>
            <p:cNvSpPr/>
            <p:nvPr/>
          </p:nvSpPr>
          <p:spPr>
            <a:xfrm>
              <a:off x="1283620" y="136506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a:solidFill>
                  <a:prstClr val="white"/>
                </a:solidFill>
                <a:latin typeface="Arial" panose="020B0604020202020204" pitchFamily="34" charset="0"/>
                <a:ea typeface="Cambria" panose="02040503050406030204" pitchFamily="18" charset="0"/>
                <a:cs typeface="FC Onigiri Outline"/>
              </a:endParaRPr>
            </a:p>
          </p:txBody>
        </p:sp>
        <p:sp>
          <p:nvSpPr>
            <p:cNvPr id="15" name="TextBox 14">
              <a:extLst>
                <a:ext uri="{FF2B5EF4-FFF2-40B4-BE49-F238E27FC236}">
                  <a16:creationId xmlns:a16="http://schemas.microsoft.com/office/drawing/2014/main" id="{998D5AA8-0269-6F7E-9AF7-0501224D8240}"/>
                </a:ext>
              </a:extLst>
            </p:cNvPr>
            <p:cNvSpPr txBox="1"/>
            <p:nvPr/>
          </p:nvSpPr>
          <p:spPr>
            <a:xfrm>
              <a:off x="1354302" y="1328449"/>
              <a:ext cx="330860" cy="484748"/>
            </a:xfrm>
            <a:prstGeom prst="rect">
              <a:avLst/>
            </a:prstGeom>
            <a:noFill/>
          </p:spPr>
          <p:txBody>
            <a:bodyPr wrap="none" rtlCol="0">
              <a:spAutoFit/>
            </a:bodyPr>
            <a:lstStyle/>
            <a:p>
              <a:pPr defTabSz="1219170"/>
              <a:r>
                <a:rPr lang="en-US" sz="3600" b="1" dirty="0">
                  <a:latin typeface="Arial" panose="020B0604020202020204" pitchFamily="34" charset="0"/>
                  <a:ea typeface="Cambria" panose="02040503050406030204" pitchFamily="18" charset="0"/>
                  <a:cs typeface="Arial" panose="020B0604020202020204" pitchFamily="34" charset="0"/>
                </a:rPr>
                <a:t>1</a:t>
              </a:r>
              <a:endParaRPr lang="th-TH" sz="3600" b="1" dirty="0">
                <a:latin typeface="Arial" panose="020B0604020202020204" pitchFamily="34" charset="0"/>
                <a:ea typeface="Cambria" panose="02040503050406030204" pitchFamily="18" charset="0"/>
                <a:cs typeface="FC Onigiri Outline Color" pitchFamily="2" charset="-34"/>
              </a:endParaRPr>
            </a:p>
          </p:txBody>
        </p:sp>
      </p:grpSp>
      <p:grpSp>
        <p:nvGrpSpPr>
          <p:cNvPr id="16" name="กลุ่ม 45">
            <a:extLst>
              <a:ext uri="{FF2B5EF4-FFF2-40B4-BE49-F238E27FC236}">
                <a16:creationId xmlns:a16="http://schemas.microsoft.com/office/drawing/2014/main" id="{F85686A2-1516-6229-DEF9-7BA72C32AA60}"/>
              </a:ext>
            </a:extLst>
          </p:cNvPr>
          <p:cNvGrpSpPr/>
          <p:nvPr/>
        </p:nvGrpSpPr>
        <p:grpSpPr>
          <a:xfrm>
            <a:off x="825565" y="3003849"/>
            <a:ext cx="630022" cy="647101"/>
            <a:chOff x="1455709" y="2812012"/>
            <a:chExt cx="472517" cy="485325"/>
          </a:xfrm>
        </p:grpSpPr>
        <p:sp>
          <p:nvSpPr>
            <p:cNvPr id="37" name="วงรี 73">
              <a:extLst>
                <a:ext uri="{FF2B5EF4-FFF2-40B4-BE49-F238E27FC236}">
                  <a16:creationId xmlns:a16="http://schemas.microsoft.com/office/drawing/2014/main" id="{B73B2475-0D5C-2B5E-65DA-BBA592B46D47}"/>
                </a:ext>
              </a:extLst>
            </p:cNvPr>
            <p:cNvSpPr/>
            <p:nvPr/>
          </p:nvSpPr>
          <p:spPr>
            <a:xfrm>
              <a:off x="1455709" y="2847337"/>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a:solidFill>
                  <a:prstClr val="white"/>
                </a:solidFill>
                <a:latin typeface="Arial" panose="020B0604020202020204" pitchFamily="34" charset="0"/>
                <a:ea typeface="Cambria" panose="02040503050406030204" pitchFamily="18" charset="0"/>
                <a:cs typeface="FC Onigiri Outline"/>
              </a:endParaRPr>
            </a:p>
          </p:txBody>
        </p:sp>
        <p:sp>
          <p:nvSpPr>
            <p:cNvPr id="38" name="TextBox 37">
              <a:extLst>
                <a:ext uri="{FF2B5EF4-FFF2-40B4-BE49-F238E27FC236}">
                  <a16:creationId xmlns:a16="http://schemas.microsoft.com/office/drawing/2014/main" id="{0B180C65-0C6B-FBA0-9A12-364EE8B7DEC4}"/>
                </a:ext>
              </a:extLst>
            </p:cNvPr>
            <p:cNvSpPr txBox="1"/>
            <p:nvPr/>
          </p:nvSpPr>
          <p:spPr>
            <a:xfrm>
              <a:off x="1504296" y="2812012"/>
              <a:ext cx="330860" cy="484748"/>
            </a:xfrm>
            <a:prstGeom prst="rect">
              <a:avLst/>
            </a:prstGeom>
            <a:noFill/>
          </p:spPr>
          <p:txBody>
            <a:bodyPr wrap="none" rtlCol="0">
              <a:spAutoFit/>
            </a:bodyPr>
            <a:lstStyle/>
            <a:p>
              <a:pPr defTabSz="1219170"/>
              <a:r>
                <a:rPr lang="en-US" sz="3600" b="1" dirty="0">
                  <a:latin typeface="Arial" panose="020B0604020202020204" pitchFamily="34" charset="0"/>
                  <a:ea typeface="Cambria" panose="02040503050406030204" pitchFamily="18" charset="0"/>
                  <a:cs typeface="Arial" panose="020B0604020202020204" pitchFamily="34" charset="0"/>
                </a:rPr>
                <a:t>2</a:t>
              </a:r>
              <a:endParaRPr lang="th-TH" sz="3600" b="1" dirty="0">
                <a:latin typeface="Arial" panose="020B0604020202020204" pitchFamily="34" charset="0"/>
                <a:ea typeface="Cambria" panose="02040503050406030204" pitchFamily="18" charset="0"/>
                <a:cs typeface="FC Onigiri Outline Color" pitchFamily="2" charset="-34"/>
              </a:endParaRPr>
            </a:p>
          </p:txBody>
        </p:sp>
      </p:grpSp>
      <p:grpSp>
        <p:nvGrpSpPr>
          <p:cNvPr id="39" name="กลุ่ม 45">
            <a:extLst>
              <a:ext uri="{FF2B5EF4-FFF2-40B4-BE49-F238E27FC236}">
                <a16:creationId xmlns:a16="http://schemas.microsoft.com/office/drawing/2014/main" id="{FF1F3A8C-5013-F848-AF4D-986D39908E3E}"/>
              </a:ext>
            </a:extLst>
          </p:cNvPr>
          <p:cNvGrpSpPr/>
          <p:nvPr/>
        </p:nvGrpSpPr>
        <p:grpSpPr>
          <a:xfrm>
            <a:off x="907152" y="4619911"/>
            <a:ext cx="630022" cy="653495"/>
            <a:chOff x="1455709" y="2807216"/>
            <a:chExt cx="472517" cy="490121"/>
          </a:xfrm>
        </p:grpSpPr>
        <p:sp>
          <p:nvSpPr>
            <p:cNvPr id="40" name="วงรี 73">
              <a:extLst>
                <a:ext uri="{FF2B5EF4-FFF2-40B4-BE49-F238E27FC236}">
                  <a16:creationId xmlns:a16="http://schemas.microsoft.com/office/drawing/2014/main" id="{56AB1F54-F044-5AAA-D670-B6CC0FB4955E}"/>
                </a:ext>
              </a:extLst>
            </p:cNvPr>
            <p:cNvSpPr/>
            <p:nvPr/>
          </p:nvSpPr>
          <p:spPr>
            <a:xfrm>
              <a:off x="1455709" y="2847337"/>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a:solidFill>
                  <a:prstClr val="white"/>
                </a:solidFill>
                <a:latin typeface="Arial" panose="020B0604020202020204" pitchFamily="34" charset="0"/>
                <a:ea typeface="Cambria" panose="02040503050406030204" pitchFamily="18" charset="0"/>
                <a:cs typeface="FC Onigiri Outline"/>
              </a:endParaRPr>
            </a:p>
          </p:txBody>
        </p:sp>
        <p:sp>
          <p:nvSpPr>
            <p:cNvPr id="41" name="TextBox 40">
              <a:extLst>
                <a:ext uri="{FF2B5EF4-FFF2-40B4-BE49-F238E27FC236}">
                  <a16:creationId xmlns:a16="http://schemas.microsoft.com/office/drawing/2014/main" id="{75111145-BE42-B8B4-69C5-A8E75AF6580D}"/>
                </a:ext>
              </a:extLst>
            </p:cNvPr>
            <p:cNvSpPr txBox="1"/>
            <p:nvPr/>
          </p:nvSpPr>
          <p:spPr>
            <a:xfrm>
              <a:off x="1536176" y="2807216"/>
              <a:ext cx="330860" cy="484748"/>
            </a:xfrm>
            <a:prstGeom prst="rect">
              <a:avLst/>
            </a:prstGeom>
            <a:noFill/>
          </p:spPr>
          <p:txBody>
            <a:bodyPr wrap="none" rtlCol="0">
              <a:spAutoFit/>
            </a:bodyPr>
            <a:lstStyle/>
            <a:p>
              <a:pPr defTabSz="1219170"/>
              <a:r>
                <a:rPr lang="en-US" sz="3600" b="1" dirty="0">
                  <a:latin typeface="Arial" panose="020B0604020202020204" pitchFamily="34" charset="0"/>
                  <a:ea typeface="Cambria" panose="02040503050406030204" pitchFamily="18" charset="0"/>
                  <a:cs typeface="Arial" panose="020B0604020202020204" pitchFamily="34" charset="0"/>
                </a:rPr>
                <a:t>3</a:t>
              </a:r>
              <a:endParaRPr lang="th-TH" sz="3600" b="1" dirty="0">
                <a:latin typeface="Arial" panose="020B0604020202020204" pitchFamily="34" charset="0"/>
                <a:ea typeface="Cambria" panose="02040503050406030204" pitchFamily="18" charset="0"/>
                <a:cs typeface="FC Onigiri Outline Color" pitchFamily="2" charset="-34"/>
              </a:endParaRPr>
            </a:p>
          </p:txBody>
        </p:sp>
      </p:grpSp>
      <p:sp>
        <p:nvSpPr>
          <p:cNvPr id="42" name="TextBox 41">
            <a:extLst>
              <a:ext uri="{FF2B5EF4-FFF2-40B4-BE49-F238E27FC236}">
                <a16:creationId xmlns:a16="http://schemas.microsoft.com/office/drawing/2014/main" id="{855EF028-DEDB-6ABB-94DB-AAA0035D8CFB}"/>
              </a:ext>
            </a:extLst>
          </p:cNvPr>
          <p:cNvSpPr txBox="1"/>
          <p:nvPr/>
        </p:nvSpPr>
        <p:spPr>
          <a:xfrm>
            <a:off x="1615479" y="4645623"/>
            <a:ext cx="9890721" cy="1815882"/>
          </a:xfrm>
          <a:prstGeom prst="rect">
            <a:avLst/>
          </a:prstGeom>
          <a:noFill/>
        </p:spPr>
        <p:txBody>
          <a:bodyPr wrap="square" rtlCol="0">
            <a:spAutoFit/>
          </a:bodyPr>
          <a:lstStyle/>
          <a:p>
            <a:pPr defTabSz="1219170"/>
            <a:r>
              <a:rPr lang="en-US" sz="2800">
                <a:ln>
                  <a:solidFill>
                    <a:srgbClr val="7030A0"/>
                  </a:solidFill>
                </a:ln>
                <a:solidFill>
                  <a:srgbClr val="7030A0"/>
                </a:solidFill>
                <a:ea typeface="Cambria" panose="02040503050406030204" pitchFamily="18" charset="0"/>
                <a:cs typeface="Arial" panose="020B0604020202020204" pitchFamily="34" charset="0"/>
              </a:rPr>
              <a:t>T</a:t>
            </a:r>
            <a:r>
              <a:rPr lang="vi-VN" sz="2800">
                <a:ln>
                  <a:solidFill>
                    <a:srgbClr val="7030A0"/>
                  </a:solidFill>
                </a:ln>
                <a:solidFill>
                  <a:srgbClr val="7030A0"/>
                </a:solidFill>
                <a:ea typeface="Cambria" panose="02040503050406030204" pitchFamily="18" charset="0"/>
                <a:cs typeface="Arial" panose="020B0604020202020204" pitchFamily="34" charset="0"/>
              </a:rPr>
              <a:t>rả lời được các câu hỏi tìm hiểu bài. Hiểu được nội dung bài học. Những chiếc máy mà các bạn nhỏ thể hiện trong tranh là những ý tưởng độc đáo, sáng tạo. Nếu chế tạo được những chiếc máy này, con người sẽ làm việc nhẹ nhàng hơn.</a:t>
            </a:r>
            <a:endParaRPr lang="en-US" sz="2800" dirty="0">
              <a:ln>
                <a:solidFill>
                  <a:srgbClr val="7030A0"/>
                </a:solidFill>
              </a:ln>
              <a:solidFill>
                <a:srgbClr val="7030A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7565691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3"/>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strVal val="#ppt_w+.3"/>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Rounded Rectangle 4">
            <a:extLst>
              <a:ext uri="{FF2B5EF4-FFF2-40B4-BE49-F238E27FC236}">
                <a16:creationId xmlns:a16="http://schemas.microsoft.com/office/drawing/2014/main" id="{6BAE35A8-3E3D-47CC-93C2-75790059F553}"/>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pic>
        <p:nvPicPr>
          <p:cNvPr id="10" name="Picture 9">
            <a:extLst>
              <a:ext uri="{FF2B5EF4-FFF2-40B4-BE49-F238E27FC236}">
                <a16:creationId xmlns:a16="http://schemas.microsoft.com/office/drawing/2014/main" id="{0DAAB618-3334-41FE-BD94-633BEA95584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11" name="Picture 10">
            <a:extLst>
              <a:ext uri="{FF2B5EF4-FFF2-40B4-BE49-F238E27FC236}">
                <a16:creationId xmlns:a16="http://schemas.microsoft.com/office/drawing/2014/main" id="{6654FDB2-2598-44FB-8AC6-D7456B7DEC6B}"/>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12" name="Picture 11">
            <a:extLst>
              <a:ext uri="{FF2B5EF4-FFF2-40B4-BE49-F238E27FC236}">
                <a16:creationId xmlns:a16="http://schemas.microsoft.com/office/drawing/2014/main" id="{9BB59CD9-0F0E-45E3-9493-D6782A2E1CB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3" name="Group 12">
            <a:extLst>
              <a:ext uri="{FF2B5EF4-FFF2-40B4-BE49-F238E27FC236}">
                <a16:creationId xmlns:a16="http://schemas.microsoft.com/office/drawing/2014/main" id="{EBFE4F58-0AEF-476B-A1B2-D59EA34ED71B}"/>
              </a:ext>
            </a:extLst>
          </p:cNvPr>
          <p:cNvGrpSpPr/>
          <p:nvPr/>
        </p:nvGrpSpPr>
        <p:grpSpPr>
          <a:xfrm>
            <a:off x="9831849" y="-232013"/>
            <a:ext cx="2000877" cy="2033517"/>
            <a:chOff x="9831849" y="-232013"/>
            <a:chExt cx="2000877" cy="2033517"/>
          </a:xfrm>
        </p:grpSpPr>
        <p:pic>
          <p:nvPicPr>
            <p:cNvPr id="14" name="Picture 13">
              <a:extLst>
                <a:ext uri="{FF2B5EF4-FFF2-40B4-BE49-F238E27FC236}">
                  <a16:creationId xmlns:a16="http://schemas.microsoft.com/office/drawing/2014/main" id="{C7A8EBE9-ED62-492B-88A4-FB5F63A1FC92}"/>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18" name="Picture 17">
              <a:extLst>
                <a:ext uri="{FF2B5EF4-FFF2-40B4-BE49-F238E27FC236}">
                  <a16:creationId xmlns:a16="http://schemas.microsoft.com/office/drawing/2014/main" id="{786C3C74-1270-47C8-97CB-6E107E0DDF7B}"/>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9" name="Rectangle 17">
            <a:extLst>
              <a:ext uri="{FF2B5EF4-FFF2-40B4-BE49-F238E27FC236}">
                <a16:creationId xmlns:a16="http://schemas.microsoft.com/office/drawing/2014/main" id="{616B3EA2-25F8-4ED9-A708-17AD3183A657}"/>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0" name="Group 19">
            <a:extLst>
              <a:ext uri="{FF2B5EF4-FFF2-40B4-BE49-F238E27FC236}">
                <a16:creationId xmlns:a16="http://schemas.microsoft.com/office/drawing/2014/main" id="{49AE4240-1042-42F5-954C-A87A49139ABB}"/>
              </a:ext>
            </a:extLst>
          </p:cNvPr>
          <p:cNvGrpSpPr/>
          <p:nvPr/>
        </p:nvGrpSpPr>
        <p:grpSpPr>
          <a:xfrm>
            <a:off x="3469795" y="0"/>
            <a:ext cx="5157787" cy="1093351"/>
            <a:chOff x="3469795" y="0"/>
            <a:chExt cx="5157787" cy="1093351"/>
          </a:xfrm>
        </p:grpSpPr>
        <p:sp>
          <p:nvSpPr>
            <p:cNvPr id="21" name="Rounded Rectangle 3">
              <a:extLst>
                <a:ext uri="{FF2B5EF4-FFF2-40B4-BE49-F238E27FC236}">
                  <a16:creationId xmlns:a16="http://schemas.microsoft.com/office/drawing/2014/main" id="{84421213-2421-4BDF-8F78-AC8C051014CE}"/>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sp>
          <p:nvSpPr>
            <p:cNvPr id="22" name="TextBox 21">
              <a:extLst>
                <a:ext uri="{FF2B5EF4-FFF2-40B4-BE49-F238E27FC236}">
                  <a16:creationId xmlns:a16="http://schemas.microsoft.com/office/drawing/2014/main" id="{E7ECA0B1-3884-4F3A-82EB-EE022506BBFD}"/>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Giải nghĩa từ</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23" name="Picture 22">
            <a:extLst>
              <a:ext uri="{FF2B5EF4-FFF2-40B4-BE49-F238E27FC236}">
                <a16:creationId xmlns:a16="http://schemas.microsoft.com/office/drawing/2014/main" id="{FFC703EA-6E92-40B2-80C5-44F438FEEE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24" name="Group 23">
            <a:extLst>
              <a:ext uri="{FF2B5EF4-FFF2-40B4-BE49-F238E27FC236}">
                <a16:creationId xmlns:a16="http://schemas.microsoft.com/office/drawing/2014/main" id="{295FE341-1BF4-41CA-93CD-B3CD0A1A058A}"/>
              </a:ext>
            </a:extLst>
          </p:cNvPr>
          <p:cNvGrpSpPr/>
          <p:nvPr/>
        </p:nvGrpSpPr>
        <p:grpSpPr>
          <a:xfrm>
            <a:off x="997374" y="1425638"/>
            <a:ext cx="4737271" cy="3631104"/>
            <a:chOff x="997374" y="1425638"/>
            <a:chExt cx="4737271" cy="3631104"/>
          </a:xfrm>
        </p:grpSpPr>
        <p:sp>
          <p:nvSpPr>
            <p:cNvPr id="25" name="Freeform 18">
              <a:extLst>
                <a:ext uri="{FF2B5EF4-FFF2-40B4-BE49-F238E27FC236}">
                  <a16:creationId xmlns:a16="http://schemas.microsoft.com/office/drawing/2014/main" id="{4CC4B2C6-A739-4D01-B0A9-DD1F9786E211}"/>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Oval 21">
              <a:extLst>
                <a:ext uri="{FF2B5EF4-FFF2-40B4-BE49-F238E27FC236}">
                  <a16:creationId xmlns:a16="http://schemas.microsoft.com/office/drawing/2014/main" id="{C9336D80-C431-4B47-AF9C-66EA6ACAA3B5}"/>
                </a:ext>
              </a:extLst>
            </p:cNvPr>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ectangle 26">
              <a:extLst>
                <a:ext uri="{FF2B5EF4-FFF2-40B4-BE49-F238E27FC236}">
                  <a16:creationId xmlns:a16="http://schemas.microsoft.com/office/drawing/2014/main" id="{F3E09868-1AA6-4992-98DA-DE99355B00E8}"/>
                </a:ext>
              </a:extLst>
            </p:cNvPr>
            <p:cNvSpPr/>
            <p:nvPr/>
          </p:nvSpPr>
          <p:spPr>
            <a:xfrm>
              <a:off x="1836417" y="1858569"/>
              <a:ext cx="321736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Rô-bốt</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7C37B555-5D60-4330-ABF2-6388F9BFDCF2}"/>
              </a:ext>
            </a:extLst>
          </p:cNvPr>
          <p:cNvGrpSpPr/>
          <p:nvPr/>
        </p:nvGrpSpPr>
        <p:grpSpPr>
          <a:xfrm>
            <a:off x="6457355" y="2127913"/>
            <a:ext cx="5012226" cy="3924045"/>
            <a:chOff x="6051209" y="1801506"/>
            <a:chExt cx="5418372" cy="4907397"/>
          </a:xfrm>
        </p:grpSpPr>
        <p:grpSp>
          <p:nvGrpSpPr>
            <p:cNvPr id="29" name="Group 28">
              <a:extLst>
                <a:ext uri="{FF2B5EF4-FFF2-40B4-BE49-F238E27FC236}">
                  <a16:creationId xmlns:a16="http://schemas.microsoft.com/office/drawing/2014/main" id="{A089AA18-01C4-4A33-9D2B-ADD7EDA005A3}"/>
                </a:ext>
              </a:extLst>
            </p:cNvPr>
            <p:cNvGrpSpPr/>
            <p:nvPr/>
          </p:nvGrpSpPr>
          <p:grpSpPr>
            <a:xfrm>
              <a:off x="6051209" y="1801506"/>
              <a:ext cx="5418372" cy="4907397"/>
              <a:chOff x="6702246" y="1801506"/>
              <a:chExt cx="4067034" cy="3669855"/>
            </a:xfrm>
          </p:grpSpPr>
          <p:pic>
            <p:nvPicPr>
              <p:cNvPr id="31" name="Picture 30">
                <a:extLst>
                  <a:ext uri="{FF2B5EF4-FFF2-40B4-BE49-F238E27FC236}">
                    <a16:creationId xmlns:a16="http://schemas.microsoft.com/office/drawing/2014/main" id="{FD4BB99B-C61B-45D7-A6B0-DEB4425CE56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2" name="Oval 31">
                <a:extLst>
                  <a:ext uri="{FF2B5EF4-FFF2-40B4-BE49-F238E27FC236}">
                    <a16:creationId xmlns:a16="http://schemas.microsoft.com/office/drawing/2014/main" id="{089E33C4-6C4C-45AD-829A-97E3D760C5C0}"/>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0" name="Rectangle 29">
              <a:extLst>
                <a:ext uri="{FF2B5EF4-FFF2-40B4-BE49-F238E27FC236}">
                  <a16:creationId xmlns:a16="http://schemas.microsoft.com/office/drawing/2014/main" id="{F66BDB7E-3D4D-4C43-9061-A477A583BF6E}"/>
                </a:ext>
              </a:extLst>
            </p:cNvPr>
            <p:cNvSpPr/>
            <p:nvPr/>
          </p:nvSpPr>
          <p:spPr>
            <a:xfrm>
              <a:off x="7035029" y="2420506"/>
              <a:ext cx="409037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3" name="Rectangle 32">
            <a:extLst>
              <a:ext uri="{FF2B5EF4-FFF2-40B4-BE49-F238E27FC236}">
                <a16:creationId xmlns:a16="http://schemas.microsoft.com/office/drawing/2014/main" id="{F679FB40-BA59-46E3-A224-E819E05B7F52}"/>
              </a:ext>
            </a:extLst>
          </p:cNvPr>
          <p:cNvSpPr/>
          <p:nvPr/>
        </p:nvSpPr>
        <p:spPr>
          <a:xfrm>
            <a:off x="1414895" y="2498985"/>
            <a:ext cx="3768601" cy="2308324"/>
          </a:xfrm>
          <a:prstGeom prst="rect">
            <a:avLst/>
          </a:prstGeom>
        </p:spPr>
        <p:txBody>
          <a:bodyPr wrap="square">
            <a:spAutoFit/>
          </a:bodyPr>
          <a:lstStyle/>
          <a:p>
            <a:pPr lvl="0" algn="ctr"/>
            <a:r>
              <a:rPr lang="en-US" sz="2400" b="1" i="1">
                <a:solidFill>
                  <a:srgbClr val="FFFF00"/>
                </a:solidFill>
                <a:latin typeface="Cambria" panose="02040503050406030204" pitchFamily="18" charset="0"/>
                <a:ea typeface="Cambria" panose="02040503050406030204" pitchFamily="18" charset="0"/>
              </a:rPr>
              <a:t>một cỗ máy đặc biệt là một lập trình bởi một máy tính có khả năng thực hiện một loạt phức tạp của các hành động tự động</a:t>
            </a:r>
            <a:endParaRPr kumimoji="0" lang="en-GB"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2050" name="Picture 2" descr="Robot thông minh | Shopee Việt Nam">
            <a:extLst>
              <a:ext uri="{FF2B5EF4-FFF2-40B4-BE49-F238E27FC236}">
                <a16:creationId xmlns:a16="http://schemas.microsoft.com/office/drawing/2014/main" id="{17F1D069-B59D-4488-A887-13337B4D69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3152" y="2638653"/>
            <a:ext cx="2939357" cy="293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763080"/>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98416" y="1823594"/>
            <a:ext cx="7089775" cy="1089529"/>
          </a:xfrm>
          <a:prstGeom prst="rect">
            <a:avLst/>
          </a:prstGeom>
          <a:noFill/>
        </p:spPr>
        <p:txBody>
          <a:bodyPr lIns="91440" tIns="45720" rIns="91440" bIns="45720">
            <a:spAutoFit/>
          </a:bodyPr>
          <a:lstStyle/>
          <a:p>
            <a:pPr algn="ctr">
              <a:lnSpc>
                <a:spcPct val="90000"/>
              </a:lnSpc>
              <a:spcBef>
                <a:spcPts val="1000"/>
              </a:spcBef>
            </a:pPr>
            <a:r>
              <a:rPr lang="en-US" altLang="en-US" sz="7200">
                <a:solidFill>
                  <a:srgbClr val="FF0000"/>
                </a:solidFill>
                <a:latin typeface="Times New Roman" panose="02020603050405020304" pitchFamily="18" charset="0"/>
                <a:cs typeface="Times New Roman" panose="02020603050405020304" pitchFamily="18" charset="0"/>
              </a:rPr>
              <a:t>Tìm hiểu bài</a:t>
            </a:r>
          </a:p>
        </p:txBody>
      </p:sp>
      <p:grpSp>
        <p:nvGrpSpPr>
          <p:cNvPr id="24" name="组合 23"/>
          <p:cNvGrpSpPr/>
          <p:nvPr/>
        </p:nvGrpSpPr>
        <p:grpSpPr>
          <a:xfrm>
            <a:off x="1647825" y="3190240"/>
            <a:ext cx="5429250" cy="664845"/>
            <a:chOff x="2709" y="5572"/>
            <a:chExt cx="8550" cy="1047"/>
          </a:xfrm>
        </p:grpSpPr>
        <p:sp>
          <p:nvSpPr>
            <p:cNvPr id="4" name="文本框 1"/>
            <p:cNvSpPr txBox="1">
              <a:spLocks noChangeArrowheads="1"/>
            </p:cNvSpPr>
            <p:nvPr/>
          </p:nvSpPr>
          <p:spPr bwMode="auto">
            <a:xfrm>
              <a:off x="2709" y="5572"/>
              <a:ext cx="8550" cy="628"/>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defTabSz="457200">
                <a:defRPr sz="2000">
                  <a:solidFill>
                    <a:schemeClr val="tx1"/>
                  </a:solidFill>
                  <a:latin typeface="Gill Sans MT" panose="020B0502020104020203" pitchFamily="34" charset="0"/>
                </a:defRPr>
              </a:lvl1pPr>
              <a:lvl2pPr marL="742950" indent="-285750" defTabSz="457200">
                <a:defRPr>
                  <a:solidFill>
                    <a:schemeClr val="tx1"/>
                  </a:solidFill>
                  <a:latin typeface="Gill Sans MT" panose="020B0502020104020203" pitchFamily="34" charset="0"/>
                </a:defRPr>
              </a:lvl2pPr>
              <a:lvl3pPr defTabSz="457200">
                <a:defRPr sz="1600">
                  <a:solidFill>
                    <a:schemeClr val="tx1"/>
                  </a:solidFill>
                  <a:latin typeface="Gill Sans MT" panose="020B0502020104020203" pitchFamily="34" charset="0"/>
                </a:defRPr>
              </a:lvl3pPr>
              <a:lvl4pPr defTabSz="457200">
                <a:defRPr sz="1400">
                  <a:solidFill>
                    <a:schemeClr val="tx1"/>
                  </a:solidFill>
                  <a:latin typeface="Gill Sans MT" panose="020B0502020104020203" pitchFamily="34" charset="0"/>
                </a:defRPr>
              </a:lvl4pPr>
              <a:lvl5pPr defTabSz="457200">
                <a:defRPr sz="1200">
                  <a:solidFill>
                    <a:schemeClr val="tx1"/>
                  </a:solidFill>
                  <a:latin typeface="Gill Sans MT" panose="020B0502020104020203" pitchFamily="34" charset="0"/>
                </a:defRPr>
              </a:lvl5pPr>
              <a:lvl6pPr defTabSz="457200" eaLnBrk="0" fontAlgn="base" hangingPunct="0">
                <a:spcAft>
                  <a:spcPct val="0"/>
                </a:spcAft>
                <a:defRPr sz="1200">
                  <a:solidFill>
                    <a:schemeClr val="tx1"/>
                  </a:solidFill>
                  <a:latin typeface="Gill Sans MT" panose="020B0502020104020203" pitchFamily="34" charset="0"/>
                </a:defRPr>
              </a:lvl6pPr>
              <a:lvl7pPr defTabSz="457200" eaLnBrk="0" fontAlgn="base" hangingPunct="0">
                <a:spcAft>
                  <a:spcPct val="0"/>
                </a:spcAft>
                <a:defRPr sz="1200">
                  <a:solidFill>
                    <a:schemeClr val="tx1"/>
                  </a:solidFill>
                  <a:latin typeface="Gill Sans MT" panose="020B0502020104020203" pitchFamily="34" charset="0"/>
                </a:defRPr>
              </a:lvl7pPr>
              <a:lvl8pPr defTabSz="457200" eaLnBrk="0" fontAlgn="base" hangingPunct="0">
                <a:spcAft>
                  <a:spcPct val="0"/>
                </a:spcAft>
                <a:defRPr sz="1200">
                  <a:solidFill>
                    <a:schemeClr val="tx1"/>
                  </a:solidFill>
                  <a:latin typeface="Gill Sans MT" panose="020B0502020104020203" pitchFamily="34" charset="0"/>
                </a:defRPr>
              </a:lvl8pPr>
              <a:lvl9pPr defTabSz="457200" eaLnBrk="0" fontAlgn="base" hangingPunct="0">
                <a:spcAft>
                  <a:spcPct val="0"/>
                </a:spcAft>
                <a:defRPr sz="1200">
                  <a:solidFill>
                    <a:schemeClr val="tx1"/>
                  </a:solidFill>
                  <a:latin typeface="Gill Sans MT" panose="020B0502020104020203" pitchFamily="34" charset="0"/>
                </a:defRPr>
              </a:lvl9pPr>
            </a:lstStyle>
            <a:p>
              <a:pPr algn="ctr" eaLnBrk="1" hangingPunct="1"/>
              <a:endParaRPr lang="zh-CN" spc="1200" dirty="0">
                <a:solidFill>
                  <a:srgbClr val="5F7700"/>
                </a:solidFill>
                <a:latin typeface="字魂189号-星岩乐黑体" panose="00000500000000000000" charset="-122"/>
                <a:ea typeface="字魂189号-星岩乐黑体" panose="00000500000000000000" charset="-122"/>
                <a:cs typeface="字魂189号-星岩乐黑体" panose="00000500000000000000" charset="-122"/>
              </a:endParaRPr>
            </a:p>
          </p:txBody>
        </p:sp>
        <p:sp>
          <p:nvSpPr>
            <p:cNvPr id="23" name="文本框 22"/>
            <p:cNvSpPr txBox="1"/>
            <p:nvPr/>
          </p:nvSpPr>
          <p:spPr>
            <a:xfrm>
              <a:off x="3241" y="6183"/>
              <a:ext cx="7485" cy="436"/>
            </a:xfrm>
            <a:prstGeom prst="rect">
              <a:avLst/>
            </a:prstGeom>
            <a:noFill/>
          </p:spPr>
          <p:txBody>
            <a:bodyPr wrap="square" rtlCol="0">
              <a:spAutoFit/>
            </a:bodyPr>
            <a:lstStyle/>
            <a:p>
              <a:pPr algn="ctr"/>
              <a:endParaRPr lang="zh-CN" altLang="en-US" sz="1200">
                <a:sym typeface="+mn-ea"/>
              </a:endParaRPr>
            </a:p>
          </p:txBody>
        </p:sp>
      </p:gr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2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18EACCB3-2ACB-4A30-8003-845CC9EF88B7}"/>
              </a:ext>
            </a:extLst>
          </p:cNvPr>
          <p:cNvGrpSpPr/>
          <p:nvPr/>
        </p:nvGrpSpPr>
        <p:grpSpPr>
          <a:xfrm>
            <a:off x="3469795" y="0"/>
            <a:ext cx="5157787" cy="1093351"/>
            <a:chOff x="3469795" y="0"/>
            <a:chExt cx="5157787" cy="1093351"/>
          </a:xfrm>
        </p:grpSpPr>
        <p:sp>
          <p:nvSpPr>
            <p:cNvPr id="43" name="Rounded Rectangle 3">
              <a:extLst>
                <a:ext uri="{FF2B5EF4-FFF2-40B4-BE49-F238E27FC236}">
                  <a16:creationId xmlns:a16="http://schemas.microsoft.com/office/drawing/2014/main"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id="{D063C185-33E5-4A8B-A0CE-B67B531A8D16}"/>
              </a:ext>
            </a:extLst>
          </p:cNvPr>
          <p:cNvGrpSpPr/>
          <p:nvPr/>
        </p:nvGrpSpPr>
        <p:grpSpPr>
          <a:xfrm>
            <a:off x="997375" y="1569492"/>
            <a:ext cx="4485588" cy="3487250"/>
            <a:chOff x="997375" y="1569492"/>
            <a:chExt cx="4485588" cy="3487250"/>
          </a:xfrm>
        </p:grpSpPr>
        <p:sp>
          <p:nvSpPr>
            <p:cNvPr id="47" name="Freeform 18">
              <a:extLst>
                <a:ext uri="{FF2B5EF4-FFF2-40B4-BE49-F238E27FC236}">
                  <a16:creationId xmlns:a16="http://schemas.microsoft.com/office/drawing/2014/main"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28243367-95C1-473A-AD1A-B7042D3F3681}"/>
                </a:ext>
              </a:extLst>
            </p:cNvPr>
            <p:cNvSpPr/>
            <p:nvPr/>
          </p:nvSpPr>
          <p:spPr>
            <a:xfrm>
              <a:off x="1214562" y="1847891"/>
              <a:ext cx="405121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Đề bài của cô giáo dạy Mĩ thuật là gì?</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D1A68FB-DFEA-4AA5-9D30-B21524BAD496}"/>
              </a:ext>
            </a:extLst>
          </p:cNvPr>
          <p:cNvSpPr/>
          <p:nvPr/>
        </p:nvSpPr>
        <p:spPr>
          <a:xfrm>
            <a:off x="6780366" y="2202473"/>
            <a:ext cx="4217207" cy="3108543"/>
          </a:xfrm>
          <a:prstGeom prst="rect">
            <a:avLst/>
          </a:prstGeom>
        </p:spPr>
        <p:txBody>
          <a:bodyPr wrap="square">
            <a:spAutoFit/>
          </a:bodyPr>
          <a:lstStyle/>
          <a:p>
            <a:pPr lvl="0" algn="ctr"/>
            <a:r>
              <a:rPr lang="vi-VN" sz="2800">
                <a:solidFill>
                  <a:prstClr val="black"/>
                </a:solidFill>
                <a:latin typeface="Cambria" panose="02040503050406030204" pitchFamily="18" charset="0"/>
                <a:ea typeface="Cambria" panose="02040503050406030204" pitchFamily="18" charset="0"/>
              </a:rPr>
              <a:t>Đề bài của cô giáo dạy Mĩ thuật là: </a:t>
            </a:r>
            <a:r>
              <a:rPr lang="vi-VN" sz="2800" i="1">
                <a:solidFill>
                  <a:prstClr val="black"/>
                </a:solidFill>
                <a:latin typeface="Cambria" panose="02040503050406030204" pitchFamily="18" charset="0"/>
                <a:ea typeface="Cambria" panose="02040503050406030204" pitchFamily="18" charset="0"/>
              </a:rPr>
              <a:t>Nếu là nhà khoa học, các em sẽ chế tạo vật gì để giúp con người làm việc vui hơn? Bây giờ mỗi bạn hãy vẽ lại đồ vật mơ ước của mình nhé</a:t>
            </a:r>
            <a:endParaRPr kumimoji="0" lang="en-GB"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48275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18EACCB3-2ACB-4A30-8003-845CC9EF88B7}"/>
              </a:ext>
            </a:extLst>
          </p:cNvPr>
          <p:cNvGrpSpPr/>
          <p:nvPr/>
        </p:nvGrpSpPr>
        <p:grpSpPr>
          <a:xfrm>
            <a:off x="3469795" y="0"/>
            <a:ext cx="5157787" cy="1093351"/>
            <a:chOff x="3469795" y="0"/>
            <a:chExt cx="5157787" cy="1093351"/>
          </a:xfrm>
        </p:grpSpPr>
        <p:sp>
          <p:nvSpPr>
            <p:cNvPr id="43" name="Rounded Rectangle 3">
              <a:extLst>
                <a:ext uri="{FF2B5EF4-FFF2-40B4-BE49-F238E27FC236}">
                  <a16:creationId xmlns:a16="http://schemas.microsoft.com/office/drawing/2014/main"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406892" y="3979989"/>
            <a:ext cx="2617038" cy="2617038"/>
          </a:xfrm>
          <a:prstGeom prst="rect">
            <a:avLst/>
          </a:prstGeom>
        </p:spPr>
      </p:pic>
      <p:grpSp>
        <p:nvGrpSpPr>
          <p:cNvPr id="46" name="Group 45">
            <a:extLst>
              <a:ext uri="{FF2B5EF4-FFF2-40B4-BE49-F238E27FC236}">
                <a16:creationId xmlns:a16="http://schemas.microsoft.com/office/drawing/2014/main" id="{D063C185-33E5-4A8B-A0CE-B67B531A8D16}"/>
              </a:ext>
            </a:extLst>
          </p:cNvPr>
          <p:cNvGrpSpPr/>
          <p:nvPr/>
        </p:nvGrpSpPr>
        <p:grpSpPr>
          <a:xfrm>
            <a:off x="395780" y="923790"/>
            <a:ext cx="4485588" cy="3370984"/>
            <a:chOff x="997375" y="1569492"/>
            <a:chExt cx="4485588" cy="3370984"/>
          </a:xfrm>
        </p:grpSpPr>
        <p:sp>
          <p:nvSpPr>
            <p:cNvPr id="47" name="Freeform 18">
              <a:extLst>
                <a:ext uri="{FF2B5EF4-FFF2-40B4-BE49-F238E27FC236}">
                  <a16:creationId xmlns:a16="http://schemas.microsoft.com/office/drawing/2014/main" id="{CCBB649B-35D3-4242-8122-EFCF2EF3AE24}"/>
                </a:ext>
              </a:extLst>
            </p:cNvPr>
            <p:cNvSpPr/>
            <p:nvPr/>
          </p:nvSpPr>
          <p:spPr>
            <a:xfrm flipH="1">
              <a:off x="3288524" y="3649500"/>
              <a:ext cx="675248" cy="129097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28243367-95C1-473A-AD1A-B7042D3F3681}"/>
                </a:ext>
              </a:extLst>
            </p:cNvPr>
            <p:cNvSpPr/>
            <p:nvPr/>
          </p:nvSpPr>
          <p:spPr>
            <a:xfrm>
              <a:off x="1214562" y="1847891"/>
              <a:ext cx="4051213"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2</a:t>
              </a:r>
              <a:r>
                <a:rPr kumimoji="0" lang="en-US" sz="32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 bạn đã vẽ những gì?</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21">
            <a:extLst>
              <a:ext uri="{FF2B5EF4-FFF2-40B4-BE49-F238E27FC236}">
                <a16:creationId xmlns:a16="http://schemas.microsoft.com/office/drawing/2014/main" id="{01D5242D-005D-40BF-A0AB-A9015E879679}"/>
              </a:ext>
            </a:extLst>
          </p:cNvPr>
          <p:cNvGrpSpPr/>
          <p:nvPr/>
        </p:nvGrpSpPr>
        <p:grpSpPr>
          <a:xfrm>
            <a:off x="5302268" y="1171051"/>
            <a:ext cx="5731605" cy="1442491"/>
            <a:chOff x="6434908" y="1623421"/>
            <a:chExt cx="5731605" cy="1442491"/>
          </a:xfrm>
        </p:grpSpPr>
        <p:grpSp>
          <p:nvGrpSpPr>
            <p:cNvPr id="25" name="Group 24">
              <a:extLst>
                <a:ext uri="{FF2B5EF4-FFF2-40B4-BE49-F238E27FC236}">
                  <a16:creationId xmlns:a16="http://schemas.microsoft.com/office/drawing/2014/main" id="{33158EE5-7012-424E-AEDA-17224A7B3D36}"/>
                </a:ext>
              </a:extLst>
            </p:cNvPr>
            <p:cNvGrpSpPr/>
            <p:nvPr/>
          </p:nvGrpSpPr>
          <p:grpSpPr>
            <a:xfrm>
              <a:off x="6434908" y="1623421"/>
              <a:ext cx="5731605" cy="1442491"/>
              <a:chOff x="6434908" y="1623421"/>
              <a:chExt cx="5731605" cy="1442491"/>
            </a:xfrm>
          </p:grpSpPr>
          <p:sp>
            <p:nvSpPr>
              <p:cNvPr id="27" name="Rounded Rectangle 3">
                <a:extLst>
                  <a:ext uri="{FF2B5EF4-FFF2-40B4-BE49-F238E27FC236}">
                    <a16:creationId xmlns:a16="http://schemas.microsoft.com/office/drawing/2014/main" id="{F1C78920-AA87-4304-ADC6-4C0020ABD4DB}"/>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8" name="Rounded Rectangle 3">
                <a:extLst>
                  <a:ext uri="{FF2B5EF4-FFF2-40B4-BE49-F238E27FC236}">
                    <a16:creationId xmlns:a16="http://schemas.microsoft.com/office/drawing/2014/main" id="{B5EB9AD6-8326-4DF9-A5BC-0FE597359655}"/>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id="{9159C75D-78A0-4B8E-8DD8-B11373EE707E}"/>
                </a:ext>
              </a:extLst>
            </p:cNvPr>
            <p:cNvSpPr/>
            <p:nvPr/>
          </p:nvSpPr>
          <p:spPr>
            <a:xfrm>
              <a:off x="6827958" y="1766132"/>
              <a:ext cx="4805945" cy="1200329"/>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Bạn Tâm vẽ chiếc ô tô mềm như một quả bóng khổng lồ, vừa có đuôi cá để bơi vừa có đôi cánh để bay.</a:t>
              </a:r>
              <a:endParaRPr lang="en-GB" sz="3600"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4867999A-4237-48BE-9CEF-621B3F1B6E8D}"/>
              </a:ext>
            </a:extLst>
          </p:cNvPr>
          <p:cNvGrpSpPr/>
          <p:nvPr/>
        </p:nvGrpSpPr>
        <p:grpSpPr>
          <a:xfrm>
            <a:off x="5288420" y="2711388"/>
            <a:ext cx="5731605" cy="1047365"/>
            <a:chOff x="6434908" y="1623421"/>
            <a:chExt cx="5731605" cy="1442491"/>
          </a:xfrm>
        </p:grpSpPr>
        <p:grpSp>
          <p:nvGrpSpPr>
            <p:cNvPr id="30" name="Group 29">
              <a:extLst>
                <a:ext uri="{FF2B5EF4-FFF2-40B4-BE49-F238E27FC236}">
                  <a16:creationId xmlns:a16="http://schemas.microsoft.com/office/drawing/2014/main" id="{92D980AA-9D8B-4844-9B7F-A6150FF2A86E}"/>
                </a:ext>
              </a:extLst>
            </p:cNvPr>
            <p:cNvGrpSpPr/>
            <p:nvPr/>
          </p:nvGrpSpPr>
          <p:grpSpPr>
            <a:xfrm>
              <a:off x="6434908" y="1623421"/>
              <a:ext cx="5731605" cy="1442491"/>
              <a:chOff x="6434908" y="1623421"/>
              <a:chExt cx="5731605" cy="1442491"/>
            </a:xfrm>
          </p:grpSpPr>
          <p:sp>
            <p:nvSpPr>
              <p:cNvPr id="32" name="Rounded Rectangle 3">
                <a:extLst>
                  <a:ext uri="{FF2B5EF4-FFF2-40B4-BE49-F238E27FC236}">
                    <a16:creationId xmlns:a16="http://schemas.microsoft.com/office/drawing/2014/main" id="{9FB02695-0F13-45F4-A558-3A2D6B904F41}"/>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3" name="Rounded Rectangle 3">
                <a:extLst>
                  <a:ext uri="{FF2B5EF4-FFF2-40B4-BE49-F238E27FC236}">
                    <a16:creationId xmlns:a16="http://schemas.microsoft.com/office/drawing/2014/main" id="{E9F5AF87-BC6C-4C5B-B853-191017EA68BB}"/>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31" name="Rectangle 30">
              <a:extLst>
                <a:ext uri="{FF2B5EF4-FFF2-40B4-BE49-F238E27FC236}">
                  <a16:creationId xmlns:a16="http://schemas.microsoft.com/office/drawing/2014/main" id="{868E3E95-AD44-46B1-98FB-ABEC0DE01877}"/>
                </a:ext>
              </a:extLst>
            </p:cNvPr>
            <p:cNvSpPr/>
            <p:nvPr/>
          </p:nvSpPr>
          <p:spPr>
            <a:xfrm>
              <a:off x="6827958" y="1766132"/>
              <a:ext cx="4805945" cy="830997"/>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Sản phẩm của bạn lớp trưởng là một chú nhện có cánh để hái Xoài.</a:t>
              </a:r>
            </a:p>
          </p:txBody>
        </p:sp>
      </p:grpSp>
      <p:grpSp>
        <p:nvGrpSpPr>
          <p:cNvPr id="54" name="Group 53">
            <a:extLst>
              <a:ext uri="{FF2B5EF4-FFF2-40B4-BE49-F238E27FC236}">
                <a16:creationId xmlns:a16="http://schemas.microsoft.com/office/drawing/2014/main" id="{684C3CC4-FB4B-492F-A4BB-E49368444CF7}"/>
              </a:ext>
            </a:extLst>
          </p:cNvPr>
          <p:cNvGrpSpPr/>
          <p:nvPr/>
        </p:nvGrpSpPr>
        <p:grpSpPr>
          <a:xfrm>
            <a:off x="5302269" y="3938809"/>
            <a:ext cx="5731605" cy="1047365"/>
            <a:chOff x="6434908" y="1623421"/>
            <a:chExt cx="5731605" cy="1442491"/>
          </a:xfrm>
        </p:grpSpPr>
        <p:grpSp>
          <p:nvGrpSpPr>
            <p:cNvPr id="55" name="Group 54">
              <a:extLst>
                <a:ext uri="{FF2B5EF4-FFF2-40B4-BE49-F238E27FC236}">
                  <a16:creationId xmlns:a16="http://schemas.microsoft.com/office/drawing/2014/main" id="{A086EB3B-9901-4170-8315-CC191BBCA2FB}"/>
                </a:ext>
              </a:extLst>
            </p:cNvPr>
            <p:cNvGrpSpPr/>
            <p:nvPr/>
          </p:nvGrpSpPr>
          <p:grpSpPr>
            <a:xfrm>
              <a:off x="6434908" y="1623421"/>
              <a:ext cx="5731605" cy="1442491"/>
              <a:chOff x="6434908" y="1623421"/>
              <a:chExt cx="5731605" cy="1442491"/>
            </a:xfrm>
          </p:grpSpPr>
          <p:sp>
            <p:nvSpPr>
              <p:cNvPr id="57" name="Rounded Rectangle 3">
                <a:extLst>
                  <a:ext uri="{FF2B5EF4-FFF2-40B4-BE49-F238E27FC236}">
                    <a16:creationId xmlns:a16="http://schemas.microsoft.com/office/drawing/2014/main" id="{43451D7C-9E25-4AFB-9157-828B244362C6}"/>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58" name="Rounded Rectangle 3">
                <a:extLst>
                  <a:ext uri="{FF2B5EF4-FFF2-40B4-BE49-F238E27FC236}">
                    <a16:creationId xmlns:a16="http://schemas.microsoft.com/office/drawing/2014/main" id="{EE5E87D6-4AD8-4788-81F4-4531790EA4F9}"/>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56" name="Rectangle 55">
              <a:extLst>
                <a:ext uri="{FF2B5EF4-FFF2-40B4-BE49-F238E27FC236}">
                  <a16:creationId xmlns:a16="http://schemas.microsoft.com/office/drawing/2014/main" id="{F6924245-EA1A-4E5A-BEF8-294790B3DBC1}"/>
                </a:ext>
              </a:extLst>
            </p:cNvPr>
            <p:cNvSpPr/>
            <p:nvPr/>
          </p:nvSpPr>
          <p:spPr>
            <a:xfrm>
              <a:off x="6827958" y="1766132"/>
              <a:ext cx="4805945" cy="1144497"/>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Một bạn gái vẽ chú rô bốt hình con ốc sên chuyên việc nhổ cỏ.</a:t>
              </a:r>
            </a:p>
          </p:txBody>
        </p:sp>
      </p:grpSp>
      <p:grpSp>
        <p:nvGrpSpPr>
          <p:cNvPr id="59" name="Group 58">
            <a:extLst>
              <a:ext uri="{FF2B5EF4-FFF2-40B4-BE49-F238E27FC236}">
                <a16:creationId xmlns:a16="http://schemas.microsoft.com/office/drawing/2014/main" id="{54DCAD80-A882-459A-8AB7-D7B24C1A8C73}"/>
              </a:ext>
            </a:extLst>
          </p:cNvPr>
          <p:cNvGrpSpPr/>
          <p:nvPr/>
        </p:nvGrpSpPr>
        <p:grpSpPr>
          <a:xfrm>
            <a:off x="3318506" y="5070538"/>
            <a:ext cx="7611653" cy="1442491"/>
            <a:chOff x="6434908" y="1623421"/>
            <a:chExt cx="5731605" cy="1442491"/>
          </a:xfrm>
        </p:grpSpPr>
        <p:grpSp>
          <p:nvGrpSpPr>
            <p:cNvPr id="60" name="Group 59">
              <a:extLst>
                <a:ext uri="{FF2B5EF4-FFF2-40B4-BE49-F238E27FC236}">
                  <a16:creationId xmlns:a16="http://schemas.microsoft.com/office/drawing/2014/main" id="{2A288D37-19AD-4E6B-88F0-F5A40CC05BD6}"/>
                </a:ext>
              </a:extLst>
            </p:cNvPr>
            <p:cNvGrpSpPr/>
            <p:nvPr/>
          </p:nvGrpSpPr>
          <p:grpSpPr>
            <a:xfrm>
              <a:off x="6434908" y="1623421"/>
              <a:ext cx="5731605" cy="1442491"/>
              <a:chOff x="6434908" y="1623421"/>
              <a:chExt cx="5731605" cy="1442491"/>
            </a:xfrm>
          </p:grpSpPr>
          <p:sp>
            <p:nvSpPr>
              <p:cNvPr id="62" name="Rounded Rectangle 3">
                <a:extLst>
                  <a:ext uri="{FF2B5EF4-FFF2-40B4-BE49-F238E27FC236}">
                    <a16:creationId xmlns:a16="http://schemas.microsoft.com/office/drawing/2014/main" id="{385D8038-F0F9-47E9-AB53-E835385A08BA}"/>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63" name="Rounded Rectangle 3">
                <a:extLst>
                  <a:ext uri="{FF2B5EF4-FFF2-40B4-BE49-F238E27FC236}">
                    <a16:creationId xmlns:a16="http://schemas.microsoft.com/office/drawing/2014/main" id="{D7FFA0F1-0469-4C83-8039-A7696EEEA977}"/>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rgbClr val="C0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61" name="Rectangle 60">
              <a:extLst>
                <a:ext uri="{FF2B5EF4-FFF2-40B4-BE49-F238E27FC236}">
                  <a16:creationId xmlns:a16="http://schemas.microsoft.com/office/drawing/2014/main" id="{6D2D0E85-D5F8-41E8-B0B4-D97E046903E7}"/>
                </a:ext>
              </a:extLst>
            </p:cNvPr>
            <p:cNvSpPr/>
            <p:nvPr/>
          </p:nvSpPr>
          <p:spPr>
            <a:xfrm>
              <a:off x="6827958" y="1766132"/>
              <a:ext cx="4805945" cy="1200329"/>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sản phẩm của bạn Minh là cái máy hình con cua khổng lồ, càng và chân máy đều có thể hút được những hạt lúa trên đồng.</a:t>
              </a:r>
            </a:p>
          </p:txBody>
        </p:sp>
      </p:grpSp>
    </p:spTree>
    <p:extLst>
      <p:ext uri="{BB962C8B-B14F-4D97-AF65-F5344CB8AC3E}">
        <p14:creationId xmlns:p14="http://schemas.microsoft.com/office/powerpoint/2010/main" val="69125850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18EACCB3-2ACB-4A30-8003-845CC9EF88B7}"/>
              </a:ext>
            </a:extLst>
          </p:cNvPr>
          <p:cNvGrpSpPr/>
          <p:nvPr/>
        </p:nvGrpSpPr>
        <p:grpSpPr>
          <a:xfrm>
            <a:off x="3469795" y="0"/>
            <a:ext cx="5157787" cy="1093351"/>
            <a:chOff x="3469795" y="0"/>
            <a:chExt cx="5157787" cy="1093351"/>
          </a:xfrm>
        </p:grpSpPr>
        <p:sp>
          <p:nvSpPr>
            <p:cNvPr id="43" name="Rounded Rectangle 3">
              <a:extLst>
                <a:ext uri="{FF2B5EF4-FFF2-40B4-BE49-F238E27FC236}">
                  <a16:creationId xmlns:a16="http://schemas.microsoft.com/office/drawing/2014/main"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id="{D063C185-33E5-4A8B-A0CE-B67B531A8D16}"/>
              </a:ext>
            </a:extLst>
          </p:cNvPr>
          <p:cNvGrpSpPr/>
          <p:nvPr/>
        </p:nvGrpSpPr>
        <p:grpSpPr>
          <a:xfrm>
            <a:off x="997375" y="1569492"/>
            <a:ext cx="4485588" cy="3487250"/>
            <a:chOff x="997375" y="1569492"/>
            <a:chExt cx="4485588" cy="3487250"/>
          </a:xfrm>
        </p:grpSpPr>
        <p:sp>
          <p:nvSpPr>
            <p:cNvPr id="47" name="Freeform 18">
              <a:extLst>
                <a:ext uri="{FF2B5EF4-FFF2-40B4-BE49-F238E27FC236}">
                  <a16:creationId xmlns:a16="http://schemas.microsoft.com/office/drawing/2014/main"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28243367-95C1-473A-AD1A-B7042D3F3681}"/>
                </a:ext>
              </a:extLst>
            </p:cNvPr>
            <p:cNvSpPr/>
            <p:nvPr/>
          </p:nvSpPr>
          <p:spPr>
            <a:xfrm>
              <a:off x="1214562" y="1847891"/>
              <a:ext cx="405121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thích ý tưởng của bạn nào nhất? Vì sao?</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D1A68FB-DFEA-4AA5-9D30-B21524BAD496}"/>
              </a:ext>
            </a:extLst>
          </p:cNvPr>
          <p:cNvSpPr/>
          <p:nvPr/>
        </p:nvSpPr>
        <p:spPr>
          <a:xfrm>
            <a:off x="6780366" y="2202473"/>
            <a:ext cx="4217207" cy="3046988"/>
          </a:xfrm>
          <a:prstGeom prst="rect">
            <a:avLst/>
          </a:prstGeom>
        </p:spPr>
        <p:txBody>
          <a:bodyPr wrap="square">
            <a:spAutoFit/>
          </a:bodyPr>
          <a:lstStyle/>
          <a:p>
            <a:pPr lvl="0" algn="ctr"/>
            <a:r>
              <a:rPr lang="en-US" sz="2400">
                <a:solidFill>
                  <a:prstClr val="black"/>
                </a:solidFill>
                <a:latin typeface="Cambria" panose="02040503050406030204" pitchFamily="18" charset="0"/>
                <a:ea typeface="Cambria" panose="02040503050406030204" pitchFamily="18" charset="0"/>
              </a:rPr>
              <a:t>Mẫu: </a:t>
            </a:r>
            <a:r>
              <a:rPr lang="vi-VN" sz="2400">
                <a:solidFill>
                  <a:prstClr val="black"/>
                </a:solidFill>
                <a:latin typeface="Cambria" panose="02040503050406030204" pitchFamily="18" charset="0"/>
                <a:ea typeface="Cambria" panose="02040503050406030204" pitchFamily="18" charset="0"/>
              </a:rPr>
              <a:t>Em thích ý tưởng của bạn Tâm nhất. Vì chiếc ô tô của bạn đầy sáng tạo và thú vị. Nếu chiếc ô tô đó trở thành sự thật thì chúng ta sẽ có một phương tiện vừa có thể bay trên bầu trời và lặn dưới đại dương. Điều ấy thật tuyệt vời biết bao!</a:t>
            </a:r>
            <a:endParaRPr kumimoji="0" lang="en-GB"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181536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18EACCB3-2ACB-4A30-8003-845CC9EF88B7}"/>
              </a:ext>
            </a:extLst>
          </p:cNvPr>
          <p:cNvGrpSpPr/>
          <p:nvPr/>
        </p:nvGrpSpPr>
        <p:grpSpPr>
          <a:xfrm>
            <a:off x="3469795" y="0"/>
            <a:ext cx="5157787" cy="1093351"/>
            <a:chOff x="3469795" y="0"/>
            <a:chExt cx="5157787" cy="1093351"/>
          </a:xfrm>
        </p:grpSpPr>
        <p:sp>
          <p:nvSpPr>
            <p:cNvPr id="43" name="Rounded Rectangle 3">
              <a:extLst>
                <a:ext uri="{FF2B5EF4-FFF2-40B4-BE49-F238E27FC236}">
                  <a16:creationId xmlns:a16="http://schemas.microsoft.com/office/drawing/2014/main"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id="{D063C185-33E5-4A8B-A0CE-B67B531A8D16}"/>
              </a:ext>
            </a:extLst>
          </p:cNvPr>
          <p:cNvGrpSpPr/>
          <p:nvPr/>
        </p:nvGrpSpPr>
        <p:grpSpPr>
          <a:xfrm>
            <a:off x="887028" y="1486390"/>
            <a:ext cx="4839936" cy="3570352"/>
            <a:chOff x="887028" y="1486390"/>
            <a:chExt cx="4839936" cy="3570352"/>
          </a:xfrm>
        </p:grpSpPr>
        <p:sp>
          <p:nvSpPr>
            <p:cNvPr id="47" name="Freeform 18">
              <a:extLst>
                <a:ext uri="{FF2B5EF4-FFF2-40B4-BE49-F238E27FC236}">
                  <a16:creationId xmlns:a16="http://schemas.microsoft.com/office/drawing/2014/main"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id="{D5464569-014B-4D3E-A6E1-CF83D8A13256}"/>
                </a:ext>
              </a:extLst>
            </p:cNvPr>
            <p:cNvSpPr/>
            <p:nvPr/>
          </p:nvSpPr>
          <p:spPr>
            <a:xfrm>
              <a:off x="887028" y="1486390"/>
              <a:ext cx="4839936" cy="2876438"/>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28243367-95C1-473A-AD1A-B7042D3F3681}"/>
                </a:ext>
              </a:extLst>
            </p:cNvPr>
            <p:cNvSpPr/>
            <p:nvPr/>
          </p:nvSpPr>
          <p:spPr>
            <a:xfrm>
              <a:off x="1214562" y="1632553"/>
              <a:ext cx="4201408"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Theo lời cô giáo, con người sẽ làm việc thế nào nếu chế tạo được những chiếc máy các bạn đã vẽ?</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D1A68FB-DFEA-4AA5-9D30-B21524BAD496}"/>
              </a:ext>
            </a:extLst>
          </p:cNvPr>
          <p:cNvSpPr/>
          <p:nvPr/>
        </p:nvSpPr>
        <p:spPr>
          <a:xfrm>
            <a:off x="6780366" y="2202473"/>
            <a:ext cx="4217207" cy="3046988"/>
          </a:xfrm>
          <a:prstGeom prst="rect">
            <a:avLst/>
          </a:prstGeom>
        </p:spPr>
        <p:txBody>
          <a:bodyPr wrap="square">
            <a:spAutoFit/>
          </a:bodyPr>
          <a:lstStyle/>
          <a:p>
            <a:pPr lvl="0" algn="ctr"/>
            <a:r>
              <a:rPr lang="vi-VN" sz="3200">
                <a:solidFill>
                  <a:prstClr val="black"/>
                </a:solidFill>
                <a:latin typeface="Cambria" panose="02040503050406030204" pitchFamily="18" charset="0"/>
                <a:ea typeface="Cambria" panose="02040503050406030204" pitchFamily="18" charset="0"/>
              </a:rPr>
              <a:t>Nếu chế tạo được những chiếc máy này, con người sẽ làm việc mà giống như là đang dắt thú cưng đi chơi vậy.</a:t>
            </a:r>
            <a:endParaRPr kumimoji="0" lang="en-GB"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527557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18EACCB3-2ACB-4A30-8003-845CC9EF88B7}"/>
              </a:ext>
            </a:extLst>
          </p:cNvPr>
          <p:cNvGrpSpPr/>
          <p:nvPr/>
        </p:nvGrpSpPr>
        <p:grpSpPr>
          <a:xfrm>
            <a:off x="3469795" y="0"/>
            <a:ext cx="5157787" cy="1093351"/>
            <a:chOff x="3469795" y="0"/>
            <a:chExt cx="5157787" cy="1093351"/>
          </a:xfrm>
        </p:grpSpPr>
        <p:sp>
          <p:nvSpPr>
            <p:cNvPr id="43" name="Rounded Rectangle 3">
              <a:extLst>
                <a:ext uri="{FF2B5EF4-FFF2-40B4-BE49-F238E27FC236}">
                  <a16:creationId xmlns:a16="http://schemas.microsoft.com/office/drawing/2014/main"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id="{D063C185-33E5-4A8B-A0CE-B67B531A8D16}"/>
              </a:ext>
            </a:extLst>
          </p:cNvPr>
          <p:cNvGrpSpPr/>
          <p:nvPr/>
        </p:nvGrpSpPr>
        <p:grpSpPr>
          <a:xfrm>
            <a:off x="887028" y="1486390"/>
            <a:ext cx="4839936" cy="3570352"/>
            <a:chOff x="887028" y="1486390"/>
            <a:chExt cx="4839936" cy="3570352"/>
          </a:xfrm>
        </p:grpSpPr>
        <p:sp>
          <p:nvSpPr>
            <p:cNvPr id="47" name="Freeform 18">
              <a:extLst>
                <a:ext uri="{FF2B5EF4-FFF2-40B4-BE49-F238E27FC236}">
                  <a16:creationId xmlns:a16="http://schemas.microsoft.com/office/drawing/2014/main"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id="{D5464569-014B-4D3E-A6E1-CF83D8A13256}"/>
                </a:ext>
              </a:extLst>
            </p:cNvPr>
            <p:cNvSpPr/>
            <p:nvPr/>
          </p:nvSpPr>
          <p:spPr>
            <a:xfrm>
              <a:off x="887028" y="1486390"/>
              <a:ext cx="4839936" cy="2876438"/>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28243367-95C1-473A-AD1A-B7042D3F3681}"/>
                </a:ext>
              </a:extLst>
            </p:cNvPr>
            <p:cNvSpPr/>
            <p:nvPr/>
          </p:nvSpPr>
          <p:spPr>
            <a:xfrm>
              <a:off x="1243781" y="1883692"/>
              <a:ext cx="420140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Đặt một tên khác cho bài đọc</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D1A68FB-DFEA-4AA5-9D30-B21524BAD496}"/>
              </a:ext>
            </a:extLst>
          </p:cNvPr>
          <p:cNvSpPr/>
          <p:nvPr/>
        </p:nvSpPr>
        <p:spPr>
          <a:xfrm>
            <a:off x="6780366" y="2619015"/>
            <a:ext cx="4217207" cy="1077218"/>
          </a:xfrm>
          <a:prstGeom prst="rect">
            <a:avLst/>
          </a:prstGeom>
        </p:spPr>
        <p:txBody>
          <a:bodyPr wrap="square">
            <a:spAutoFit/>
          </a:bodyPr>
          <a:lstStyle/>
          <a:p>
            <a:pPr lvl="0" algn="ctr"/>
            <a:r>
              <a:rPr lang="vi-VN" sz="3200" b="1">
                <a:solidFill>
                  <a:srgbClr val="FFFF00"/>
                </a:solidFill>
                <a:latin typeface="Cambria" panose="02040503050406030204" pitchFamily="18" charset="0"/>
                <a:ea typeface="Cambria" panose="02040503050406030204" pitchFamily="18" charset="0"/>
              </a:rPr>
              <a:t>Thế giới diệu kì qua những bức tranh</a:t>
            </a:r>
            <a:endParaRPr lang="en-US" sz="3200" b="1">
              <a:solidFill>
                <a:srgbClr val="FFFF00"/>
              </a:solidFill>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9F81F73E-FBCF-4377-A166-A66B942CBD28}"/>
              </a:ext>
            </a:extLst>
          </p:cNvPr>
          <p:cNvSpPr/>
          <p:nvPr/>
        </p:nvSpPr>
        <p:spPr>
          <a:xfrm>
            <a:off x="6780366" y="3882425"/>
            <a:ext cx="4217207" cy="584775"/>
          </a:xfrm>
          <a:prstGeom prst="rect">
            <a:avLst/>
          </a:prstGeom>
        </p:spPr>
        <p:txBody>
          <a:bodyPr wrap="square">
            <a:spAutoFit/>
          </a:bodyPr>
          <a:lstStyle/>
          <a:p>
            <a:pPr lvl="0" algn="ctr"/>
            <a:r>
              <a:rPr lang="vi-VN" sz="3200">
                <a:solidFill>
                  <a:srgbClr val="FF0000"/>
                </a:solidFill>
                <a:latin typeface="Cambria" panose="02040503050406030204" pitchFamily="18" charset="0"/>
                <a:ea typeface="Cambria" panose="02040503050406030204" pitchFamily="18" charset="0"/>
              </a:rPr>
              <a:t>Giờ Mĩ thuật lí thú</a:t>
            </a:r>
            <a:endParaRPr lang="en-US" sz="3200">
              <a:solidFill>
                <a:srgbClr val="FF000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58FF7601-2F49-4C38-B1FC-930A1AAD423A}"/>
              </a:ext>
            </a:extLst>
          </p:cNvPr>
          <p:cNvSpPr/>
          <p:nvPr/>
        </p:nvSpPr>
        <p:spPr>
          <a:xfrm>
            <a:off x="6780875" y="4571482"/>
            <a:ext cx="4217207" cy="1077218"/>
          </a:xfrm>
          <a:prstGeom prst="rect">
            <a:avLst/>
          </a:prstGeom>
        </p:spPr>
        <p:txBody>
          <a:bodyPr wrap="square">
            <a:spAutoFit/>
          </a:bodyPr>
          <a:lstStyle/>
          <a:p>
            <a:pPr lvl="0" algn="ctr"/>
            <a:r>
              <a:rPr lang="vi-VN" sz="3200">
                <a:solidFill>
                  <a:srgbClr val="7030A0"/>
                </a:solidFill>
                <a:latin typeface="Cambria" panose="02040503050406030204" pitchFamily="18" charset="0"/>
                <a:ea typeface="Cambria" panose="02040503050406030204" pitchFamily="18" charset="0"/>
              </a:rPr>
              <a:t>Đồ vật mơ ước của chúng mình.</a:t>
            </a:r>
            <a:endParaRPr lang="en-US" sz="3200">
              <a:solidFill>
                <a:srgbClr val="7030A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04F71035-EE10-45A7-B55B-86EF46439B6C}"/>
              </a:ext>
            </a:extLst>
          </p:cNvPr>
          <p:cNvSpPr/>
          <p:nvPr/>
        </p:nvSpPr>
        <p:spPr>
          <a:xfrm>
            <a:off x="6471661" y="2038487"/>
            <a:ext cx="4217207" cy="584775"/>
          </a:xfrm>
          <a:prstGeom prst="rect">
            <a:avLst/>
          </a:prstGeom>
        </p:spPr>
        <p:txBody>
          <a:bodyPr wrap="square">
            <a:spAutoFit/>
          </a:bodyPr>
          <a:lstStyle/>
          <a:p>
            <a:pPr lvl="0" algn="ctr"/>
            <a:r>
              <a:rPr lang="en-US" sz="3200">
                <a:solidFill>
                  <a:srgbClr val="002060"/>
                </a:solidFill>
                <a:latin typeface="Cambria" panose="02040503050406030204" pitchFamily="18" charset="0"/>
                <a:ea typeface="Cambria" panose="02040503050406030204" pitchFamily="18" charset="0"/>
              </a:rPr>
              <a:t>Ví dụ</a:t>
            </a:r>
          </a:p>
        </p:txBody>
      </p:sp>
    </p:spTree>
    <p:extLst>
      <p:ext uri="{BB962C8B-B14F-4D97-AF65-F5344CB8AC3E}">
        <p14:creationId xmlns:p14="http://schemas.microsoft.com/office/powerpoint/2010/main" val="110690656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316B2968-9A33-4182-BE5C-A9C4F3BE189A}"/>
              </a:ext>
            </a:extLst>
          </p:cNvPr>
          <p:cNvGrpSpPr/>
          <p:nvPr/>
        </p:nvGrpSpPr>
        <p:grpSpPr>
          <a:xfrm>
            <a:off x="4216195" y="1022867"/>
            <a:ext cx="6797973" cy="5422701"/>
            <a:chOff x="2366342" y="856034"/>
            <a:chExt cx="6797973" cy="5422701"/>
          </a:xfrm>
        </p:grpSpPr>
        <p:grpSp>
          <p:nvGrpSpPr>
            <p:cNvPr id="54" name="Group 53">
              <a:extLst>
                <a:ext uri="{FF2B5EF4-FFF2-40B4-BE49-F238E27FC236}">
                  <a16:creationId xmlns:a16="http://schemas.microsoft.com/office/drawing/2014/main" id="{8824508F-DA06-4954-9717-EE30348B7571}"/>
                </a:ext>
              </a:extLst>
            </p:cNvPr>
            <p:cNvGrpSpPr/>
            <p:nvPr/>
          </p:nvGrpSpPr>
          <p:grpSpPr>
            <a:xfrm>
              <a:off x="2366342" y="856034"/>
              <a:ext cx="6797973" cy="5422701"/>
              <a:chOff x="6305390" y="1706046"/>
              <a:chExt cx="4923307" cy="3749998"/>
            </a:xfrm>
          </p:grpSpPr>
          <p:pic>
            <p:nvPicPr>
              <p:cNvPr id="56" name="Picture 55">
                <a:extLst>
                  <a:ext uri="{FF2B5EF4-FFF2-40B4-BE49-F238E27FC236}">
                    <a16:creationId xmlns:a16="http://schemas.microsoft.com/office/drawing/2014/main"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DDF0D936-5A85-4A04-A3E6-A3F3EB3FC00F}"/>
                </a:ext>
              </a:extLst>
            </p:cNvPr>
            <p:cNvSpPr/>
            <p:nvPr/>
          </p:nvSpPr>
          <p:spPr>
            <a:xfrm>
              <a:off x="3295058" y="1521485"/>
              <a:ext cx="5321290"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Những chiếc máy mà các bạn nhỏ thể hiện trong tranh là những ý tưởng độc đáo, sáng tạo. Nếu chế tạo được những chiếc máy này, con người sẽ làm việc nhẹ nhàng hơn.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8" name="Picture 57">
            <a:hlinkClick r:id="rId13" action="ppaction://hlinksldjump"/>
            <a:extLst>
              <a:ext uri="{FF2B5EF4-FFF2-40B4-BE49-F238E27FC236}">
                <a16:creationId xmlns:a16="http://schemas.microsoft.com/office/drawing/2014/main"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id="{3B08A2FF-58D6-4FF2-A973-A63C0F43EFE2}"/>
              </a:ext>
            </a:extLst>
          </p:cNvPr>
          <p:cNvGrpSpPr/>
          <p:nvPr/>
        </p:nvGrpSpPr>
        <p:grpSpPr>
          <a:xfrm>
            <a:off x="3148072" y="77793"/>
            <a:ext cx="5157787" cy="1093351"/>
            <a:chOff x="3469795" y="0"/>
            <a:chExt cx="5157787" cy="1093351"/>
          </a:xfrm>
        </p:grpSpPr>
        <p:sp>
          <p:nvSpPr>
            <p:cNvPr id="60" name="Rounded Rectangle 3">
              <a:extLst>
                <a:ext uri="{FF2B5EF4-FFF2-40B4-BE49-F238E27FC236}">
                  <a16:creationId xmlns:a16="http://schemas.microsoft.com/office/drawing/2014/main"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Nội dung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Tree>
    <p:extLst>
      <p:ext uri="{BB962C8B-B14F-4D97-AF65-F5344CB8AC3E}">
        <p14:creationId xmlns:p14="http://schemas.microsoft.com/office/powerpoint/2010/main" val="13793979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6" name="Picture 5">
            <a:extLst>
              <a:ext uri="{FF2B5EF4-FFF2-40B4-BE49-F238E27FC236}">
                <a16:creationId xmlns:a16="http://schemas.microsoft.com/office/drawing/2014/main" id="{82B52F60-9975-4830-A865-69D1FBB3E0C9}"/>
              </a:ext>
            </a:extLst>
          </p:cNvPr>
          <p:cNvPicPr>
            <a:picLocks noChangeAspect="1"/>
          </p:cNvPicPr>
          <p:nvPr/>
        </p:nvPicPr>
        <p:blipFill>
          <a:blip r:embed="rId6"/>
          <a:stretch>
            <a:fillRect/>
          </a:stretch>
        </p:blipFill>
        <p:spPr>
          <a:xfrm>
            <a:off x="1226025" y="2474012"/>
            <a:ext cx="5633192" cy="3078747"/>
          </a:xfrm>
          <a:prstGeom prst="rect">
            <a:avLst/>
          </a:prstGeom>
        </p:spPr>
      </p:pic>
    </p:spTree>
    <p:extLst>
      <p:ext uri="{BB962C8B-B14F-4D97-AF65-F5344CB8AC3E}">
        <p14:creationId xmlns:p14="http://schemas.microsoft.com/office/powerpoint/2010/main" val="75307350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Em nêu</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lại nội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của bài?</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6374708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316B2968-9A33-4182-BE5C-A9C4F3BE189A}"/>
              </a:ext>
            </a:extLst>
          </p:cNvPr>
          <p:cNvGrpSpPr/>
          <p:nvPr/>
        </p:nvGrpSpPr>
        <p:grpSpPr>
          <a:xfrm>
            <a:off x="4216195" y="1022867"/>
            <a:ext cx="6797973" cy="5422701"/>
            <a:chOff x="2366342" y="856034"/>
            <a:chExt cx="6797973" cy="5422701"/>
          </a:xfrm>
        </p:grpSpPr>
        <p:grpSp>
          <p:nvGrpSpPr>
            <p:cNvPr id="54" name="Group 53">
              <a:extLst>
                <a:ext uri="{FF2B5EF4-FFF2-40B4-BE49-F238E27FC236}">
                  <a16:creationId xmlns:a16="http://schemas.microsoft.com/office/drawing/2014/main" id="{8824508F-DA06-4954-9717-EE30348B7571}"/>
                </a:ext>
              </a:extLst>
            </p:cNvPr>
            <p:cNvGrpSpPr/>
            <p:nvPr/>
          </p:nvGrpSpPr>
          <p:grpSpPr>
            <a:xfrm>
              <a:off x="2366342" y="856034"/>
              <a:ext cx="6797973" cy="5422701"/>
              <a:chOff x="6305390" y="1706046"/>
              <a:chExt cx="4923307" cy="3749998"/>
            </a:xfrm>
          </p:grpSpPr>
          <p:pic>
            <p:nvPicPr>
              <p:cNvPr id="56" name="Picture 55">
                <a:extLst>
                  <a:ext uri="{FF2B5EF4-FFF2-40B4-BE49-F238E27FC236}">
                    <a16:creationId xmlns:a16="http://schemas.microsoft.com/office/drawing/2014/main"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DDF0D936-5A85-4A04-A3E6-A3F3EB3FC00F}"/>
                </a:ext>
              </a:extLst>
            </p:cNvPr>
            <p:cNvSpPr/>
            <p:nvPr/>
          </p:nvSpPr>
          <p:spPr>
            <a:xfrm>
              <a:off x="3295058" y="1521485"/>
              <a:ext cx="5321290"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Những chiếc máy mà các bạn nhỏ thể hiện trong tranh là những ý tưởng độc đáo, sáng tạo. Nếu chế tạo được những chiếc máy này, con người sẽ làm việc nhẹ nhàng hơn.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8" name="Picture 57">
            <a:hlinkClick r:id="rId13" action="ppaction://hlinksldjump"/>
            <a:extLst>
              <a:ext uri="{FF2B5EF4-FFF2-40B4-BE49-F238E27FC236}">
                <a16:creationId xmlns:a16="http://schemas.microsoft.com/office/drawing/2014/main"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id="{3B08A2FF-58D6-4FF2-A973-A63C0F43EFE2}"/>
              </a:ext>
            </a:extLst>
          </p:cNvPr>
          <p:cNvGrpSpPr/>
          <p:nvPr/>
        </p:nvGrpSpPr>
        <p:grpSpPr>
          <a:xfrm>
            <a:off x="3148072" y="77793"/>
            <a:ext cx="5157787" cy="1093351"/>
            <a:chOff x="3469795" y="0"/>
            <a:chExt cx="5157787" cy="1093351"/>
          </a:xfrm>
        </p:grpSpPr>
        <p:sp>
          <p:nvSpPr>
            <p:cNvPr id="60" name="Rounded Rectangle 3">
              <a:extLst>
                <a:ext uri="{FF2B5EF4-FFF2-40B4-BE49-F238E27FC236}">
                  <a16:creationId xmlns:a16="http://schemas.microsoft.com/office/drawing/2014/main"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Nội dung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Tree>
    <p:extLst>
      <p:ext uri="{BB962C8B-B14F-4D97-AF65-F5344CB8AC3E}">
        <p14:creationId xmlns:p14="http://schemas.microsoft.com/office/powerpoint/2010/main" val="392806439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Em đọc</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bài đọc với giọng đọc như thế nào?</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7750196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8824508F-DA06-4954-9717-EE30348B7571}"/>
              </a:ext>
            </a:extLst>
          </p:cNvPr>
          <p:cNvGrpSpPr/>
          <p:nvPr/>
        </p:nvGrpSpPr>
        <p:grpSpPr>
          <a:xfrm>
            <a:off x="4216195" y="1022867"/>
            <a:ext cx="6797973" cy="5422701"/>
            <a:chOff x="6305390" y="1706046"/>
            <a:chExt cx="4923307" cy="3749998"/>
          </a:xfrm>
        </p:grpSpPr>
        <p:pic>
          <p:nvPicPr>
            <p:cNvPr id="56" name="Picture 55">
              <a:extLst>
                <a:ext uri="{FF2B5EF4-FFF2-40B4-BE49-F238E27FC236}">
                  <a16:creationId xmlns:a16="http://schemas.microsoft.com/office/drawing/2014/main"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DDF0D936-5A85-4A04-A3E6-A3F3EB3FC00F}"/>
              </a:ext>
            </a:extLst>
          </p:cNvPr>
          <p:cNvSpPr/>
          <p:nvPr/>
        </p:nvSpPr>
        <p:spPr>
          <a:xfrm>
            <a:off x="5372391" y="1681737"/>
            <a:ext cx="5321290"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người dẫn truyện: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thong thả</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8" name="Picture 57">
            <a:hlinkClick r:id="rId13" action="ppaction://hlinksldjump"/>
            <a:extLst>
              <a:ext uri="{FF2B5EF4-FFF2-40B4-BE49-F238E27FC236}">
                <a16:creationId xmlns:a16="http://schemas.microsoft.com/office/drawing/2014/main"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id="{3B08A2FF-58D6-4FF2-A973-A63C0F43EFE2}"/>
              </a:ext>
            </a:extLst>
          </p:cNvPr>
          <p:cNvGrpSpPr/>
          <p:nvPr/>
        </p:nvGrpSpPr>
        <p:grpSpPr>
          <a:xfrm>
            <a:off x="3148072" y="77793"/>
            <a:ext cx="5157787" cy="1093351"/>
            <a:chOff x="3469795" y="0"/>
            <a:chExt cx="5157787" cy="1093351"/>
          </a:xfrm>
        </p:grpSpPr>
        <p:sp>
          <p:nvSpPr>
            <p:cNvPr id="60" name="Rounded Rectangle 3">
              <a:extLst>
                <a:ext uri="{FF2B5EF4-FFF2-40B4-BE49-F238E27FC236}">
                  <a16:creationId xmlns:a16="http://schemas.microsoft.com/office/drawing/2014/main"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Giọng đọc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
        <p:nvSpPr>
          <p:cNvPr id="19" name="Rectangle 18">
            <a:extLst>
              <a:ext uri="{FF2B5EF4-FFF2-40B4-BE49-F238E27FC236}">
                <a16:creationId xmlns:a16="http://schemas.microsoft.com/office/drawing/2014/main" id="{D86A8BF9-E59F-4C1B-8B44-38601E2DAFD5}"/>
              </a:ext>
            </a:extLst>
          </p:cNvPr>
          <p:cNvSpPr/>
          <p:nvPr/>
        </p:nvSpPr>
        <p:spPr>
          <a:xfrm>
            <a:off x="5392881" y="2692572"/>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cô</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giáo</a:t>
            </a: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ấm</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áp, thân thiện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B727BF51-FCE1-4290-8A7B-F62D2F608FC8}"/>
              </a:ext>
            </a:extLst>
          </p:cNvPr>
          <p:cNvSpPr/>
          <p:nvPr/>
        </p:nvSpPr>
        <p:spPr>
          <a:xfrm>
            <a:off x="5392881" y="3682897"/>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Tâm,</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Minh</a:t>
            </a: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hào</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hứng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20">
            <a:extLst>
              <a:ext uri="{FF2B5EF4-FFF2-40B4-BE49-F238E27FC236}">
                <a16:creationId xmlns:a16="http://schemas.microsoft.com/office/drawing/2014/main" id="{0AE576DB-44BD-455D-94A6-AE15A8C81EE0}"/>
              </a:ext>
            </a:extLst>
          </p:cNvPr>
          <p:cNvSpPr/>
          <p:nvPr/>
        </p:nvSpPr>
        <p:spPr>
          <a:xfrm>
            <a:off x="5392881" y="4755077"/>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Nhấn</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giọng</a:t>
            </a:r>
            <a:r>
              <a:rPr kumimoji="0" lang="en-US" sz="3200" b="0"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khi đọc các từ ngữ hoạt động, đặc điểm</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4622095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id="{E58C6F22-E088-CE92-F6CB-D818F8255161}"/>
              </a:ext>
            </a:extLst>
          </p:cNvPr>
          <p:cNvSpPr txBox="1"/>
          <p:nvPr/>
        </p:nvSpPr>
        <p:spPr>
          <a:xfrm>
            <a:off x="555625" y="1032139"/>
            <a:ext cx="11080750"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2. Vậy là cả lớp hào hứng vẽ. Bạn Tâm vẽ chiếc ô tô mềm như một quả bóng khổng lồ, vừa có đuôi cá để bơi vừa có đôi cánh để bay. </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con là lái xe. Chiếc xe có cánh sẽ giúp ba chở khách đi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nhanh hơn.</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 Có cái máy hút này, ba mẹ con sẽ thu hoạch lúa nhanh hơn. – Minh hào hứng.</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p>
        </p:txBody>
      </p:sp>
      <p:sp>
        <p:nvSpPr>
          <p:cNvPr id="6" name="TextBox 5">
            <a:extLst>
              <a:ext uri="{FF2B5EF4-FFF2-40B4-BE49-F238E27FC236}">
                <a16:creationId xmlns:a16="http://schemas.microsoft.com/office/drawing/2014/main" id="{CAEA6DB8-EBAB-737A-663A-CF2E64E7F5EC}"/>
              </a:ext>
            </a:extLst>
          </p:cNvPr>
          <p:cNvSpPr txBox="1"/>
          <p:nvPr/>
        </p:nvSpPr>
        <p:spPr>
          <a:xfrm>
            <a:off x="3630612" y="477605"/>
            <a:ext cx="5429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Ý tưởng của chúng mình</a:t>
            </a:r>
            <a:endParaRPr kumimoji="0" lang="en-US" sz="2800" b="1" i="0" u="none" strike="noStrike" kern="1200" cap="none" spc="0" normalizeH="0" baseline="0" noProof="0">
              <a:ln>
                <a:noFill/>
              </a:ln>
              <a:solidFill>
                <a:srgbClr val="00B0F0"/>
              </a:solidFill>
              <a:effectLst/>
              <a:uLnTx/>
              <a:uFillTx/>
              <a:latin typeface="等线"/>
              <a:ea typeface="+mn-ea"/>
              <a:cs typeface="+mn-cs"/>
            </a:endParaRPr>
          </a:p>
        </p:txBody>
      </p:sp>
    </p:spTree>
    <p:extLst>
      <p:ext uri="{BB962C8B-B14F-4D97-AF65-F5344CB8AC3E}">
        <p14:creationId xmlns:p14="http://schemas.microsoft.com/office/powerpoint/2010/main" val="180726899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rgbClr val="00B050"/>
                                        </p:clrVal>
                                      </p:to>
                                    </p:set>
                                    <p:set>
                                      <p:cBhvr>
                                        <p:cTn id="7" dur="500" fill="hold"/>
                                        <p:tgtEl>
                                          <p:spTgt spid="5">
                                            <p:txEl>
                                              <p:pRg st="0" end="0"/>
                                            </p:txEl>
                                          </p:spTgt>
                                        </p:tgtEl>
                                        <p:attrNameLst>
                                          <p:attrName>fillcolor</p:attrName>
                                        </p:attrNameLst>
                                      </p:cBhvr>
                                      <p:to>
                                        <p:clrVal>
                                          <a:srgbClr val="00B050"/>
                                        </p:clrVal>
                                      </p:to>
                                    </p:set>
                                    <p:set>
                                      <p:cBhvr>
                                        <p:cTn id="8" dur="500" fill="hold"/>
                                        <p:tgtEl>
                                          <p:spTgt spid="5">
                                            <p:txEl>
                                              <p:pRg st="0" end="0"/>
                                            </p:txEl>
                                          </p:spTgt>
                                        </p:tgtEl>
                                        <p:attrNameLst>
                                          <p:attrName>fill.type</p:attrName>
                                        </p:attrNameLst>
                                      </p:cBhvr>
                                      <p:to>
                                        <p:strVal val="solid"/>
                                      </p:to>
                                    </p:set>
                                  </p:childTnLst>
                                </p:cTn>
                              </p:par>
                            </p:childTnLst>
                          </p:cTn>
                        </p:par>
                        <p:par>
                          <p:cTn id="9" fill="hold">
                            <p:stCondLst>
                              <p:cond delay="2400"/>
                            </p:stCondLst>
                            <p:childTnLst>
                              <p:par>
                                <p:cTn id="10" presetID="16" presetClass="emph" presetSubtype="0" fill="hold" nodeType="afterEffect">
                                  <p:stCondLst>
                                    <p:cond delay="0"/>
                                  </p:stCondLst>
                                  <p:iterate type="lt">
                                    <p:tmPct val="4000"/>
                                  </p:iterate>
                                  <p:childTnLst>
                                    <p:set>
                                      <p:cBhvr override="childStyle">
                                        <p:cTn id="11" dur="500" fill="hold"/>
                                        <p:tgtEl>
                                          <p:spTgt spid="5">
                                            <p:txEl>
                                              <p:pRg st="1" end="1"/>
                                            </p:txEl>
                                          </p:spTgt>
                                        </p:tgtEl>
                                        <p:attrNameLst>
                                          <p:attrName>style.color</p:attrName>
                                        </p:attrNameLst>
                                      </p:cBhvr>
                                      <p:to>
                                        <p:clrVal>
                                          <a:srgbClr val="C00000"/>
                                        </p:clrVal>
                                      </p:to>
                                    </p:set>
                                    <p:set>
                                      <p:cBhvr>
                                        <p:cTn id="12" dur="500" fill="hold"/>
                                        <p:tgtEl>
                                          <p:spTgt spid="5">
                                            <p:txEl>
                                              <p:pRg st="1" end="1"/>
                                            </p:txEl>
                                          </p:spTgt>
                                        </p:tgtEl>
                                        <p:attrNameLst>
                                          <p:attrName>fillcolor</p:attrName>
                                        </p:attrNameLst>
                                      </p:cBhvr>
                                      <p:to>
                                        <p:clrVal>
                                          <a:srgbClr val="C00000"/>
                                        </p:clrVal>
                                      </p:to>
                                    </p:set>
                                    <p:set>
                                      <p:cBhvr>
                                        <p:cTn id="13" dur="500" fill="hold"/>
                                        <p:tgtEl>
                                          <p:spTgt spid="5">
                                            <p:txEl>
                                              <p:pRg st="1" end="1"/>
                                            </p:txEl>
                                          </p:spTgt>
                                        </p:tgtEl>
                                        <p:attrNameLst>
                                          <p:attrName>fill.type</p:attrName>
                                        </p:attrNameLst>
                                      </p:cBhvr>
                                      <p:to>
                                        <p:strVal val="solid"/>
                                      </p:to>
                                    </p:set>
                                  </p:childTnLst>
                                </p:cTn>
                              </p:par>
                            </p:childTnLst>
                          </p:cTn>
                        </p:par>
                        <p:par>
                          <p:cTn id="14" fill="hold">
                            <p:stCondLst>
                              <p:cond delay="3960"/>
                            </p:stCondLst>
                            <p:childTnLst>
                              <p:par>
                                <p:cTn id="15" presetID="16" presetClass="emph" presetSubtype="0" fill="hold" nodeType="afterEffect">
                                  <p:stCondLst>
                                    <p:cond delay="0"/>
                                  </p:stCondLst>
                                  <p:iterate type="lt">
                                    <p:tmPct val="4000"/>
                                  </p:iterate>
                                  <p:childTnLst>
                                    <p:set>
                                      <p:cBhvr override="childStyle">
                                        <p:cTn id="16" dur="500" fill="hold"/>
                                        <p:tgtEl>
                                          <p:spTgt spid="5">
                                            <p:txEl>
                                              <p:pRg st="2" end="2"/>
                                            </p:txEl>
                                          </p:spTgt>
                                        </p:tgtEl>
                                        <p:attrNameLst>
                                          <p:attrName>style.color</p:attrName>
                                        </p:attrNameLst>
                                      </p:cBhvr>
                                      <p:to>
                                        <p:clrVal>
                                          <a:srgbClr val="C00000"/>
                                        </p:clrVal>
                                      </p:to>
                                    </p:set>
                                    <p:set>
                                      <p:cBhvr>
                                        <p:cTn id="17" dur="500" fill="hold"/>
                                        <p:tgtEl>
                                          <p:spTgt spid="5">
                                            <p:txEl>
                                              <p:pRg st="2" end="2"/>
                                            </p:txEl>
                                          </p:spTgt>
                                        </p:tgtEl>
                                        <p:attrNameLst>
                                          <p:attrName>fillcolor</p:attrName>
                                        </p:attrNameLst>
                                      </p:cBhvr>
                                      <p:to>
                                        <p:clrVal>
                                          <a:srgbClr val="C00000"/>
                                        </p:clrVal>
                                      </p:to>
                                    </p:set>
                                    <p:set>
                                      <p:cBhvr>
                                        <p:cTn id="18" dur="500" fill="hold"/>
                                        <p:tgtEl>
                                          <p:spTgt spid="5">
                                            <p:txEl>
                                              <p:pRg st="2" end="2"/>
                                            </p:txEl>
                                          </p:spTgt>
                                        </p:tgtEl>
                                        <p:attrNameLst>
                                          <p:attrName>fill.type</p:attrName>
                                        </p:attrNameLst>
                                      </p:cBhvr>
                                      <p:to>
                                        <p:strVal val="solid"/>
                                      </p:to>
                                    </p:set>
                                  </p:childTnLst>
                                </p:cTn>
                              </p:par>
                            </p:childTnLst>
                          </p:cTn>
                        </p:par>
                        <p:par>
                          <p:cTn id="19" fill="hold">
                            <p:stCondLst>
                              <p:cond delay="9200"/>
                            </p:stCondLst>
                            <p:childTnLst>
                              <p:par>
                                <p:cTn id="20" presetID="16" presetClass="emph" presetSubtype="0" fill="hold" nodeType="afterEffect">
                                  <p:stCondLst>
                                    <p:cond delay="0"/>
                                  </p:stCondLst>
                                  <p:iterate type="lt">
                                    <p:tmPct val="4000"/>
                                  </p:iterate>
                                  <p:childTnLst>
                                    <p:set>
                                      <p:cBhvr override="childStyle">
                                        <p:cTn id="21" dur="500" fill="hold"/>
                                        <p:tgtEl>
                                          <p:spTgt spid="5">
                                            <p:txEl>
                                              <p:pRg st="3" end="3"/>
                                            </p:txEl>
                                          </p:spTgt>
                                        </p:tgtEl>
                                        <p:attrNameLst>
                                          <p:attrName>style.color</p:attrName>
                                        </p:attrNameLst>
                                      </p:cBhvr>
                                      <p:to>
                                        <p:clrVal>
                                          <a:srgbClr val="C00000"/>
                                        </p:clrVal>
                                      </p:to>
                                    </p:set>
                                    <p:set>
                                      <p:cBhvr>
                                        <p:cTn id="22" dur="500" fill="hold"/>
                                        <p:tgtEl>
                                          <p:spTgt spid="5">
                                            <p:txEl>
                                              <p:pRg st="3" end="3"/>
                                            </p:txEl>
                                          </p:spTgt>
                                        </p:tgtEl>
                                        <p:attrNameLst>
                                          <p:attrName>fillcolor</p:attrName>
                                        </p:attrNameLst>
                                      </p:cBhvr>
                                      <p:to>
                                        <p:clrVal>
                                          <a:srgbClr val="C00000"/>
                                        </p:clrVal>
                                      </p:to>
                                    </p:set>
                                    <p:set>
                                      <p:cBhvr>
                                        <p:cTn id="23" dur="500" fill="hold"/>
                                        <p:tgtEl>
                                          <p:spTgt spid="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nodeType="clickEffect">
                                  <p:stCondLst>
                                    <p:cond delay="0"/>
                                  </p:stCondLst>
                                  <p:iterate type="lt">
                                    <p:tmPct val="4000"/>
                                  </p:iterate>
                                  <p:childTnLst>
                                    <p:set>
                                      <p:cBhvr override="childStyle">
                                        <p:cTn id="27" dur="500" fill="hold"/>
                                        <p:tgtEl>
                                          <p:spTgt spid="5">
                                            <p:txEl>
                                              <p:pRg st="4" end="4"/>
                                            </p:txEl>
                                          </p:spTgt>
                                        </p:tgtEl>
                                        <p:attrNameLst>
                                          <p:attrName>style.color</p:attrName>
                                        </p:attrNameLst>
                                      </p:cBhvr>
                                      <p:to>
                                        <p:clrVal>
                                          <a:srgbClr val="7030A0"/>
                                        </p:clrVal>
                                      </p:to>
                                    </p:set>
                                    <p:set>
                                      <p:cBhvr>
                                        <p:cTn id="28" dur="500" fill="hold"/>
                                        <p:tgtEl>
                                          <p:spTgt spid="5">
                                            <p:txEl>
                                              <p:pRg st="4" end="4"/>
                                            </p:txEl>
                                          </p:spTgt>
                                        </p:tgtEl>
                                        <p:attrNameLst>
                                          <p:attrName>fillcolor</p:attrName>
                                        </p:attrNameLst>
                                      </p:cBhvr>
                                      <p:to>
                                        <p:clrVal>
                                          <a:srgbClr val="7030A0"/>
                                        </p:clrVal>
                                      </p:to>
                                    </p:set>
                                    <p:set>
                                      <p:cBhvr>
                                        <p:cTn id="29"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769441"/>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400" b="1" noProof="0">
                <a:solidFill>
                  <a:srgbClr val="00B050"/>
                </a:solidFill>
                <a:latin typeface="Coiny" panose="02000903060500060000" pitchFamily="2" charset="0"/>
                <a:cs typeface="Times New Roman" panose="02020603050405020304" pitchFamily="18" charset="0"/>
              </a:rPr>
              <a:t>ĐỌC MỞ RỘNG</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252466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AEA6DB8-EBAB-737A-663A-CF2E64E7F5EC}"/>
              </a:ext>
            </a:extLst>
          </p:cNvPr>
          <p:cNvSpPr txBox="1"/>
          <p:nvPr/>
        </p:nvSpPr>
        <p:spPr>
          <a:xfrm>
            <a:off x="3381375" y="533610"/>
            <a:ext cx="5429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B0F0"/>
                </a:solidFill>
                <a:latin typeface="Arial" panose="020B0604020202020204" pitchFamily="34" charset="0"/>
              </a:rPr>
              <a:t>Đọc một truyện về ước mơ</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46129089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AEA6DB8-EBAB-737A-663A-CF2E64E7F5EC}"/>
              </a:ext>
            </a:extLst>
          </p:cNvPr>
          <p:cNvSpPr txBox="1"/>
          <p:nvPr/>
        </p:nvSpPr>
        <p:spPr>
          <a:xfrm>
            <a:off x="1097280" y="522880"/>
            <a:ext cx="106726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mn-cs"/>
              </a:rPr>
              <a:t>Viết vào phiếu đọc sách những điều em thấy thú vị</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339222279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AEA6DB8-EBAB-737A-663A-CF2E64E7F5EC}"/>
              </a:ext>
            </a:extLst>
          </p:cNvPr>
          <p:cNvSpPr txBox="1"/>
          <p:nvPr/>
        </p:nvSpPr>
        <p:spPr>
          <a:xfrm>
            <a:off x="1814732" y="522880"/>
            <a:ext cx="93972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mn-cs"/>
              </a:rPr>
              <a:t>Chia sẻ với bạn về phiếu đọc sách em đã viết.</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558242719"/>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769441"/>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VẬN</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DỤNG</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292377583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435192" y="706823"/>
            <a:ext cx="5883738" cy="1631216"/>
          </a:xfrm>
          <a:prstGeom prst="rect">
            <a:avLst/>
          </a:prstGeom>
          <a:noFill/>
        </p:spPr>
        <p:txBody>
          <a:bodyPr wrap="square" lIns="91440" tIns="45720" rIns="91440" bIns="45720">
            <a:spAutoFit/>
          </a:bodyPr>
          <a:lstStyle/>
          <a:p>
            <a:pPr algn="ctr"/>
            <a:r>
              <a:rPr lang="vi-VN" altLang="en-US" sz="4800">
                <a:solidFill>
                  <a:srgbClr val="FF0000"/>
                </a:solidFill>
                <a:latin typeface="Times" panose="020B0500000000000000" pitchFamily="34" charset="0"/>
                <a:ea typeface="Times" panose="020B0500000000000000" pitchFamily="34" charset="0"/>
                <a:cs typeface="Times" panose="020B0500000000000000" pitchFamily="34" charset="0"/>
              </a:rPr>
              <a:t>Em ước mong gì ở tương lai</a:t>
            </a:r>
            <a:r>
              <a:rPr lang="en-US" altLang="en-US" sz="4800">
                <a:solidFill>
                  <a:srgbClr val="FF0000"/>
                </a:solidFill>
                <a:latin typeface="Times" panose="020B0500000000000000" pitchFamily="34" charset="0"/>
                <a:ea typeface="Times" panose="020B0500000000000000" pitchFamily="34" charset="0"/>
                <a:cs typeface="Times" panose="020B0500000000000000" pitchFamily="34" charset="0"/>
              </a:rPr>
              <a:t>?</a:t>
            </a:r>
          </a:p>
        </p:txBody>
      </p:sp>
      <p:grpSp>
        <p:nvGrpSpPr>
          <p:cNvPr id="24" name="组合 23"/>
          <p:cNvGrpSpPr/>
          <p:nvPr/>
        </p:nvGrpSpPr>
        <p:grpSpPr>
          <a:xfrm>
            <a:off x="1651995" y="2402207"/>
            <a:ext cx="5724850" cy="1569720"/>
            <a:chOff x="2709" y="5572"/>
            <a:chExt cx="8550" cy="2472"/>
          </a:xfrm>
        </p:grpSpPr>
        <p:sp>
          <p:nvSpPr>
            <p:cNvPr id="4" name="文本框 1"/>
            <p:cNvSpPr txBox="1">
              <a:spLocks noChangeArrowheads="1"/>
            </p:cNvSpPr>
            <p:nvPr/>
          </p:nvSpPr>
          <p:spPr bwMode="auto">
            <a:xfrm>
              <a:off x="2709" y="5572"/>
              <a:ext cx="8550" cy="2472"/>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defTabSz="457200">
                <a:defRPr sz="2000">
                  <a:solidFill>
                    <a:schemeClr val="tx1"/>
                  </a:solidFill>
                  <a:latin typeface="Gill Sans MT" panose="020B0502020104020203" pitchFamily="34" charset="0"/>
                </a:defRPr>
              </a:lvl1pPr>
              <a:lvl2pPr marL="742950" indent="-285750" defTabSz="457200">
                <a:defRPr>
                  <a:solidFill>
                    <a:schemeClr val="tx1"/>
                  </a:solidFill>
                  <a:latin typeface="Gill Sans MT" panose="020B0502020104020203" pitchFamily="34" charset="0"/>
                </a:defRPr>
              </a:lvl2pPr>
              <a:lvl3pPr defTabSz="457200">
                <a:defRPr sz="1600">
                  <a:solidFill>
                    <a:schemeClr val="tx1"/>
                  </a:solidFill>
                  <a:latin typeface="Gill Sans MT" panose="020B0502020104020203" pitchFamily="34" charset="0"/>
                </a:defRPr>
              </a:lvl3pPr>
              <a:lvl4pPr defTabSz="457200">
                <a:defRPr sz="1400">
                  <a:solidFill>
                    <a:schemeClr val="tx1"/>
                  </a:solidFill>
                  <a:latin typeface="Gill Sans MT" panose="020B0502020104020203" pitchFamily="34" charset="0"/>
                </a:defRPr>
              </a:lvl4pPr>
              <a:lvl5pPr defTabSz="457200">
                <a:defRPr sz="1200">
                  <a:solidFill>
                    <a:schemeClr val="tx1"/>
                  </a:solidFill>
                  <a:latin typeface="Gill Sans MT" panose="020B0502020104020203" pitchFamily="34" charset="0"/>
                </a:defRPr>
              </a:lvl5pPr>
              <a:lvl6pPr defTabSz="457200" eaLnBrk="0" fontAlgn="base" hangingPunct="0">
                <a:spcAft>
                  <a:spcPct val="0"/>
                </a:spcAft>
                <a:defRPr sz="1200">
                  <a:solidFill>
                    <a:schemeClr val="tx1"/>
                  </a:solidFill>
                  <a:latin typeface="Gill Sans MT" panose="020B0502020104020203" pitchFamily="34" charset="0"/>
                </a:defRPr>
              </a:lvl6pPr>
              <a:lvl7pPr defTabSz="457200" eaLnBrk="0" fontAlgn="base" hangingPunct="0">
                <a:spcAft>
                  <a:spcPct val="0"/>
                </a:spcAft>
                <a:defRPr sz="1200">
                  <a:solidFill>
                    <a:schemeClr val="tx1"/>
                  </a:solidFill>
                  <a:latin typeface="Gill Sans MT" panose="020B0502020104020203" pitchFamily="34" charset="0"/>
                </a:defRPr>
              </a:lvl7pPr>
              <a:lvl8pPr defTabSz="457200" eaLnBrk="0" fontAlgn="base" hangingPunct="0">
                <a:spcAft>
                  <a:spcPct val="0"/>
                </a:spcAft>
                <a:defRPr sz="1200">
                  <a:solidFill>
                    <a:schemeClr val="tx1"/>
                  </a:solidFill>
                  <a:latin typeface="Gill Sans MT" panose="020B0502020104020203" pitchFamily="34" charset="0"/>
                </a:defRPr>
              </a:lvl8pPr>
              <a:lvl9pPr defTabSz="457200" eaLnBrk="0" fontAlgn="base" hangingPunct="0">
                <a:spcAft>
                  <a:spcPct val="0"/>
                </a:spcAft>
                <a:defRPr sz="1200">
                  <a:solidFill>
                    <a:schemeClr val="tx1"/>
                  </a:solidFill>
                  <a:latin typeface="Gill Sans MT" panose="020B0502020104020203" pitchFamily="34" charset="0"/>
                </a:defRPr>
              </a:lvl9pPr>
            </a:lstStyle>
            <a:p>
              <a:pPr algn="ctr"/>
              <a:r>
                <a:rPr lang="en-US" altLang="en-US" sz="4800">
                  <a:solidFill>
                    <a:srgbClr val="C03727"/>
                  </a:solidFill>
                  <a:latin typeface="Times" panose="020B0500000000000000" pitchFamily="34" charset="0"/>
                  <a:ea typeface="Times" panose="020B0500000000000000" pitchFamily="34" charset="0"/>
                  <a:cs typeface="Times" panose="020B0500000000000000" pitchFamily="34" charset="0"/>
                </a:rPr>
                <a:t>Để đạt được</a:t>
              </a:r>
              <a:r>
                <a:rPr lang="vi-VN" altLang="en-US" sz="4800">
                  <a:solidFill>
                    <a:srgbClr val="C03727"/>
                  </a:solidFill>
                  <a:latin typeface="Times" panose="020B0500000000000000" pitchFamily="34" charset="0"/>
                  <a:ea typeface="Times" panose="020B0500000000000000" pitchFamily="34" charset="0"/>
                  <a:cs typeface="Times" panose="020B0500000000000000" pitchFamily="34" charset="0"/>
                </a:rPr>
                <a:t> ước mong </a:t>
              </a:r>
              <a:r>
                <a:rPr lang="en-US" altLang="en-US" sz="4800">
                  <a:solidFill>
                    <a:srgbClr val="C03727"/>
                  </a:solidFill>
                  <a:latin typeface="Times" panose="020B0500000000000000" pitchFamily="34" charset="0"/>
                  <a:ea typeface="Times" panose="020B0500000000000000" pitchFamily="34" charset="0"/>
                  <a:cs typeface="Times" panose="020B0500000000000000" pitchFamily="34" charset="0"/>
                </a:rPr>
                <a:t>đó em cần làm gì?</a:t>
              </a:r>
            </a:p>
          </p:txBody>
        </p:sp>
        <p:sp>
          <p:nvSpPr>
            <p:cNvPr id="23" name="文本框 22"/>
            <p:cNvSpPr txBox="1"/>
            <p:nvPr/>
          </p:nvSpPr>
          <p:spPr>
            <a:xfrm>
              <a:off x="3241" y="6183"/>
              <a:ext cx="7485" cy="1357"/>
            </a:xfrm>
            <a:prstGeom prst="rect">
              <a:avLst/>
            </a:prstGeom>
            <a:noFill/>
          </p:spPr>
          <p:txBody>
            <a:bodyPr wrap="square" rtlCol="0">
              <a:spAutoFit/>
            </a:bodyPr>
            <a:lstStyle/>
            <a:p>
              <a:pPr algn="ctr"/>
              <a:endParaRPr lang="zh-CN" altLang="en-US" sz="4800">
                <a:solidFill>
                  <a:srgbClr val="C03727"/>
                </a:solidFill>
                <a:sym typeface="+mn-ea"/>
              </a:endParaRPr>
            </a:p>
          </p:txBody>
        </p:sp>
      </p:gr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75558" y="0"/>
            <a:ext cx="2273871" cy="2273871"/>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 name="Nội dung">
            <a:extLst>
              <a:ext uri="{FF2B5EF4-FFF2-40B4-BE49-F238E27FC236}">
                <a16:creationId xmlns:a16="http://schemas.microsoft.com/office/drawing/2014/main" id="{FF0E0FE9-DB8F-FA28-EF3B-AA74435B7781}"/>
              </a:ext>
            </a:extLst>
          </p:cNvPr>
          <p:cNvSpPr txBox="1">
            <a:spLocks/>
          </p:cNvSpPr>
          <p:nvPr/>
        </p:nvSpPr>
        <p:spPr bwMode="auto">
          <a:xfrm>
            <a:off x="499356" y="1131165"/>
            <a:ext cx="11262749" cy="50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7613">
              <a:spcBef>
                <a:spcPts val="1338"/>
              </a:spcBef>
              <a:buNone/>
            </a:pPr>
            <a:r>
              <a:rPr lang="vi-VN" altLang="en-US" sz="3600">
                <a:latin typeface="Arial" panose="020B0604020202020204" pitchFamily="34" charset="0"/>
                <a:ea typeface="等线" panose="02010600030101010101" pitchFamily="2" charset="-122"/>
                <a:cs typeface="Arial" panose="020B0604020202020204" pitchFamily="34" charset="0"/>
              </a:rPr>
              <a:t>Chia sẻ với bạn về một trong các bức tranh dưới đây:</a:t>
            </a:r>
            <a:endParaRPr lang="pt-BR" altLang="en-US" sz="3600">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0EA31620-AC7A-1200-E2EF-DD47FEF86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56" y="2342533"/>
            <a:ext cx="3587488" cy="2584647"/>
          </a:xfrm>
          <a:prstGeom prst="rect">
            <a:avLst/>
          </a:prstGeom>
        </p:spPr>
      </p:pic>
      <p:pic>
        <p:nvPicPr>
          <p:cNvPr id="7" name="Picture 6">
            <a:extLst>
              <a:ext uri="{FF2B5EF4-FFF2-40B4-BE49-F238E27FC236}">
                <a16:creationId xmlns:a16="http://schemas.microsoft.com/office/drawing/2014/main" id="{435A7740-C839-BFE5-538B-8C792B4C5A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329" y="2389329"/>
            <a:ext cx="3532937" cy="2491053"/>
          </a:xfrm>
          <a:prstGeom prst="rect">
            <a:avLst/>
          </a:prstGeom>
        </p:spPr>
      </p:pic>
      <p:pic>
        <p:nvPicPr>
          <p:cNvPr id="11" name="Picture 10">
            <a:extLst>
              <a:ext uri="{FF2B5EF4-FFF2-40B4-BE49-F238E27FC236}">
                <a16:creationId xmlns:a16="http://schemas.microsoft.com/office/drawing/2014/main" id="{72A5DAEF-6040-6054-A752-37B1B0FA34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1672" y="2342533"/>
            <a:ext cx="3508003" cy="2445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Cloud 4">
            <a:extLst>
              <a:ext uri="{FF2B5EF4-FFF2-40B4-BE49-F238E27FC236}">
                <a16:creationId xmlns:a16="http://schemas.microsoft.com/office/drawing/2014/main" id="{7194625B-5EBD-4906-BD2F-AFB3306FDFBC}"/>
              </a:ext>
            </a:extLst>
          </p:cNvPr>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B424C50-8D12-4980-B5CC-65F48B46AF79}"/>
              </a:ext>
            </a:extLst>
          </p:cNvPr>
          <p:cNvPicPr>
            <a:picLocks noChangeAspect="1"/>
          </p:cNvPicPr>
          <p:nvPr/>
        </p:nvPicPr>
        <p:blipFill rotWithShape="1">
          <a:blip r:embed="rId4"/>
          <a:srcRect r="22630"/>
          <a:stretch/>
        </p:blipFill>
        <p:spPr>
          <a:xfrm>
            <a:off x="4487559" y="897065"/>
            <a:ext cx="2917819" cy="980145"/>
          </a:xfrm>
          <a:prstGeom prst="rect">
            <a:avLst/>
          </a:prstGeom>
        </p:spPr>
      </p:pic>
      <p:sp>
        <p:nvSpPr>
          <p:cNvPr id="8" name="TextBox 7">
            <a:extLst>
              <a:ext uri="{FF2B5EF4-FFF2-40B4-BE49-F238E27FC236}">
                <a16:creationId xmlns:a16="http://schemas.microsoft.com/office/drawing/2014/main" id="{A1B04EA8-3A85-45D2-9BFC-BE985A84F329}"/>
              </a:ext>
            </a:extLst>
          </p:cNvPr>
          <p:cNvSpPr txBox="1"/>
          <p:nvPr/>
        </p:nvSpPr>
        <p:spPr>
          <a:xfrm>
            <a:off x="1380791" y="2065875"/>
            <a:ext cx="9417716" cy="3313599"/>
          </a:xfrm>
          <a:prstGeom prst="rect">
            <a:avLst/>
          </a:prstGeom>
          <a:noFill/>
        </p:spPr>
        <p:txBody>
          <a:bodyPr wrap="square" rtlCol="0">
            <a:spAutoFit/>
          </a:bodyPr>
          <a:lstStyle/>
          <a:p>
            <a:pPr marL="285750" indent="-285750" algn="just">
              <a:lnSpc>
                <a:spcPct val="150000"/>
              </a:lnSpc>
              <a:buFontTx/>
              <a:buChar char="-"/>
            </a:pPr>
            <a:r>
              <a:rPr lang="en-GB" sz="3600" dirty="0" err="1">
                <a:latin typeface="Cambria" panose="02040503050406030204" pitchFamily="18" charset="0"/>
                <a:ea typeface="Cambria" panose="02040503050406030204" pitchFamily="18" charset="0"/>
              </a:rPr>
              <a:t>Đọc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lời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câu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hỏi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err="1">
                <a:latin typeface="Cambria" panose="02040503050406030204" pitchFamily="18" charset="0"/>
                <a:ea typeface="Cambria" panose="02040503050406030204" pitchFamily="18" charset="0"/>
              </a:rPr>
              <a:t>đọc</a:t>
            </a:r>
            <a:r>
              <a:rPr lang="en-GB" sz="3600">
                <a:latin typeface="Cambria" panose="02040503050406030204" pitchFamily="18" charset="0"/>
                <a:ea typeface="Cambria" panose="02040503050406030204" pitchFamily="18" charset="0"/>
              </a:rPr>
              <a:t> “Ý tưởng của chúng mình”</a:t>
            </a:r>
            <a:endParaRPr lang="en-GB" sz="3600" dirty="0">
              <a:latin typeface="Cambria" panose="02040503050406030204" pitchFamily="18" charset="0"/>
              <a:ea typeface="Cambria" panose="02040503050406030204" pitchFamily="18" charset="0"/>
            </a:endParaRPr>
          </a:p>
          <a:p>
            <a:pPr marL="285750" indent="-285750" algn="just">
              <a:lnSpc>
                <a:spcPct val="150000"/>
              </a:lnSpc>
              <a:buFontTx/>
              <a:buChar char="-"/>
            </a:pPr>
            <a:r>
              <a:rPr lang="en-GB" sz="3600" err="1">
                <a:latin typeface="Cambria" panose="02040503050406030204" pitchFamily="18" charset="0"/>
                <a:ea typeface="Cambria" panose="02040503050406030204" pitchFamily="18" charset="0"/>
              </a:rPr>
              <a:t>Tìm</a:t>
            </a:r>
            <a:r>
              <a:rPr lang="en-GB" sz="3600">
                <a:latin typeface="Cambria" panose="02040503050406030204" pitchFamily="18" charset="0"/>
                <a:ea typeface="Cambria" panose="02040503050406030204" pitchFamily="18" charset="0"/>
              </a:rPr>
              <a:t> đọc các câu chuyện </a:t>
            </a:r>
            <a:r>
              <a:rPr lang="en-GB" sz="3600" dirty="0" err="1">
                <a:latin typeface="Cambria" panose="02040503050406030204" pitchFamily="18" charset="0"/>
                <a:ea typeface="Cambria" panose="02040503050406030204" pitchFamily="18" charset="0"/>
              </a:rPr>
              <a:t>nói</a:t>
            </a:r>
            <a:r>
              <a:rPr lang="en-GB" sz="3600" dirty="0">
                <a:latin typeface="Cambria" panose="02040503050406030204" pitchFamily="18" charset="0"/>
                <a:ea typeface="Cambria" panose="02040503050406030204" pitchFamily="18" charset="0"/>
              </a:rPr>
              <a:t> </a:t>
            </a:r>
            <a:r>
              <a:rPr lang="en-GB" sz="3600" err="1">
                <a:latin typeface="Cambria" panose="02040503050406030204" pitchFamily="18" charset="0"/>
                <a:ea typeface="Cambria" panose="02040503050406030204" pitchFamily="18" charset="0"/>
              </a:rPr>
              <a:t>về</a:t>
            </a:r>
            <a:r>
              <a:rPr lang="en-GB" sz="3600">
                <a:latin typeface="Cambria" panose="02040503050406030204" pitchFamily="18" charset="0"/>
                <a:ea typeface="Cambria" panose="02040503050406030204" pitchFamily="18" charset="0"/>
              </a:rPr>
              <a:t> ước mơ.</a:t>
            </a:r>
            <a:endParaRPr lang="en-GB" sz="3600" dirty="0">
              <a:latin typeface="Cambria" panose="02040503050406030204" pitchFamily="18" charset="0"/>
              <a:ea typeface="Cambria" panose="02040503050406030204" pitchFamily="18" charset="0"/>
            </a:endParaRPr>
          </a:p>
          <a:p>
            <a:pPr marL="285750" indent="-285750" algn="just">
              <a:lnSpc>
                <a:spcPct val="150000"/>
              </a:lnSpc>
              <a:buFontTx/>
              <a:buChar char="-"/>
            </a:pPr>
            <a:r>
              <a:rPr lang="en-GB" sz="3600" dirty="0" err="1">
                <a:latin typeface="Cambria" panose="02040503050406030204" pitchFamily="18" charset="0"/>
                <a:ea typeface="Cambria" panose="02040503050406030204" pitchFamily="18" charset="0"/>
              </a:rPr>
              <a:t>Chuẩn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bị</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sau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TẠM</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BIỆT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HẸN GẶP LẠI</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141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KHÔNG BUÔN BÁN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LẠI BÀI CỦA EM.</a:t>
            </a: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VÀ 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0354473852. MỌI GIAO DỊCH BẰNG NICK KHÁC ĐỀU LÀ MẠO DANH EM VÀ LỪA ĐẢO Ạ!</a:t>
            </a:r>
          </a:p>
          <a:p>
            <a:pPr marL="0" marR="0" lvl="0" indent="0" algn="ctr" defTabSz="83529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0" y="482602"/>
            <a:ext cx="1108142"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26" name="Picture 2" descr="THÀNH CÔNG ĐẾN TỪ SỰ KIÊN TRÌ PHƯƠNG PHÁP NHÓM ĐÔI- TTGDHNTE – Trung tâm  giáo dục hòa nhập trẻ em">
            <a:extLst>
              <a:ext uri="{FF2B5EF4-FFF2-40B4-BE49-F238E27FC236}">
                <a16:creationId xmlns:a16="http://schemas.microsoft.com/office/drawing/2014/main" id="{ABCA2362-62CB-0086-F7A2-6784D8BF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3282778"/>
            <a:ext cx="4796128" cy="3194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87247F-FDF0-0129-1AA3-9014903BF6DF}"/>
              </a:ext>
            </a:extLst>
          </p:cNvPr>
          <p:cNvSpPr>
            <a:spLocks noChangeArrowheads="1"/>
          </p:cNvSpPr>
          <p:nvPr/>
        </p:nvSpPr>
        <p:spPr bwMode="auto">
          <a:xfrm>
            <a:off x="2171699" y="787470"/>
            <a:ext cx="854900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THẢO</a:t>
            </a:r>
            <a:r>
              <a:rPr kumimoji="0" lang="en-US" altLang="en-US" sz="4000" b="0" i="0" u="none" strike="noStrike" kern="1200" cap="none" spc="0" normalizeH="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LUẬN NHÓM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Bức tranh vẽ gì?</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Bức tranh thể hiện ý nghĩa gì?</a:t>
            </a:r>
          </a:p>
          <a:p>
            <a:pPr marL="0" marR="0" lvl="0" indent="0" defTabSz="914400" rtl="0" eaLnBrk="1" fontAlgn="auto" latinLnBrk="0" hangingPunct="1">
              <a:lnSpc>
                <a:spcPct val="100000"/>
              </a:lnSpc>
              <a:spcBef>
                <a:spcPts val="0"/>
              </a:spcBef>
              <a:spcAft>
                <a:spcPts val="0"/>
              </a:spcAft>
              <a:buClrTx/>
              <a:buSzTx/>
              <a:buFontTx/>
              <a:buNone/>
              <a:tabLst/>
              <a:defRPr/>
            </a:pP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b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b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0312372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0EA31620-AC7A-1200-E2EF-DD47FEF86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133" y="970682"/>
            <a:ext cx="4339345" cy="3126331"/>
          </a:xfrm>
          <a:prstGeom prst="rect">
            <a:avLst/>
          </a:prstGeom>
        </p:spPr>
      </p:pic>
      <p:grpSp>
        <p:nvGrpSpPr>
          <p:cNvPr id="2" name="กลุ่ม 56">
            <a:extLst>
              <a:ext uri="{FF2B5EF4-FFF2-40B4-BE49-F238E27FC236}">
                <a16:creationId xmlns:a16="http://schemas.microsoft.com/office/drawing/2014/main" id="{3D54D970-9DC3-CE44-9BA1-10BB858F8540}"/>
              </a:ext>
            </a:extLst>
          </p:cNvPr>
          <p:cNvGrpSpPr/>
          <p:nvPr/>
        </p:nvGrpSpPr>
        <p:grpSpPr>
          <a:xfrm>
            <a:off x="4577625" y="629113"/>
            <a:ext cx="7274819" cy="5847887"/>
            <a:chOff x="4756558" y="-80113"/>
            <a:chExt cx="3951926" cy="4413345"/>
          </a:xfrm>
        </p:grpSpPr>
        <p:grpSp>
          <p:nvGrpSpPr>
            <p:cNvPr id="5" name="กลุ่ม 57">
              <a:extLst>
                <a:ext uri="{FF2B5EF4-FFF2-40B4-BE49-F238E27FC236}">
                  <a16:creationId xmlns:a16="http://schemas.microsoft.com/office/drawing/2014/main" id="{C8E75A6F-C17B-E707-6C05-892C967183A8}"/>
                </a:ext>
              </a:extLst>
            </p:cNvPr>
            <p:cNvGrpSpPr/>
            <p:nvPr/>
          </p:nvGrpSpPr>
          <p:grpSpPr>
            <a:xfrm>
              <a:off x="4756558" y="1353800"/>
              <a:ext cx="3951926" cy="2979432"/>
              <a:chOff x="4303283" y="1357254"/>
              <a:chExt cx="3951926" cy="3086704"/>
            </a:xfrm>
          </p:grpSpPr>
          <p:sp>
            <p:nvSpPr>
              <p:cNvPr id="8" name="รูปแบบอิสระ 59">
                <a:extLst>
                  <a:ext uri="{FF2B5EF4-FFF2-40B4-BE49-F238E27FC236}">
                    <a16:creationId xmlns:a16="http://schemas.microsoft.com/office/drawing/2014/main"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id="{247EB1B2-0C4A-A28C-587A-F364A57ED3E8}"/>
                  </a:ext>
                </a:extLst>
              </p:cNvPr>
              <p:cNvSpPr/>
              <p:nvPr/>
            </p:nvSpPr>
            <p:spPr>
              <a:xfrm>
                <a:off x="4419299" y="1357254"/>
                <a:ext cx="371989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en-US" sz="2800">
                    <a:solidFill>
                      <a:schemeClr val="tx1"/>
                    </a:solidFill>
                    <a:latin typeface="Arial" panose="020B0604020202020204" pitchFamily="34" charset="0"/>
                    <a:ea typeface="Cambria" panose="02040503050406030204" pitchFamily="18" charset="0"/>
                    <a:cs typeface="Arial" panose="020B0604020202020204" pitchFamily="34" charset="0"/>
                  </a:rPr>
                  <a:t>C</a:t>
                </a:r>
                <a:r>
                  <a:rPr lang="vi-VN" sz="2800">
                    <a:solidFill>
                      <a:schemeClr val="tx1"/>
                    </a:solidFill>
                    <a:latin typeface="Arial" panose="020B0604020202020204" pitchFamily="34" charset="0"/>
                    <a:ea typeface="Cambria" panose="02040503050406030204" pitchFamily="18" charset="0"/>
                    <a:cs typeface="Arial" panose="020B0604020202020204" pitchFamily="34" charset="0"/>
                  </a:rPr>
                  <a:t>ác bạn nhỏ đang dơ tay đỡ một chú chim bồ câu trắng, xung quanh là nhà cửa, cánh đồng. Chú chim bồ câu là biểu tượng của hòa bình, bức tranh muốn thể hiện ý nghĩa đó là chúng ta cần chung tay bảo vệ hòa bình.</a:t>
                </a:r>
                <a:endParaRPr kumimoji="0" lang="th-TH" sz="48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6" name="รูปภาพ 58">
              <a:extLst>
                <a:ext uri="{FF2B5EF4-FFF2-40B4-BE49-F238E27FC236}">
                  <a16:creationId xmlns:a16="http://schemas.microsoft.com/office/drawing/2014/main"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175833636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Picture 6">
            <a:extLst>
              <a:ext uri="{FF2B5EF4-FFF2-40B4-BE49-F238E27FC236}">
                <a16:creationId xmlns:a16="http://schemas.microsoft.com/office/drawing/2014/main" id="{F6697B4F-B836-B7E3-C87A-C0D535445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821" y="789129"/>
            <a:ext cx="4238070" cy="2988238"/>
          </a:xfrm>
          <a:prstGeom prst="rect">
            <a:avLst/>
          </a:prstGeom>
        </p:spPr>
      </p:pic>
      <p:grpSp>
        <p:nvGrpSpPr>
          <p:cNvPr id="2" name="กลุ่ม 56">
            <a:extLst>
              <a:ext uri="{FF2B5EF4-FFF2-40B4-BE49-F238E27FC236}">
                <a16:creationId xmlns:a16="http://schemas.microsoft.com/office/drawing/2014/main" id="{3D54D970-9DC3-CE44-9BA1-10BB858F8540}"/>
              </a:ext>
            </a:extLst>
          </p:cNvPr>
          <p:cNvGrpSpPr/>
          <p:nvPr/>
        </p:nvGrpSpPr>
        <p:grpSpPr>
          <a:xfrm>
            <a:off x="4577625" y="629113"/>
            <a:ext cx="7274819" cy="5847887"/>
            <a:chOff x="4756558" y="-80113"/>
            <a:chExt cx="3951926" cy="4413345"/>
          </a:xfrm>
        </p:grpSpPr>
        <p:grpSp>
          <p:nvGrpSpPr>
            <p:cNvPr id="5" name="กลุ่ม 57">
              <a:extLst>
                <a:ext uri="{FF2B5EF4-FFF2-40B4-BE49-F238E27FC236}">
                  <a16:creationId xmlns:a16="http://schemas.microsoft.com/office/drawing/2014/main" id="{C8E75A6F-C17B-E707-6C05-892C967183A8}"/>
                </a:ext>
              </a:extLst>
            </p:cNvPr>
            <p:cNvGrpSpPr/>
            <p:nvPr/>
          </p:nvGrpSpPr>
          <p:grpSpPr>
            <a:xfrm>
              <a:off x="4756558" y="1353800"/>
              <a:ext cx="3951926" cy="2979432"/>
              <a:chOff x="4303283" y="1357254"/>
              <a:chExt cx="3951926" cy="3086704"/>
            </a:xfrm>
          </p:grpSpPr>
          <p:sp>
            <p:nvSpPr>
              <p:cNvPr id="8" name="รูปแบบอิสระ 59">
                <a:extLst>
                  <a:ext uri="{FF2B5EF4-FFF2-40B4-BE49-F238E27FC236}">
                    <a16:creationId xmlns:a16="http://schemas.microsoft.com/office/drawing/2014/main"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id="{247EB1B2-0C4A-A28C-587A-F364A57ED3E8}"/>
                  </a:ext>
                </a:extLst>
              </p:cNvPr>
              <p:cNvSpPr/>
              <p:nvPr/>
            </p:nvSpPr>
            <p:spPr>
              <a:xfrm>
                <a:off x="4419299" y="1357254"/>
                <a:ext cx="371989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 bạn nhỏ ở trung tâm và các đất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nước lớn trên thế giới bao quanh. Bức tranh thể hiện một ý nghĩa đó là sự hòa hợp, đoàn kết của tất cả các đất nước, tất cả các quốc gia trên thế giới.</a:t>
                </a:r>
                <a:endParaRPr kumimoji="0" lang="th-TH" sz="4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FC Onigiri Outline"/>
                </a:endParaRPr>
              </a:p>
            </p:txBody>
          </p:sp>
        </p:grpSp>
        <p:pic>
          <p:nvPicPr>
            <p:cNvPr id="6" name="รูปภาพ 58">
              <a:extLst>
                <a:ext uri="{FF2B5EF4-FFF2-40B4-BE49-F238E27FC236}">
                  <a16:creationId xmlns:a16="http://schemas.microsoft.com/office/drawing/2014/main"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39696641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31A417A0-D5CB-ED75-1468-523F7B4EC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59" y="856633"/>
            <a:ext cx="3951093" cy="2754814"/>
          </a:xfrm>
          <a:prstGeom prst="rect">
            <a:avLst/>
          </a:prstGeom>
        </p:spPr>
      </p:pic>
      <p:grpSp>
        <p:nvGrpSpPr>
          <p:cNvPr id="2" name="กลุ่ม 56">
            <a:extLst>
              <a:ext uri="{FF2B5EF4-FFF2-40B4-BE49-F238E27FC236}">
                <a16:creationId xmlns:a16="http://schemas.microsoft.com/office/drawing/2014/main" id="{3D54D970-9DC3-CE44-9BA1-10BB858F8540}"/>
              </a:ext>
            </a:extLst>
          </p:cNvPr>
          <p:cNvGrpSpPr/>
          <p:nvPr/>
        </p:nvGrpSpPr>
        <p:grpSpPr>
          <a:xfrm>
            <a:off x="4577625" y="629113"/>
            <a:ext cx="7274819" cy="5873295"/>
            <a:chOff x="4756558" y="-80113"/>
            <a:chExt cx="3951926" cy="4432520"/>
          </a:xfrm>
        </p:grpSpPr>
        <p:grpSp>
          <p:nvGrpSpPr>
            <p:cNvPr id="5" name="กลุ่ม 57">
              <a:extLst>
                <a:ext uri="{FF2B5EF4-FFF2-40B4-BE49-F238E27FC236}">
                  <a16:creationId xmlns:a16="http://schemas.microsoft.com/office/drawing/2014/main" id="{C8E75A6F-C17B-E707-6C05-892C967183A8}"/>
                </a:ext>
              </a:extLst>
            </p:cNvPr>
            <p:cNvGrpSpPr/>
            <p:nvPr/>
          </p:nvGrpSpPr>
          <p:grpSpPr>
            <a:xfrm>
              <a:off x="4756558" y="1353800"/>
              <a:ext cx="3951926" cy="2998607"/>
              <a:chOff x="4303283" y="1357254"/>
              <a:chExt cx="3951926" cy="3106569"/>
            </a:xfrm>
          </p:grpSpPr>
          <p:sp>
            <p:nvSpPr>
              <p:cNvPr id="8" name="รูปแบบอิสระ 59">
                <a:extLst>
                  <a:ext uri="{FF2B5EF4-FFF2-40B4-BE49-F238E27FC236}">
                    <a16:creationId xmlns:a16="http://schemas.microsoft.com/office/drawing/2014/main"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id="{247EB1B2-0C4A-A28C-587A-F364A57ED3E8}"/>
                  </a:ext>
                </a:extLst>
              </p:cNvPr>
              <p:cNvSpPr/>
              <p:nvPr/>
            </p:nvSpPr>
            <p:spPr>
              <a:xfrm>
                <a:off x="4379682" y="1388461"/>
                <a:ext cx="373572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ột vầng trăng và một ngôi sao đang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tươi cười. Trăng và sao như hai người bạn thân thiết đang nô đùa cùng nhau. Vì vậy, bức tranh thể hiện ý nghĩa đó là chúng ta hãy luôn yêu thương, đùm bọc lẫn nhau trong cuộc sống.</a:t>
                </a:r>
              </a:p>
            </p:txBody>
          </p:sp>
        </p:grpSp>
        <p:pic>
          <p:nvPicPr>
            <p:cNvPr id="6" name="รูปภาพ 58">
              <a:extLst>
                <a:ext uri="{FF2B5EF4-FFF2-40B4-BE49-F238E27FC236}">
                  <a16:creationId xmlns:a16="http://schemas.microsoft.com/office/drawing/2014/main"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366215709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66883" y="3612936"/>
            <a:ext cx="7089775" cy="707886"/>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Tiết 1 + 2</a:t>
            </a: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5" name="Picture 4">
            <a:extLst>
              <a:ext uri="{FF2B5EF4-FFF2-40B4-BE49-F238E27FC236}">
                <a16:creationId xmlns:a16="http://schemas.microsoft.com/office/drawing/2014/main" id="{BBCFB5F0-5060-3E3D-4C34-F13BA59F3ED4}"/>
              </a:ext>
            </a:extLst>
          </p:cNvPr>
          <p:cNvPicPr>
            <a:picLocks noChangeAspect="1"/>
          </p:cNvPicPr>
          <p:nvPr/>
        </p:nvPicPr>
        <p:blipFill>
          <a:blip r:embed="rId8"/>
          <a:stretch>
            <a:fillRect/>
          </a:stretch>
        </p:blipFill>
        <p:spPr>
          <a:xfrm>
            <a:off x="1795768" y="1306226"/>
            <a:ext cx="5432007" cy="2395936"/>
          </a:xfrm>
          <a:prstGeom prst="rect">
            <a:avLst/>
          </a:prstGeom>
        </p:spPr>
      </p:pic>
    </p:spTree>
    <p:custDataLst>
      <p:tags r:id="rId1"/>
    </p:custDataLst>
    <p:extLst>
      <p:ext uri="{BB962C8B-B14F-4D97-AF65-F5344CB8AC3E}">
        <p14:creationId xmlns:p14="http://schemas.microsoft.com/office/powerpoint/2010/main" val="512737904"/>
      </p:ext>
    </p:extLst>
  </p:cSld>
  <p:clrMapOvr>
    <a:masterClrMapping/>
  </p:clrMapOvr>
  <p:transition advTm="3000">
    <p:fade/>
  </p:transition>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155</TotalTime>
  <Words>1836</Words>
  <PresentationFormat>Widescreen</PresentationFormat>
  <Paragraphs>166</Paragraphs>
  <Slides>42</Slides>
  <Notes>42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等线</vt:lpstr>
      <vt:lpstr>Arial</vt:lpstr>
      <vt:lpstr>Calibri</vt:lpstr>
      <vt:lpstr>Calibri Light</vt:lpstr>
      <vt:lpstr>Cambria</vt:lpstr>
      <vt:lpstr>Coiny</vt:lpstr>
      <vt:lpstr>FC Onigiri Outline</vt:lpstr>
      <vt:lpstr>Times</vt:lpstr>
      <vt:lpstr>Times New Roman</vt:lpstr>
      <vt:lpstr>UVF Fiolex Girls</vt:lpstr>
      <vt:lpstr>字魂189号-星岩乐黑体</vt:lpstr>
      <vt:lpstr>office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2021-10-09T06:26:30Z</dcterms:created>
  <dcterms:modified xsi:type="dcterms:W3CDTF">2022-10-11T04:49:31Z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